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85" r:id="rId3"/>
    <p:sldId id="286" r:id="rId4"/>
    <p:sldId id="272" r:id="rId5"/>
    <p:sldId id="269" r:id="rId6"/>
    <p:sldId id="267" r:id="rId7"/>
    <p:sldId id="263" r:id="rId8"/>
    <p:sldId id="266" r:id="rId9"/>
    <p:sldId id="275" r:id="rId10"/>
    <p:sldId id="280" r:id="rId11"/>
    <p:sldId id="281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37" autoAdjust="0"/>
  </p:normalViewPr>
  <p:slideViewPr>
    <p:cSldViewPr snapToGrid="0">
      <p:cViewPr>
        <p:scale>
          <a:sx n="120" d="100"/>
          <a:sy n="120" d="100"/>
        </p:scale>
        <p:origin x="23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B6B76-4699-4BDA-A0F2-6AFD814130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058ACB-B855-48BD-B9A6-7E064ABE9A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Rental duration</a:t>
          </a:r>
          <a:endParaRPr lang="en-US" dirty="0"/>
        </a:p>
      </dgm:t>
    </dgm:pt>
    <dgm:pt modelId="{8BCCAB4A-403D-4D27-978B-152571CAFF9A}" type="parTrans" cxnId="{89A5D825-3BDF-49E3-BC78-C74F1122BBF2}">
      <dgm:prSet/>
      <dgm:spPr/>
      <dgm:t>
        <a:bodyPr/>
        <a:lstStyle/>
        <a:p>
          <a:endParaRPr lang="en-US"/>
        </a:p>
      </dgm:t>
    </dgm:pt>
    <dgm:pt modelId="{9D937543-EFF8-4A09-9E0F-19A2733E8AD7}" type="sibTrans" cxnId="{89A5D825-3BDF-49E3-BC78-C74F1122BBF2}">
      <dgm:prSet/>
      <dgm:spPr/>
      <dgm:t>
        <a:bodyPr/>
        <a:lstStyle/>
        <a:p>
          <a:endParaRPr lang="en-US"/>
        </a:p>
      </dgm:t>
    </dgm:pt>
    <dgm:pt modelId="{9EE8F1EE-76F4-465F-AC44-67574BDD21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b="1" dirty="0"/>
            <a:t>Average 5 days</a:t>
          </a:r>
        </a:p>
        <a:p>
          <a:pPr>
            <a:lnSpc>
              <a:spcPct val="100000"/>
            </a:lnSpc>
          </a:pPr>
          <a:r>
            <a:rPr lang="pl-PL" sz="1200" dirty="0"/>
            <a:t>Minimum 3 days</a:t>
          </a:r>
          <a:endParaRPr lang="en-US" sz="1200" dirty="0"/>
        </a:p>
      </dgm:t>
    </dgm:pt>
    <dgm:pt modelId="{ECD96634-2096-47C2-B5C7-A2930D5332C0}" type="parTrans" cxnId="{1A3E3E55-69A4-4A2A-83E2-C8383EBDD3F9}">
      <dgm:prSet/>
      <dgm:spPr/>
      <dgm:t>
        <a:bodyPr/>
        <a:lstStyle/>
        <a:p>
          <a:endParaRPr lang="en-US"/>
        </a:p>
      </dgm:t>
    </dgm:pt>
    <dgm:pt modelId="{F2EC51FB-6824-4D7B-BC35-BF9DBDBB0C15}" type="sibTrans" cxnId="{1A3E3E55-69A4-4A2A-83E2-C8383EBDD3F9}">
      <dgm:prSet/>
      <dgm:spPr/>
      <dgm:t>
        <a:bodyPr/>
        <a:lstStyle/>
        <a:p>
          <a:endParaRPr lang="en-US"/>
        </a:p>
      </dgm:t>
    </dgm:pt>
    <dgm:pt modelId="{BF9C145D-D370-4E59-8E94-A8F24235825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sz="1200" dirty="0"/>
            <a:t>Maximum 7 days</a:t>
          </a:r>
          <a:endParaRPr lang="en-US" sz="1200" dirty="0"/>
        </a:p>
      </dgm:t>
    </dgm:pt>
    <dgm:pt modelId="{22AA6D1B-FD29-432C-BD8A-EE8A29878329}" type="parTrans" cxnId="{9447583E-BA3F-4E02-A5D0-B1F9129A5E3F}">
      <dgm:prSet/>
      <dgm:spPr/>
      <dgm:t>
        <a:bodyPr/>
        <a:lstStyle/>
        <a:p>
          <a:endParaRPr lang="en-US"/>
        </a:p>
      </dgm:t>
    </dgm:pt>
    <dgm:pt modelId="{92C2D5AD-C80B-492B-8060-5BFF2D5EB21D}" type="sibTrans" cxnId="{9447583E-BA3F-4E02-A5D0-B1F9129A5E3F}">
      <dgm:prSet/>
      <dgm:spPr/>
      <dgm:t>
        <a:bodyPr/>
        <a:lstStyle/>
        <a:p>
          <a:endParaRPr lang="en-US"/>
        </a:p>
      </dgm:t>
    </dgm:pt>
    <dgm:pt modelId="{ADA700BD-ECD1-4EBD-B7DB-072AA6BE429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Rental rate</a:t>
          </a:r>
          <a:endParaRPr lang="en-US"/>
        </a:p>
      </dgm:t>
    </dgm:pt>
    <dgm:pt modelId="{C6C21D38-0208-4E92-9B41-AC272906C34B}" type="parTrans" cxnId="{4AAA4100-E089-47ED-844C-B878E9AE9A47}">
      <dgm:prSet/>
      <dgm:spPr/>
      <dgm:t>
        <a:bodyPr/>
        <a:lstStyle/>
        <a:p>
          <a:endParaRPr lang="en-US"/>
        </a:p>
      </dgm:t>
    </dgm:pt>
    <dgm:pt modelId="{0D1A9A40-7726-425E-BEB9-AB648D78DB36}" type="sibTrans" cxnId="{4AAA4100-E089-47ED-844C-B878E9AE9A47}">
      <dgm:prSet/>
      <dgm:spPr/>
      <dgm:t>
        <a:bodyPr/>
        <a:lstStyle/>
        <a:p>
          <a:endParaRPr lang="en-US"/>
        </a:p>
      </dgm:t>
    </dgm:pt>
    <dgm:pt modelId="{F3964C54-2B15-45C3-872F-7A23166264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b="1" dirty="0"/>
            <a:t>Average  2.98</a:t>
          </a:r>
        </a:p>
        <a:p>
          <a:pPr>
            <a:lnSpc>
              <a:spcPct val="100000"/>
            </a:lnSpc>
          </a:pPr>
          <a:r>
            <a:rPr lang="pl-PL" sz="1200" dirty="0"/>
            <a:t>Minimum  0.99</a:t>
          </a:r>
          <a:endParaRPr lang="en-US" sz="1200" dirty="0"/>
        </a:p>
      </dgm:t>
    </dgm:pt>
    <dgm:pt modelId="{D3063008-3158-42E1-A9B4-B086714DF15C}" type="parTrans" cxnId="{10479F33-2EAD-41B3-A755-9792523F9EC2}">
      <dgm:prSet/>
      <dgm:spPr/>
      <dgm:t>
        <a:bodyPr/>
        <a:lstStyle/>
        <a:p>
          <a:endParaRPr lang="en-US"/>
        </a:p>
      </dgm:t>
    </dgm:pt>
    <dgm:pt modelId="{7954F868-1866-4FA8-861F-4BDE064B6831}" type="sibTrans" cxnId="{10479F33-2EAD-41B3-A755-9792523F9EC2}">
      <dgm:prSet/>
      <dgm:spPr/>
      <dgm:t>
        <a:bodyPr/>
        <a:lstStyle/>
        <a:p>
          <a:endParaRPr lang="en-US"/>
        </a:p>
      </dgm:t>
    </dgm:pt>
    <dgm:pt modelId="{D497BF05-DBE0-4D96-B277-DF726FA7C2A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sz="1200"/>
            <a:t>Maximum 4.99</a:t>
          </a:r>
          <a:endParaRPr lang="en-US" sz="1200" dirty="0"/>
        </a:p>
      </dgm:t>
    </dgm:pt>
    <dgm:pt modelId="{B1AAAF27-9D8C-47BD-8BBC-762C7A13E043}" type="parTrans" cxnId="{2D0A85B6-190B-4A64-8BC0-5E18C69A6937}">
      <dgm:prSet/>
      <dgm:spPr/>
      <dgm:t>
        <a:bodyPr/>
        <a:lstStyle/>
        <a:p>
          <a:endParaRPr lang="en-US"/>
        </a:p>
      </dgm:t>
    </dgm:pt>
    <dgm:pt modelId="{81A8334A-4BBB-44B0-9672-D88479E81E56}" type="sibTrans" cxnId="{2D0A85B6-190B-4A64-8BC0-5E18C69A6937}">
      <dgm:prSet/>
      <dgm:spPr/>
      <dgm:t>
        <a:bodyPr/>
        <a:lstStyle/>
        <a:p>
          <a:endParaRPr lang="en-US"/>
        </a:p>
      </dgm:t>
    </dgm:pt>
    <dgm:pt modelId="{ABB7F3B4-07A0-47B2-A97B-D6B6B2CC0EE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Movie length</a:t>
          </a:r>
          <a:endParaRPr lang="en-US"/>
        </a:p>
      </dgm:t>
    </dgm:pt>
    <dgm:pt modelId="{0F2D0093-C2F5-4905-975F-60D083E3FE2E}" type="parTrans" cxnId="{CF4DCC9F-4E9C-4C11-A552-E83C5F0E5E4C}">
      <dgm:prSet/>
      <dgm:spPr/>
      <dgm:t>
        <a:bodyPr/>
        <a:lstStyle/>
        <a:p>
          <a:endParaRPr lang="en-US"/>
        </a:p>
      </dgm:t>
    </dgm:pt>
    <dgm:pt modelId="{89BD8472-5EFD-423C-B2ED-24C52B8E789B}" type="sibTrans" cxnId="{CF4DCC9F-4E9C-4C11-A552-E83C5F0E5E4C}">
      <dgm:prSet/>
      <dgm:spPr/>
      <dgm:t>
        <a:bodyPr/>
        <a:lstStyle/>
        <a:p>
          <a:endParaRPr lang="en-US"/>
        </a:p>
      </dgm:t>
    </dgm:pt>
    <dgm:pt modelId="{470D33E9-B73F-4D5D-B469-51064D38C0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b="1" dirty="0"/>
            <a:t>Average 115 minutes</a:t>
          </a:r>
        </a:p>
        <a:p>
          <a:pPr>
            <a:lnSpc>
              <a:spcPct val="100000"/>
            </a:lnSpc>
          </a:pPr>
          <a:r>
            <a:rPr lang="pl-PL" sz="1200" dirty="0"/>
            <a:t>Minimum  46 minutes</a:t>
          </a:r>
          <a:endParaRPr lang="en-US" sz="1200" dirty="0"/>
        </a:p>
      </dgm:t>
    </dgm:pt>
    <dgm:pt modelId="{4912F9CE-0AFE-4871-A62E-4409F61E7387}" type="parTrans" cxnId="{EC815E2B-1C3E-409A-BF04-96D8A10F522B}">
      <dgm:prSet/>
      <dgm:spPr/>
      <dgm:t>
        <a:bodyPr/>
        <a:lstStyle/>
        <a:p>
          <a:endParaRPr lang="en-US"/>
        </a:p>
      </dgm:t>
    </dgm:pt>
    <dgm:pt modelId="{A2B6BB5F-76BA-4348-99E1-11437615671F}" type="sibTrans" cxnId="{EC815E2B-1C3E-409A-BF04-96D8A10F522B}">
      <dgm:prSet/>
      <dgm:spPr/>
      <dgm:t>
        <a:bodyPr/>
        <a:lstStyle/>
        <a:p>
          <a:endParaRPr lang="en-US"/>
        </a:p>
      </dgm:t>
    </dgm:pt>
    <dgm:pt modelId="{24829FB6-ABDC-4864-9CB8-181AE351DAF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sz="1200"/>
            <a:t>Maximum 185 minutes</a:t>
          </a:r>
          <a:endParaRPr lang="en-US" sz="1200" dirty="0"/>
        </a:p>
      </dgm:t>
    </dgm:pt>
    <dgm:pt modelId="{3C44AD11-BBF1-491E-87F5-DE17E53811CD}" type="parTrans" cxnId="{B09646C4-28FD-482C-B6F7-65CD26FD4D12}">
      <dgm:prSet/>
      <dgm:spPr/>
      <dgm:t>
        <a:bodyPr/>
        <a:lstStyle/>
        <a:p>
          <a:endParaRPr lang="en-US"/>
        </a:p>
      </dgm:t>
    </dgm:pt>
    <dgm:pt modelId="{1EF98C09-A670-4F4E-B86F-2CD79D04F489}" type="sibTrans" cxnId="{B09646C4-28FD-482C-B6F7-65CD26FD4D12}">
      <dgm:prSet/>
      <dgm:spPr/>
      <dgm:t>
        <a:bodyPr/>
        <a:lstStyle/>
        <a:p>
          <a:endParaRPr lang="en-US"/>
        </a:p>
      </dgm:t>
    </dgm:pt>
    <dgm:pt modelId="{BEC446EE-9190-4E61-9F00-C991CFF8E44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Most common rating</a:t>
          </a:r>
          <a:endParaRPr lang="en-US" dirty="0"/>
        </a:p>
      </dgm:t>
    </dgm:pt>
    <dgm:pt modelId="{A23E0E32-A54E-4EB2-8A7F-0006D761FEC4}" type="parTrans" cxnId="{48A30033-F68A-4F04-856F-3F6113293156}">
      <dgm:prSet/>
      <dgm:spPr/>
      <dgm:t>
        <a:bodyPr/>
        <a:lstStyle/>
        <a:p>
          <a:endParaRPr lang="en-US"/>
        </a:p>
      </dgm:t>
    </dgm:pt>
    <dgm:pt modelId="{633FAD95-CD38-45B6-A27A-37D4BD312781}" type="sibTrans" cxnId="{48A30033-F68A-4F04-856F-3F6113293156}">
      <dgm:prSet/>
      <dgm:spPr/>
      <dgm:t>
        <a:bodyPr/>
        <a:lstStyle/>
        <a:p>
          <a:endParaRPr lang="en-US"/>
        </a:p>
      </dgm:t>
    </dgm:pt>
    <dgm:pt modelId="{FFE81F4C-B4BF-461A-BF15-ED8C15098C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dirty="0"/>
            <a:t>PG - 13</a:t>
          </a:r>
          <a:endParaRPr lang="en-US" sz="1600" b="1" dirty="0"/>
        </a:p>
      </dgm:t>
    </dgm:pt>
    <dgm:pt modelId="{C2594A1D-EAC9-4913-9346-BDEFE591DB72}" type="parTrans" cxnId="{6E30EEEF-60C4-4B71-9EBB-1EC14CF46A2D}">
      <dgm:prSet/>
      <dgm:spPr/>
      <dgm:t>
        <a:bodyPr/>
        <a:lstStyle/>
        <a:p>
          <a:endParaRPr lang="en-US"/>
        </a:p>
      </dgm:t>
    </dgm:pt>
    <dgm:pt modelId="{AF190338-90CC-4F18-A516-C10DE0C63E17}" type="sibTrans" cxnId="{6E30EEEF-60C4-4B71-9EBB-1EC14CF46A2D}">
      <dgm:prSet/>
      <dgm:spPr/>
      <dgm:t>
        <a:bodyPr/>
        <a:lstStyle/>
        <a:p>
          <a:endParaRPr lang="en-US"/>
        </a:p>
      </dgm:t>
    </dgm:pt>
    <dgm:pt modelId="{72C9330B-C23E-4383-B241-ADD4FB691D6A}" type="pres">
      <dgm:prSet presAssocID="{5EEB6B76-4699-4BDA-A0F2-6AFD81413020}" presName="root" presStyleCnt="0">
        <dgm:presLayoutVars>
          <dgm:dir/>
          <dgm:resizeHandles val="exact"/>
        </dgm:presLayoutVars>
      </dgm:prSet>
      <dgm:spPr/>
    </dgm:pt>
    <dgm:pt modelId="{246D95FF-7F88-40FB-B0E2-6FC1174FC860}" type="pres">
      <dgm:prSet presAssocID="{B1058ACB-B855-48BD-B9A6-7E064ABE9A94}" presName="compNode" presStyleCnt="0"/>
      <dgm:spPr/>
    </dgm:pt>
    <dgm:pt modelId="{08FF0386-EE16-4709-A142-980ADA7AAA7A}" type="pres">
      <dgm:prSet presAssocID="{B1058ACB-B855-48BD-B9A6-7E064ABE9A94}" presName="bgRect" presStyleLbl="bgShp" presStyleIdx="0" presStyleCnt="4" custLinFactNeighborX="-3186" custLinFactNeighborY="-1194"/>
      <dgm:spPr>
        <a:noFill/>
      </dgm:spPr>
    </dgm:pt>
    <dgm:pt modelId="{F3D4DD45-7255-4DDB-9517-E30501CA0AC8}" type="pres">
      <dgm:prSet presAssocID="{B1058ACB-B855-48BD-B9A6-7E064ABE9A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1CC439C-3C92-483A-B5A6-18D08D8A2C41}" type="pres">
      <dgm:prSet presAssocID="{B1058ACB-B855-48BD-B9A6-7E064ABE9A94}" presName="spaceRect" presStyleCnt="0"/>
      <dgm:spPr/>
    </dgm:pt>
    <dgm:pt modelId="{CFCF7B05-AC85-4569-B7EE-663872676484}" type="pres">
      <dgm:prSet presAssocID="{B1058ACB-B855-48BD-B9A6-7E064ABE9A94}" presName="parTx" presStyleLbl="revTx" presStyleIdx="0" presStyleCnt="8">
        <dgm:presLayoutVars>
          <dgm:chMax val="0"/>
          <dgm:chPref val="0"/>
        </dgm:presLayoutVars>
      </dgm:prSet>
      <dgm:spPr/>
    </dgm:pt>
    <dgm:pt modelId="{47C2C740-081F-4235-97A4-0D19219CFAC1}" type="pres">
      <dgm:prSet presAssocID="{B1058ACB-B855-48BD-B9A6-7E064ABE9A94}" presName="desTx" presStyleLbl="revTx" presStyleIdx="1" presStyleCnt="8">
        <dgm:presLayoutVars/>
      </dgm:prSet>
      <dgm:spPr/>
    </dgm:pt>
    <dgm:pt modelId="{51CF49E3-5332-4F4D-BEF4-DF6EFCEEFF95}" type="pres">
      <dgm:prSet presAssocID="{9D937543-EFF8-4A09-9E0F-19A2733E8AD7}" presName="sibTrans" presStyleCnt="0"/>
      <dgm:spPr/>
    </dgm:pt>
    <dgm:pt modelId="{B86F5BA0-065B-44F6-8F10-F9A4D82952B1}" type="pres">
      <dgm:prSet presAssocID="{ADA700BD-ECD1-4EBD-B7DB-072AA6BE4299}" presName="compNode" presStyleCnt="0"/>
      <dgm:spPr/>
    </dgm:pt>
    <dgm:pt modelId="{12988A39-D463-4566-8E0A-0C31933EDE59}" type="pres">
      <dgm:prSet presAssocID="{ADA700BD-ECD1-4EBD-B7DB-072AA6BE4299}" presName="bgRect" presStyleLbl="bgShp" presStyleIdx="1" presStyleCnt="4"/>
      <dgm:spPr>
        <a:noFill/>
      </dgm:spPr>
    </dgm:pt>
    <dgm:pt modelId="{51A6DA9C-BD22-4581-9567-051F47CC9D94}" type="pres">
      <dgm:prSet presAssocID="{ADA700BD-ECD1-4EBD-B7DB-072AA6BE42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F51C1A-64A5-4A1A-A5B9-2840CF4283A5}" type="pres">
      <dgm:prSet presAssocID="{ADA700BD-ECD1-4EBD-B7DB-072AA6BE4299}" presName="spaceRect" presStyleCnt="0"/>
      <dgm:spPr/>
    </dgm:pt>
    <dgm:pt modelId="{E0062407-478F-41E1-A1E2-AE21F034FA50}" type="pres">
      <dgm:prSet presAssocID="{ADA700BD-ECD1-4EBD-B7DB-072AA6BE4299}" presName="parTx" presStyleLbl="revTx" presStyleIdx="2" presStyleCnt="8">
        <dgm:presLayoutVars>
          <dgm:chMax val="0"/>
          <dgm:chPref val="0"/>
        </dgm:presLayoutVars>
      </dgm:prSet>
      <dgm:spPr/>
    </dgm:pt>
    <dgm:pt modelId="{2B3C5156-F143-4B60-9A24-8FAB903CF89A}" type="pres">
      <dgm:prSet presAssocID="{ADA700BD-ECD1-4EBD-B7DB-072AA6BE4299}" presName="desTx" presStyleLbl="revTx" presStyleIdx="3" presStyleCnt="8">
        <dgm:presLayoutVars/>
      </dgm:prSet>
      <dgm:spPr/>
    </dgm:pt>
    <dgm:pt modelId="{80F72FDD-356E-4842-B7D0-C07063340754}" type="pres">
      <dgm:prSet presAssocID="{0D1A9A40-7726-425E-BEB9-AB648D78DB36}" presName="sibTrans" presStyleCnt="0"/>
      <dgm:spPr/>
    </dgm:pt>
    <dgm:pt modelId="{D55D7A5E-A7A9-45C4-9332-408C52E9B654}" type="pres">
      <dgm:prSet presAssocID="{ABB7F3B4-07A0-47B2-A97B-D6B6B2CC0EEE}" presName="compNode" presStyleCnt="0"/>
      <dgm:spPr/>
    </dgm:pt>
    <dgm:pt modelId="{8F4BD84A-6893-43E9-84E7-347374C7EF27}" type="pres">
      <dgm:prSet presAssocID="{ABB7F3B4-07A0-47B2-A97B-D6B6B2CC0EEE}" presName="bgRect" presStyleLbl="bgShp" presStyleIdx="2" presStyleCnt="4"/>
      <dgm:spPr>
        <a:noFill/>
      </dgm:spPr>
    </dgm:pt>
    <dgm:pt modelId="{03C53003-F353-4A49-A3CA-432B0B95AEB9}" type="pres">
      <dgm:prSet presAssocID="{ABB7F3B4-07A0-47B2-A97B-D6B6B2CC0E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EB57F60-D914-4690-9DA9-0BF95C0B1B2D}" type="pres">
      <dgm:prSet presAssocID="{ABB7F3B4-07A0-47B2-A97B-D6B6B2CC0EEE}" presName="spaceRect" presStyleCnt="0"/>
      <dgm:spPr/>
    </dgm:pt>
    <dgm:pt modelId="{68A1BFD6-3170-4A15-82C5-A01D9D39C4F0}" type="pres">
      <dgm:prSet presAssocID="{ABB7F3B4-07A0-47B2-A97B-D6B6B2CC0EEE}" presName="parTx" presStyleLbl="revTx" presStyleIdx="4" presStyleCnt="8">
        <dgm:presLayoutVars>
          <dgm:chMax val="0"/>
          <dgm:chPref val="0"/>
        </dgm:presLayoutVars>
      </dgm:prSet>
      <dgm:spPr/>
    </dgm:pt>
    <dgm:pt modelId="{4D3C8A29-DDE0-4C71-BB15-543863781515}" type="pres">
      <dgm:prSet presAssocID="{ABB7F3B4-07A0-47B2-A97B-D6B6B2CC0EEE}" presName="desTx" presStyleLbl="revTx" presStyleIdx="5" presStyleCnt="8">
        <dgm:presLayoutVars/>
      </dgm:prSet>
      <dgm:spPr/>
    </dgm:pt>
    <dgm:pt modelId="{B0270F66-0C5C-4B3B-B88C-8727CBD4BC71}" type="pres">
      <dgm:prSet presAssocID="{89BD8472-5EFD-423C-B2ED-24C52B8E789B}" presName="sibTrans" presStyleCnt="0"/>
      <dgm:spPr/>
    </dgm:pt>
    <dgm:pt modelId="{1C4CED03-B7F0-4CA6-837F-848CBC04CAE2}" type="pres">
      <dgm:prSet presAssocID="{BEC446EE-9190-4E61-9F00-C991CFF8E44C}" presName="compNode" presStyleCnt="0"/>
      <dgm:spPr/>
    </dgm:pt>
    <dgm:pt modelId="{8E6A768C-1B71-47F8-B264-B0C4BB1DAE0B}" type="pres">
      <dgm:prSet presAssocID="{BEC446EE-9190-4E61-9F00-C991CFF8E44C}" presName="bgRect" presStyleLbl="bgShp" presStyleIdx="3" presStyleCnt="4"/>
      <dgm:spPr>
        <a:noFill/>
      </dgm:spPr>
    </dgm:pt>
    <dgm:pt modelId="{592DEC4D-2E1A-4B09-A671-8C2B4BFD98FB}" type="pres">
      <dgm:prSet presAssocID="{BEC446EE-9190-4E61-9F00-C991CFF8E4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C841A2B-B409-4A35-819A-0A96B0C1EFCE}" type="pres">
      <dgm:prSet presAssocID="{BEC446EE-9190-4E61-9F00-C991CFF8E44C}" presName="spaceRect" presStyleCnt="0"/>
      <dgm:spPr/>
    </dgm:pt>
    <dgm:pt modelId="{33904406-C196-4D07-9B83-E2D1D15AA073}" type="pres">
      <dgm:prSet presAssocID="{BEC446EE-9190-4E61-9F00-C991CFF8E44C}" presName="parTx" presStyleLbl="revTx" presStyleIdx="6" presStyleCnt="8">
        <dgm:presLayoutVars>
          <dgm:chMax val="0"/>
          <dgm:chPref val="0"/>
        </dgm:presLayoutVars>
      </dgm:prSet>
      <dgm:spPr/>
    </dgm:pt>
    <dgm:pt modelId="{6F7424B1-593B-4E07-98B9-2A942CA2679B}" type="pres">
      <dgm:prSet presAssocID="{BEC446EE-9190-4E61-9F00-C991CFF8E44C}" presName="desTx" presStyleLbl="revTx" presStyleIdx="7" presStyleCnt="8">
        <dgm:presLayoutVars/>
      </dgm:prSet>
      <dgm:spPr/>
    </dgm:pt>
  </dgm:ptLst>
  <dgm:cxnLst>
    <dgm:cxn modelId="{4AAA4100-E089-47ED-844C-B878E9AE9A47}" srcId="{5EEB6B76-4699-4BDA-A0F2-6AFD81413020}" destId="{ADA700BD-ECD1-4EBD-B7DB-072AA6BE4299}" srcOrd="1" destOrd="0" parTransId="{C6C21D38-0208-4E92-9B41-AC272906C34B}" sibTransId="{0D1A9A40-7726-425E-BEB9-AB648D78DB36}"/>
    <dgm:cxn modelId="{89A5D825-3BDF-49E3-BC78-C74F1122BBF2}" srcId="{5EEB6B76-4699-4BDA-A0F2-6AFD81413020}" destId="{B1058ACB-B855-48BD-B9A6-7E064ABE9A94}" srcOrd="0" destOrd="0" parTransId="{8BCCAB4A-403D-4D27-978B-152571CAFF9A}" sibTransId="{9D937543-EFF8-4A09-9E0F-19A2733E8AD7}"/>
    <dgm:cxn modelId="{EC815E2B-1C3E-409A-BF04-96D8A10F522B}" srcId="{ABB7F3B4-07A0-47B2-A97B-D6B6B2CC0EEE}" destId="{470D33E9-B73F-4D5D-B469-51064D38C0C8}" srcOrd="0" destOrd="0" parTransId="{4912F9CE-0AFE-4871-A62E-4409F61E7387}" sibTransId="{A2B6BB5F-76BA-4348-99E1-11437615671F}"/>
    <dgm:cxn modelId="{48A30033-F68A-4F04-856F-3F6113293156}" srcId="{5EEB6B76-4699-4BDA-A0F2-6AFD81413020}" destId="{BEC446EE-9190-4E61-9F00-C991CFF8E44C}" srcOrd="3" destOrd="0" parTransId="{A23E0E32-A54E-4EB2-8A7F-0006D761FEC4}" sibTransId="{633FAD95-CD38-45B6-A27A-37D4BD312781}"/>
    <dgm:cxn modelId="{10479F33-2EAD-41B3-A755-9792523F9EC2}" srcId="{ADA700BD-ECD1-4EBD-B7DB-072AA6BE4299}" destId="{F3964C54-2B15-45C3-872F-7A231662647D}" srcOrd="0" destOrd="0" parTransId="{D3063008-3158-42E1-A9B4-B086714DF15C}" sibTransId="{7954F868-1866-4FA8-861F-4BDE064B6831}"/>
    <dgm:cxn modelId="{581F1235-BFD4-4C07-8D5A-FF6397FE2581}" type="presOf" srcId="{24829FB6-ABDC-4864-9CB8-181AE351DAF2}" destId="{4D3C8A29-DDE0-4C71-BB15-543863781515}" srcOrd="0" destOrd="1" presId="urn:microsoft.com/office/officeart/2018/2/layout/IconVerticalSolidList"/>
    <dgm:cxn modelId="{9447583E-BA3F-4E02-A5D0-B1F9129A5E3F}" srcId="{B1058ACB-B855-48BD-B9A6-7E064ABE9A94}" destId="{BF9C145D-D370-4E59-8E94-A8F24235825B}" srcOrd="1" destOrd="0" parTransId="{22AA6D1B-FD29-432C-BD8A-EE8A29878329}" sibTransId="{92C2D5AD-C80B-492B-8060-5BFF2D5EB21D}"/>
    <dgm:cxn modelId="{94B5AB41-8E39-4616-B56A-80507D559114}" type="presOf" srcId="{470D33E9-B73F-4D5D-B469-51064D38C0C8}" destId="{4D3C8A29-DDE0-4C71-BB15-543863781515}" srcOrd="0" destOrd="0" presId="urn:microsoft.com/office/officeart/2018/2/layout/IconVerticalSolidList"/>
    <dgm:cxn modelId="{79133D45-D9C3-4712-B480-DC327359793B}" type="presOf" srcId="{D497BF05-DBE0-4D96-B277-DF726FA7C2AE}" destId="{2B3C5156-F143-4B60-9A24-8FAB903CF89A}" srcOrd="0" destOrd="1" presId="urn:microsoft.com/office/officeart/2018/2/layout/IconVerticalSolidList"/>
    <dgm:cxn modelId="{1A3E3E55-69A4-4A2A-83E2-C8383EBDD3F9}" srcId="{B1058ACB-B855-48BD-B9A6-7E064ABE9A94}" destId="{9EE8F1EE-76F4-465F-AC44-67574BDD215D}" srcOrd="0" destOrd="0" parTransId="{ECD96634-2096-47C2-B5C7-A2930D5332C0}" sibTransId="{F2EC51FB-6824-4D7B-BC35-BF9DBDBB0C15}"/>
    <dgm:cxn modelId="{2582CB93-B319-4067-AB37-4782805BA320}" type="presOf" srcId="{F3964C54-2B15-45C3-872F-7A231662647D}" destId="{2B3C5156-F143-4B60-9A24-8FAB903CF89A}" srcOrd="0" destOrd="0" presId="urn:microsoft.com/office/officeart/2018/2/layout/IconVerticalSolidList"/>
    <dgm:cxn modelId="{7F43679A-83F8-4676-88B7-525E9C6AE206}" type="presOf" srcId="{BEC446EE-9190-4E61-9F00-C991CFF8E44C}" destId="{33904406-C196-4D07-9B83-E2D1D15AA073}" srcOrd="0" destOrd="0" presId="urn:microsoft.com/office/officeart/2018/2/layout/IconVerticalSolidList"/>
    <dgm:cxn modelId="{B174519B-3260-4EAF-9F35-B86AB3C0A6A4}" type="presOf" srcId="{FFE81F4C-B4BF-461A-BF15-ED8C15098CD4}" destId="{6F7424B1-593B-4E07-98B9-2A942CA2679B}" srcOrd="0" destOrd="0" presId="urn:microsoft.com/office/officeart/2018/2/layout/IconVerticalSolidList"/>
    <dgm:cxn modelId="{CF4DCC9F-4E9C-4C11-A552-E83C5F0E5E4C}" srcId="{5EEB6B76-4699-4BDA-A0F2-6AFD81413020}" destId="{ABB7F3B4-07A0-47B2-A97B-D6B6B2CC0EEE}" srcOrd="2" destOrd="0" parTransId="{0F2D0093-C2F5-4905-975F-60D083E3FE2E}" sibTransId="{89BD8472-5EFD-423C-B2ED-24C52B8E789B}"/>
    <dgm:cxn modelId="{00025CB0-E783-4D4B-8B36-4AAD07AE394C}" type="presOf" srcId="{B1058ACB-B855-48BD-B9A6-7E064ABE9A94}" destId="{CFCF7B05-AC85-4569-B7EE-663872676484}" srcOrd="0" destOrd="0" presId="urn:microsoft.com/office/officeart/2018/2/layout/IconVerticalSolidList"/>
    <dgm:cxn modelId="{0C860BB6-8BB1-4C30-A82D-BF7798E2A476}" type="presOf" srcId="{5EEB6B76-4699-4BDA-A0F2-6AFD81413020}" destId="{72C9330B-C23E-4383-B241-ADD4FB691D6A}" srcOrd="0" destOrd="0" presId="urn:microsoft.com/office/officeart/2018/2/layout/IconVerticalSolidList"/>
    <dgm:cxn modelId="{2D0A85B6-190B-4A64-8BC0-5E18C69A6937}" srcId="{ADA700BD-ECD1-4EBD-B7DB-072AA6BE4299}" destId="{D497BF05-DBE0-4D96-B277-DF726FA7C2AE}" srcOrd="1" destOrd="0" parTransId="{B1AAAF27-9D8C-47BD-8BBC-762C7A13E043}" sibTransId="{81A8334A-4BBB-44B0-9672-D88479E81E56}"/>
    <dgm:cxn modelId="{72087CBF-24F0-4A08-BB2C-F24620598451}" type="presOf" srcId="{BF9C145D-D370-4E59-8E94-A8F24235825B}" destId="{47C2C740-081F-4235-97A4-0D19219CFAC1}" srcOrd="0" destOrd="1" presId="urn:microsoft.com/office/officeart/2018/2/layout/IconVerticalSolidList"/>
    <dgm:cxn modelId="{B09646C4-28FD-482C-B6F7-65CD26FD4D12}" srcId="{ABB7F3B4-07A0-47B2-A97B-D6B6B2CC0EEE}" destId="{24829FB6-ABDC-4864-9CB8-181AE351DAF2}" srcOrd="1" destOrd="0" parTransId="{3C44AD11-BBF1-491E-87F5-DE17E53811CD}" sibTransId="{1EF98C09-A670-4F4E-B86F-2CD79D04F489}"/>
    <dgm:cxn modelId="{0E0D39C7-4922-46B1-A9BD-3CFE6E9BC880}" type="presOf" srcId="{ADA700BD-ECD1-4EBD-B7DB-072AA6BE4299}" destId="{E0062407-478F-41E1-A1E2-AE21F034FA50}" srcOrd="0" destOrd="0" presId="urn:microsoft.com/office/officeart/2018/2/layout/IconVerticalSolidList"/>
    <dgm:cxn modelId="{03C694E5-9923-4384-A07F-C5A44AA9EBBB}" type="presOf" srcId="{9EE8F1EE-76F4-465F-AC44-67574BDD215D}" destId="{47C2C740-081F-4235-97A4-0D19219CFAC1}" srcOrd="0" destOrd="0" presId="urn:microsoft.com/office/officeart/2018/2/layout/IconVerticalSolidList"/>
    <dgm:cxn modelId="{48DAEDE5-28D9-4D9D-B107-02F5BC992F8B}" type="presOf" srcId="{ABB7F3B4-07A0-47B2-A97B-D6B6B2CC0EEE}" destId="{68A1BFD6-3170-4A15-82C5-A01D9D39C4F0}" srcOrd="0" destOrd="0" presId="urn:microsoft.com/office/officeart/2018/2/layout/IconVerticalSolidList"/>
    <dgm:cxn modelId="{6E30EEEF-60C4-4B71-9EBB-1EC14CF46A2D}" srcId="{BEC446EE-9190-4E61-9F00-C991CFF8E44C}" destId="{FFE81F4C-B4BF-461A-BF15-ED8C15098CD4}" srcOrd="0" destOrd="0" parTransId="{C2594A1D-EAC9-4913-9346-BDEFE591DB72}" sibTransId="{AF190338-90CC-4F18-A516-C10DE0C63E17}"/>
    <dgm:cxn modelId="{B79EEC9D-CACF-4D59-9EB8-DE0934E77B35}" type="presParOf" srcId="{72C9330B-C23E-4383-B241-ADD4FB691D6A}" destId="{246D95FF-7F88-40FB-B0E2-6FC1174FC860}" srcOrd="0" destOrd="0" presId="urn:microsoft.com/office/officeart/2018/2/layout/IconVerticalSolidList"/>
    <dgm:cxn modelId="{E9C6E516-B34D-46FB-AC53-B7FF5E4E8DCA}" type="presParOf" srcId="{246D95FF-7F88-40FB-B0E2-6FC1174FC860}" destId="{08FF0386-EE16-4709-A142-980ADA7AAA7A}" srcOrd="0" destOrd="0" presId="urn:microsoft.com/office/officeart/2018/2/layout/IconVerticalSolidList"/>
    <dgm:cxn modelId="{49B5712A-F223-486C-B77F-007F628F6B61}" type="presParOf" srcId="{246D95FF-7F88-40FB-B0E2-6FC1174FC860}" destId="{F3D4DD45-7255-4DDB-9517-E30501CA0AC8}" srcOrd="1" destOrd="0" presId="urn:microsoft.com/office/officeart/2018/2/layout/IconVerticalSolidList"/>
    <dgm:cxn modelId="{D134ED4A-B425-4870-B785-1FFE99A3FB32}" type="presParOf" srcId="{246D95FF-7F88-40FB-B0E2-6FC1174FC860}" destId="{31CC439C-3C92-483A-B5A6-18D08D8A2C41}" srcOrd="2" destOrd="0" presId="urn:microsoft.com/office/officeart/2018/2/layout/IconVerticalSolidList"/>
    <dgm:cxn modelId="{C836E323-8F6F-4398-BCE8-24B7F1C44391}" type="presParOf" srcId="{246D95FF-7F88-40FB-B0E2-6FC1174FC860}" destId="{CFCF7B05-AC85-4569-B7EE-663872676484}" srcOrd="3" destOrd="0" presId="urn:microsoft.com/office/officeart/2018/2/layout/IconVerticalSolidList"/>
    <dgm:cxn modelId="{435FCF23-EC1E-433F-B24F-525BB97CD5A6}" type="presParOf" srcId="{246D95FF-7F88-40FB-B0E2-6FC1174FC860}" destId="{47C2C740-081F-4235-97A4-0D19219CFAC1}" srcOrd="4" destOrd="0" presId="urn:microsoft.com/office/officeart/2018/2/layout/IconVerticalSolidList"/>
    <dgm:cxn modelId="{2080DA7F-54E4-4CFD-B071-AC9EF47F1ACF}" type="presParOf" srcId="{72C9330B-C23E-4383-B241-ADD4FB691D6A}" destId="{51CF49E3-5332-4F4D-BEF4-DF6EFCEEFF95}" srcOrd="1" destOrd="0" presId="urn:microsoft.com/office/officeart/2018/2/layout/IconVerticalSolidList"/>
    <dgm:cxn modelId="{CF6A2C06-91B0-4079-AC0B-4BE63CD67435}" type="presParOf" srcId="{72C9330B-C23E-4383-B241-ADD4FB691D6A}" destId="{B86F5BA0-065B-44F6-8F10-F9A4D82952B1}" srcOrd="2" destOrd="0" presId="urn:microsoft.com/office/officeart/2018/2/layout/IconVerticalSolidList"/>
    <dgm:cxn modelId="{223C3218-7135-4E26-9D2B-8680420B4DDC}" type="presParOf" srcId="{B86F5BA0-065B-44F6-8F10-F9A4D82952B1}" destId="{12988A39-D463-4566-8E0A-0C31933EDE59}" srcOrd="0" destOrd="0" presId="urn:microsoft.com/office/officeart/2018/2/layout/IconVerticalSolidList"/>
    <dgm:cxn modelId="{5F2FDB57-4B83-4453-B4CB-EC3E5867A4B5}" type="presParOf" srcId="{B86F5BA0-065B-44F6-8F10-F9A4D82952B1}" destId="{51A6DA9C-BD22-4581-9567-051F47CC9D94}" srcOrd="1" destOrd="0" presId="urn:microsoft.com/office/officeart/2018/2/layout/IconVerticalSolidList"/>
    <dgm:cxn modelId="{05407DA7-D8E6-49E3-A5FF-D0021BD77D6C}" type="presParOf" srcId="{B86F5BA0-065B-44F6-8F10-F9A4D82952B1}" destId="{1CF51C1A-64A5-4A1A-A5B9-2840CF4283A5}" srcOrd="2" destOrd="0" presId="urn:microsoft.com/office/officeart/2018/2/layout/IconVerticalSolidList"/>
    <dgm:cxn modelId="{2D89688D-C2A0-4152-8265-56AF5FBB72EB}" type="presParOf" srcId="{B86F5BA0-065B-44F6-8F10-F9A4D82952B1}" destId="{E0062407-478F-41E1-A1E2-AE21F034FA50}" srcOrd="3" destOrd="0" presId="urn:microsoft.com/office/officeart/2018/2/layout/IconVerticalSolidList"/>
    <dgm:cxn modelId="{677A0AF8-8EDD-4A98-B465-9024FDD7D0A9}" type="presParOf" srcId="{B86F5BA0-065B-44F6-8F10-F9A4D82952B1}" destId="{2B3C5156-F143-4B60-9A24-8FAB903CF89A}" srcOrd="4" destOrd="0" presId="urn:microsoft.com/office/officeart/2018/2/layout/IconVerticalSolidList"/>
    <dgm:cxn modelId="{69B8EE08-E471-4840-99E5-16E0399F6FD7}" type="presParOf" srcId="{72C9330B-C23E-4383-B241-ADD4FB691D6A}" destId="{80F72FDD-356E-4842-B7D0-C07063340754}" srcOrd="3" destOrd="0" presId="urn:microsoft.com/office/officeart/2018/2/layout/IconVerticalSolidList"/>
    <dgm:cxn modelId="{A0FDCB08-F001-475C-A704-D3007169A715}" type="presParOf" srcId="{72C9330B-C23E-4383-B241-ADD4FB691D6A}" destId="{D55D7A5E-A7A9-45C4-9332-408C52E9B654}" srcOrd="4" destOrd="0" presId="urn:microsoft.com/office/officeart/2018/2/layout/IconVerticalSolidList"/>
    <dgm:cxn modelId="{038417F4-CE23-437C-A97F-BE1094D7BE7A}" type="presParOf" srcId="{D55D7A5E-A7A9-45C4-9332-408C52E9B654}" destId="{8F4BD84A-6893-43E9-84E7-347374C7EF27}" srcOrd="0" destOrd="0" presId="urn:microsoft.com/office/officeart/2018/2/layout/IconVerticalSolidList"/>
    <dgm:cxn modelId="{AC7E0F03-4A2C-4742-BB81-21F13029270E}" type="presParOf" srcId="{D55D7A5E-A7A9-45C4-9332-408C52E9B654}" destId="{03C53003-F353-4A49-A3CA-432B0B95AEB9}" srcOrd="1" destOrd="0" presId="urn:microsoft.com/office/officeart/2018/2/layout/IconVerticalSolidList"/>
    <dgm:cxn modelId="{32B05EBD-0765-45F0-ADC9-EC4A3D74F3F8}" type="presParOf" srcId="{D55D7A5E-A7A9-45C4-9332-408C52E9B654}" destId="{0EB57F60-D914-4690-9DA9-0BF95C0B1B2D}" srcOrd="2" destOrd="0" presId="urn:microsoft.com/office/officeart/2018/2/layout/IconVerticalSolidList"/>
    <dgm:cxn modelId="{32DFF85A-A055-46A9-B620-E6AB2ED06A2F}" type="presParOf" srcId="{D55D7A5E-A7A9-45C4-9332-408C52E9B654}" destId="{68A1BFD6-3170-4A15-82C5-A01D9D39C4F0}" srcOrd="3" destOrd="0" presId="urn:microsoft.com/office/officeart/2018/2/layout/IconVerticalSolidList"/>
    <dgm:cxn modelId="{F5542F17-E8D8-49A9-9510-0F1663C8C0D5}" type="presParOf" srcId="{D55D7A5E-A7A9-45C4-9332-408C52E9B654}" destId="{4D3C8A29-DDE0-4C71-BB15-543863781515}" srcOrd="4" destOrd="0" presId="urn:microsoft.com/office/officeart/2018/2/layout/IconVerticalSolidList"/>
    <dgm:cxn modelId="{1EF7849C-C34D-492A-958F-3D0503DB2D88}" type="presParOf" srcId="{72C9330B-C23E-4383-B241-ADD4FB691D6A}" destId="{B0270F66-0C5C-4B3B-B88C-8727CBD4BC71}" srcOrd="5" destOrd="0" presId="urn:microsoft.com/office/officeart/2018/2/layout/IconVerticalSolidList"/>
    <dgm:cxn modelId="{52B5004F-7A40-4AF8-AE07-FD7D6B39FA0E}" type="presParOf" srcId="{72C9330B-C23E-4383-B241-ADD4FB691D6A}" destId="{1C4CED03-B7F0-4CA6-837F-848CBC04CAE2}" srcOrd="6" destOrd="0" presId="urn:microsoft.com/office/officeart/2018/2/layout/IconVerticalSolidList"/>
    <dgm:cxn modelId="{DF9B586D-539F-46AF-A8C1-75495F189A6B}" type="presParOf" srcId="{1C4CED03-B7F0-4CA6-837F-848CBC04CAE2}" destId="{8E6A768C-1B71-47F8-B264-B0C4BB1DAE0B}" srcOrd="0" destOrd="0" presId="urn:microsoft.com/office/officeart/2018/2/layout/IconVerticalSolidList"/>
    <dgm:cxn modelId="{4A6285BF-3308-4AF1-9DA5-EEF6531594FA}" type="presParOf" srcId="{1C4CED03-B7F0-4CA6-837F-848CBC04CAE2}" destId="{592DEC4D-2E1A-4B09-A671-8C2B4BFD98FB}" srcOrd="1" destOrd="0" presId="urn:microsoft.com/office/officeart/2018/2/layout/IconVerticalSolidList"/>
    <dgm:cxn modelId="{90BB0AC9-B583-425F-8B56-ADE1450FD06A}" type="presParOf" srcId="{1C4CED03-B7F0-4CA6-837F-848CBC04CAE2}" destId="{5C841A2B-B409-4A35-819A-0A96B0C1EFCE}" srcOrd="2" destOrd="0" presId="urn:microsoft.com/office/officeart/2018/2/layout/IconVerticalSolidList"/>
    <dgm:cxn modelId="{083C4CCC-E178-4CE1-9C85-69308C5ED3D5}" type="presParOf" srcId="{1C4CED03-B7F0-4CA6-837F-848CBC04CAE2}" destId="{33904406-C196-4D07-9B83-E2D1D15AA073}" srcOrd="3" destOrd="0" presId="urn:microsoft.com/office/officeart/2018/2/layout/IconVerticalSolidList"/>
    <dgm:cxn modelId="{FFF3BB4E-9624-42F8-A124-D7131F3C7542}" type="presParOf" srcId="{1C4CED03-B7F0-4CA6-837F-848CBC04CAE2}" destId="{6F7424B1-593B-4E07-98B9-2A942CA2679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A783E-F491-472E-AC94-4C72F992A945}" type="doc">
      <dgm:prSet loTypeId="urn:microsoft.com/office/officeart/2009/3/layout/BlockDescending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7DB87D-FFB4-439B-B868-FC4E91018261}">
      <dgm:prSet/>
      <dgm:spPr/>
      <dgm:t>
        <a:bodyPr/>
        <a:lstStyle/>
        <a:p>
          <a:r>
            <a:rPr lang="pl-PL" dirty="0"/>
            <a:t>P</a:t>
          </a:r>
          <a:r>
            <a:rPr lang="pt-BR" dirty="0"/>
            <a:t>G-13</a:t>
          </a:r>
          <a:endParaRPr lang="en-US" dirty="0"/>
        </a:p>
      </dgm:t>
    </dgm:pt>
    <dgm:pt modelId="{AB8A0F27-54F4-46D1-86CF-9EFE5B8F3F03}" type="parTrans" cxnId="{3280F030-476B-40C0-8B3B-46774484FB41}">
      <dgm:prSet/>
      <dgm:spPr/>
      <dgm:t>
        <a:bodyPr/>
        <a:lstStyle/>
        <a:p>
          <a:endParaRPr lang="en-US"/>
        </a:p>
      </dgm:t>
    </dgm:pt>
    <dgm:pt modelId="{C52DD098-AF51-4E7F-BA63-C9FF535D676B}" type="sibTrans" cxnId="{3280F030-476B-40C0-8B3B-46774484FB41}">
      <dgm:prSet/>
      <dgm:spPr/>
      <dgm:t>
        <a:bodyPr/>
        <a:lstStyle/>
        <a:p>
          <a:endParaRPr lang="en-US"/>
        </a:p>
      </dgm:t>
    </dgm:pt>
    <dgm:pt modelId="{E81EC852-00D2-483C-98B9-E26AE48E2165}">
      <dgm:prSet/>
      <dgm:spPr/>
      <dgm:t>
        <a:bodyPr/>
        <a:lstStyle/>
        <a:p>
          <a:r>
            <a:rPr lang="pt-BR" dirty="0"/>
            <a:t>G</a:t>
          </a:r>
          <a:r>
            <a:rPr lang="pl-PL" dirty="0"/>
            <a:t> </a:t>
          </a:r>
          <a:endParaRPr lang="en-US" dirty="0"/>
        </a:p>
      </dgm:t>
    </dgm:pt>
    <dgm:pt modelId="{46FF41A0-71C8-477E-A109-17907DEF0E88}" type="parTrans" cxnId="{83C36977-2304-452D-8E92-0E5BC288D0DC}">
      <dgm:prSet/>
      <dgm:spPr/>
      <dgm:t>
        <a:bodyPr/>
        <a:lstStyle/>
        <a:p>
          <a:endParaRPr lang="en-US"/>
        </a:p>
      </dgm:t>
    </dgm:pt>
    <dgm:pt modelId="{79DC60FA-819F-48FF-827C-78D0AB988812}" type="sibTrans" cxnId="{83C36977-2304-452D-8E92-0E5BC288D0DC}">
      <dgm:prSet/>
      <dgm:spPr/>
      <dgm:t>
        <a:bodyPr/>
        <a:lstStyle/>
        <a:p>
          <a:endParaRPr lang="en-US"/>
        </a:p>
      </dgm:t>
    </dgm:pt>
    <dgm:pt modelId="{BBE4339E-6E5D-498C-AF4A-DCC004128DEF}">
      <dgm:prSet/>
      <dgm:spPr/>
      <dgm:t>
        <a:bodyPr/>
        <a:lstStyle/>
        <a:p>
          <a:r>
            <a:rPr lang="pt-BR" dirty="0"/>
            <a:t>NC-17</a:t>
          </a:r>
          <a:endParaRPr lang="en-US" dirty="0"/>
        </a:p>
      </dgm:t>
    </dgm:pt>
    <dgm:pt modelId="{E19B61B2-F7EA-46A9-92C1-D48A4933C59D}" type="parTrans" cxnId="{88B1BB75-0202-49E7-BEAE-C10EBB572755}">
      <dgm:prSet/>
      <dgm:spPr/>
      <dgm:t>
        <a:bodyPr/>
        <a:lstStyle/>
        <a:p>
          <a:endParaRPr lang="en-GB"/>
        </a:p>
      </dgm:t>
    </dgm:pt>
    <dgm:pt modelId="{DAEF0E80-BA71-418B-9A91-F327A94F6D5E}" type="sibTrans" cxnId="{88B1BB75-0202-49E7-BEAE-C10EBB572755}">
      <dgm:prSet/>
      <dgm:spPr/>
      <dgm:t>
        <a:bodyPr/>
        <a:lstStyle/>
        <a:p>
          <a:endParaRPr lang="en-GB"/>
        </a:p>
      </dgm:t>
    </dgm:pt>
    <dgm:pt modelId="{ECDBE6E9-19EA-4AE9-9908-9CE4E7D990E9}">
      <dgm:prSet/>
      <dgm:spPr/>
      <dgm:t>
        <a:bodyPr/>
        <a:lstStyle/>
        <a:p>
          <a:r>
            <a:rPr lang="pt-BR" dirty="0"/>
            <a:t>PG</a:t>
          </a:r>
          <a:endParaRPr lang="en-US" dirty="0"/>
        </a:p>
      </dgm:t>
    </dgm:pt>
    <dgm:pt modelId="{102CC9FE-B434-451F-A7D7-541831DAC923}" type="parTrans" cxnId="{A7A3573D-5D2B-4B2E-92A7-5D445BF21314}">
      <dgm:prSet/>
      <dgm:spPr/>
      <dgm:t>
        <a:bodyPr/>
        <a:lstStyle/>
        <a:p>
          <a:endParaRPr lang="en-GB"/>
        </a:p>
      </dgm:t>
    </dgm:pt>
    <dgm:pt modelId="{FF1F0A82-B450-4293-8D99-B8E5471975D2}" type="sibTrans" cxnId="{A7A3573D-5D2B-4B2E-92A7-5D445BF21314}">
      <dgm:prSet/>
      <dgm:spPr/>
      <dgm:t>
        <a:bodyPr/>
        <a:lstStyle/>
        <a:p>
          <a:endParaRPr lang="en-GB"/>
        </a:p>
      </dgm:t>
    </dgm:pt>
    <dgm:pt modelId="{E457E09E-A04B-40B0-99D0-C301B8BD9C04}">
      <dgm:prSet/>
      <dgm:spPr/>
      <dgm:t>
        <a:bodyPr/>
        <a:lstStyle/>
        <a:p>
          <a:r>
            <a:rPr lang="pt-BR" dirty="0"/>
            <a:t>R</a:t>
          </a:r>
          <a:endParaRPr lang="en-US" dirty="0"/>
        </a:p>
      </dgm:t>
    </dgm:pt>
    <dgm:pt modelId="{B5AA50CC-9018-457A-84F1-79F8AE0BC5EB}" type="parTrans" cxnId="{60B0E7C8-BAEA-4FE3-9422-03DB44A39DAE}">
      <dgm:prSet/>
      <dgm:spPr/>
      <dgm:t>
        <a:bodyPr/>
        <a:lstStyle/>
        <a:p>
          <a:endParaRPr lang="en-GB"/>
        </a:p>
      </dgm:t>
    </dgm:pt>
    <dgm:pt modelId="{2528506E-22B8-48D5-BDBF-3827BCB4225C}" type="sibTrans" cxnId="{60B0E7C8-BAEA-4FE3-9422-03DB44A39DAE}">
      <dgm:prSet/>
      <dgm:spPr/>
      <dgm:t>
        <a:bodyPr/>
        <a:lstStyle/>
        <a:p>
          <a:endParaRPr lang="en-GB"/>
        </a:p>
      </dgm:t>
    </dgm:pt>
    <dgm:pt modelId="{0116C095-FA4A-4CAA-B04B-EB2EB23A7D69}" type="pres">
      <dgm:prSet presAssocID="{256A783E-F491-472E-AC94-4C72F992A94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3F78FA8-A25A-4FD9-92A6-53EBD09F9700}" type="pres">
      <dgm:prSet presAssocID="{AB7DB87D-FFB4-439B-B868-FC4E91018261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8BE1310D-2E23-4F5E-A5EF-1B5AE34A7AA9}" type="pres">
      <dgm:prSet presAssocID="{AB7DB87D-FFB4-439B-B868-FC4E91018261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F595FF0-14A1-4301-8068-DA711CF2E06D}" type="pres">
      <dgm:prSet presAssocID="{AB7DB87D-FFB4-439B-B868-FC4E91018261}" presName="accentShape_1" presStyleCnt="0"/>
      <dgm:spPr/>
    </dgm:pt>
    <dgm:pt modelId="{9716ABC5-FB07-42FF-A893-2DED779F4C2E}" type="pres">
      <dgm:prSet presAssocID="{AB7DB87D-FFB4-439B-B868-FC4E91018261}" presName="imageRepeatNode" presStyleLbl="node1" presStyleIdx="0" presStyleCnt="5" custAng="0"/>
      <dgm:spPr/>
    </dgm:pt>
    <dgm:pt modelId="{7822FC4B-E356-4BCF-9465-1B4447A62B9F}" type="pres">
      <dgm:prSet presAssocID="{BBE4339E-6E5D-498C-AF4A-DCC004128DEF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571B3632-DCB0-4EEF-AE04-956CE7E2E51E}" type="pres">
      <dgm:prSet presAssocID="{BBE4339E-6E5D-498C-AF4A-DCC004128DEF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525F523-1857-44E4-B83F-798D3BD20166}" type="pres">
      <dgm:prSet presAssocID="{BBE4339E-6E5D-498C-AF4A-DCC004128DEF}" presName="accentShape_2" presStyleCnt="0"/>
      <dgm:spPr/>
    </dgm:pt>
    <dgm:pt modelId="{FFC0390C-288A-4773-B1E3-2EA94C6BE1DD}" type="pres">
      <dgm:prSet presAssocID="{BBE4339E-6E5D-498C-AF4A-DCC004128DEF}" presName="imageRepeatNode" presStyleLbl="node1" presStyleIdx="1" presStyleCnt="5"/>
      <dgm:spPr/>
    </dgm:pt>
    <dgm:pt modelId="{71E71AA0-793A-4BE4-8D64-A49CB18C2606}" type="pres">
      <dgm:prSet presAssocID="{ECDBE6E9-19EA-4AE9-9908-9CE4E7D990E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647B905-4FB8-430B-83C7-A7F0980E3674}" type="pres">
      <dgm:prSet presAssocID="{ECDBE6E9-19EA-4AE9-9908-9CE4E7D990E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AE7DC61-70D0-4D45-95CE-9D50141F72A6}" type="pres">
      <dgm:prSet presAssocID="{ECDBE6E9-19EA-4AE9-9908-9CE4E7D990E9}" presName="accentShape_3" presStyleCnt="0"/>
      <dgm:spPr/>
    </dgm:pt>
    <dgm:pt modelId="{3577B759-2F1E-491F-9B3B-0BD6C2AEB8F5}" type="pres">
      <dgm:prSet presAssocID="{ECDBE6E9-19EA-4AE9-9908-9CE4E7D990E9}" presName="imageRepeatNode" presStyleLbl="node1" presStyleIdx="2" presStyleCnt="5"/>
      <dgm:spPr/>
    </dgm:pt>
    <dgm:pt modelId="{0E32ACDD-A424-4CB2-BFAA-C06FDB92A97E}" type="pres">
      <dgm:prSet presAssocID="{E457E09E-A04B-40B0-99D0-C301B8BD9C04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5CE16A5F-513A-4A52-AB21-49DC386B9DD0}" type="pres">
      <dgm:prSet presAssocID="{E457E09E-A04B-40B0-99D0-C301B8BD9C04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FF6B82B-4A49-4C39-B17E-30B9318F8CAA}" type="pres">
      <dgm:prSet presAssocID="{E457E09E-A04B-40B0-99D0-C301B8BD9C04}" presName="accentShape_4" presStyleCnt="0"/>
      <dgm:spPr/>
    </dgm:pt>
    <dgm:pt modelId="{D3808C8A-B0B0-47A3-8B5F-6A2E5B291D68}" type="pres">
      <dgm:prSet presAssocID="{E457E09E-A04B-40B0-99D0-C301B8BD9C04}" presName="imageRepeatNode" presStyleLbl="node1" presStyleIdx="3" presStyleCnt="5"/>
      <dgm:spPr/>
    </dgm:pt>
    <dgm:pt modelId="{BB9F14C1-967C-4DB5-A438-F9EDD7B4D0C5}" type="pres">
      <dgm:prSet presAssocID="{E81EC852-00D2-483C-98B9-E26AE48E2165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C3BAC96-86A0-4518-89BF-90FB515F9205}" type="pres">
      <dgm:prSet presAssocID="{E81EC852-00D2-483C-98B9-E26AE48E2165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6D980ED-8B21-44F0-84B0-AEBE7CEAC82B}" type="pres">
      <dgm:prSet presAssocID="{E81EC852-00D2-483C-98B9-E26AE48E2165}" presName="accentShape_5" presStyleCnt="0"/>
      <dgm:spPr/>
    </dgm:pt>
    <dgm:pt modelId="{DE027B01-1E8D-4BFE-9B9E-4F03C3AE9DD4}" type="pres">
      <dgm:prSet presAssocID="{E81EC852-00D2-483C-98B9-E26AE48E2165}" presName="imageRepeatNode" presStyleLbl="node1" presStyleIdx="4" presStyleCnt="5"/>
      <dgm:spPr/>
    </dgm:pt>
  </dgm:ptLst>
  <dgm:cxnLst>
    <dgm:cxn modelId="{A6AEDF20-FDA9-48BE-989E-8229C4A2C9A9}" type="presOf" srcId="{E81EC852-00D2-483C-98B9-E26AE48E2165}" destId="{DE027B01-1E8D-4BFE-9B9E-4F03C3AE9DD4}" srcOrd="1" destOrd="0" presId="urn:microsoft.com/office/officeart/2009/3/layout/BlockDescendingList"/>
    <dgm:cxn modelId="{10726624-B638-49D8-965D-2DF0AFA917AC}" type="presOf" srcId="{AB7DB87D-FFB4-439B-B868-FC4E91018261}" destId="{73F78FA8-A25A-4FD9-92A6-53EBD09F9700}" srcOrd="0" destOrd="0" presId="urn:microsoft.com/office/officeart/2009/3/layout/BlockDescendingList"/>
    <dgm:cxn modelId="{9EFEE524-A628-4DB0-A33A-2DC30AE3FF3B}" type="presOf" srcId="{ECDBE6E9-19EA-4AE9-9908-9CE4E7D990E9}" destId="{71E71AA0-793A-4BE4-8D64-A49CB18C2606}" srcOrd="0" destOrd="0" presId="urn:microsoft.com/office/officeart/2009/3/layout/BlockDescendingList"/>
    <dgm:cxn modelId="{3280F030-476B-40C0-8B3B-46774484FB41}" srcId="{256A783E-F491-472E-AC94-4C72F992A945}" destId="{AB7DB87D-FFB4-439B-B868-FC4E91018261}" srcOrd="0" destOrd="0" parTransId="{AB8A0F27-54F4-46D1-86CF-9EFE5B8F3F03}" sibTransId="{C52DD098-AF51-4E7F-BA63-C9FF535D676B}"/>
    <dgm:cxn modelId="{CC40B13A-12C0-487E-8B3E-557556036251}" type="presOf" srcId="{BBE4339E-6E5D-498C-AF4A-DCC004128DEF}" destId="{FFC0390C-288A-4773-B1E3-2EA94C6BE1DD}" srcOrd="1" destOrd="0" presId="urn:microsoft.com/office/officeart/2009/3/layout/BlockDescendingList"/>
    <dgm:cxn modelId="{A7A3573D-5D2B-4B2E-92A7-5D445BF21314}" srcId="{256A783E-F491-472E-AC94-4C72F992A945}" destId="{ECDBE6E9-19EA-4AE9-9908-9CE4E7D990E9}" srcOrd="2" destOrd="0" parTransId="{102CC9FE-B434-451F-A7D7-541831DAC923}" sibTransId="{FF1F0A82-B450-4293-8D99-B8E5471975D2}"/>
    <dgm:cxn modelId="{531AD941-77A0-4FAE-A915-7EC013B70F64}" type="presOf" srcId="{E457E09E-A04B-40B0-99D0-C301B8BD9C04}" destId="{D3808C8A-B0B0-47A3-8B5F-6A2E5B291D68}" srcOrd="1" destOrd="0" presId="urn:microsoft.com/office/officeart/2009/3/layout/BlockDescendingList"/>
    <dgm:cxn modelId="{88B1BB75-0202-49E7-BEAE-C10EBB572755}" srcId="{256A783E-F491-472E-AC94-4C72F992A945}" destId="{BBE4339E-6E5D-498C-AF4A-DCC004128DEF}" srcOrd="1" destOrd="0" parTransId="{E19B61B2-F7EA-46A9-92C1-D48A4933C59D}" sibTransId="{DAEF0E80-BA71-418B-9A91-F327A94F6D5E}"/>
    <dgm:cxn modelId="{83C36977-2304-452D-8E92-0E5BC288D0DC}" srcId="{256A783E-F491-472E-AC94-4C72F992A945}" destId="{E81EC852-00D2-483C-98B9-E26AE48E2165}" srcOrd="4" destOrd="0" parTransId="{46FF41A0-71C8-477E-A109-17907DEF0E88}" sibTransId="{79DC60FA-819F-48FF-827C-78D0AB988812}"/>
    <dgm:cxn modelId="{2F06ED7A-A0AE-4EBC-B679-1DDCDE04A720}" type="presOf" srcId="{BBE4339E-6E5D-498C-AF4A-DCC004128DEF}" destId="{7822FC4B-E356-4BCF-9465-1B4447A62B9F}" srcOrd="0" destOrd="0" presId="urn:microsoft.com/office/officeart/2009/3/layout/BlockDescendingList"/>
    <dgm:cxn modelId="{768D6483-CE98-4CA5-8246-FB05CB5D0B71}" type="presOf" srcId="{E457E09E-A04B-40B0-99D0-C301B8BD9C04}" destId="{0E32ACDD-A424-4CB2-BFAA-C06FDB92A97E}" srcOrd="0" destOrd="0" presId="urn:microsoft.com/office/officeart/2009/3/layout/BlockDescendingList"/>
    <dgm:cxn modelId="{57E69D8E-BE5A-4651-8021-1894160D57E7}" type="presOf" srcId="{ECDBE6E9-19EA-4AE9-9908-9CE4E7D990E9}" destId="{3577B759-2F1E-491F-9B3B-0BD6C2AEB8F5}" srcOrd="1" destOrd="0" presId="urn:microsoft.com/office/officeart/2009/3/layout/BlockDescendingList"/>
    <dgm:cxn modelId="{35C16A95-EB09-4463-8544-7BAF01E05F42}" type="presOf" srcId="{E81EC852-00D2-483C-98B9-E26AE48E2165}" destId="{BB9F14C1-967C-4DB5-A438-F9EDD7B4D0C5}" srcOrd="0" destOrd="0" presId="urn:microsoft.com/office/officeart/2009/3/layout/BlockDescendingList"/>
    <dgm:cxn modelId="{568C3BBC-4C48-4D52-8A9D-A4218E065903}" type="presOf" srcId="{AB7DB87D-FFB4-439B-B868-FC4E91018261}" destId="{9716ABC5-FB07-42FF-A893-2DED779F4C2E}" srcOrd="1" destOrd="0" presId="urn:microsoft.com/office/officeart/2009/3/layout/BlockDescendingList"/>
    <dgm:cxn modelId="{60B0E7C8-BAEA-4FE3-9422-03DB44A39DAE}" srcId="{256A783E-F491-472E-AC94-4C72F992A945}" destId="{E457E09E-A04B-40B0-99D0-C301B8BD9C04}" srcOrd="3" destOrd="0" parTransId="{B5AA50CC-9018-457A-84F1-79F8AE0BC5EB}" sibTransId="{2528506E-22B8-48D5-BDBF-3827BCB4225C}"/>
    <dgm:cxn modelId="{DBCA5AD9-41B6-4C42-8F83-80D4A1401A8C}" type="presOf" srcId="{256A783E-F491-472E-AC94-4C72F992A945}" destId="{0116C095-FA4A-4CAA-B04B-EB2EB23A7D69}" srcOrd="0" destOrd="0" presId="urn:microsoft.com/office/officeart/2009/3/layout/BlockDescendingList"/>
    <dgm:cxn modelId="{6941572F-79A8-40EE-ACB4-4F08C89DBA01}" type="presParOf" srcId="{0116C095-FA4A-4CAA-B04B-EB2EB23A7D69}" destId="{73F78FA8-A25A-4FD9-92A6-53EBD09F9700}" srcOrd="0" destOrd="0" presId="urn:microsoft.com/office/officeart/2009/3/layout/BlockDescendingList"/>
    <dgm:cxn modelId="{1BAA8E0C-D473-4E44-8CC3-204F7F8E8CC7}" type="presParOf" srcId="{0116C095-FA4A-4CAA-B04B-EB2EB23A7D69}" destId="{8BE1310D-2E23-4F5E-A5EF-1B5AE34A7AA9}" srcOrd="1" destOrd="0" presId="urn:microsoft.com/office/officeart/2009/3/layout/BlockDescendingList"/>
    <dgm:cxn modelId="{AE6687EF-E154-45BA-96FB-21458A8DD798}" type="presParOf" srcId="{0116C095-FA4A-4CAA-B04B-EB2EB23A7D69}" destId="{DF595FF0-14A1-4301-8068-DA711CF2E06D}" srcOrd="2" destOrd="0" presId="urn:microsoft.com/office/officeart/2009/3/layout/BlockDescendingList"/>
    <dgm:cxn modelId="{4E18CFFB-C3B0-40DC-ACC0-FFEA21DA9F89}" type="presParOf" srcId="{DF595FF0-14A1-4301-8068-DA711CF2E06D}" destId="{9716ABC5-FB07-42FF-A893-2DED779F4C2E}" srcOrd="0" destOrd="0" presId="urn:microsoft.com/office/officeart/2009/3/layout/BlockDescendingList"/>
    <dgm:cxn modelId="{A2651090-AE96-473E-8F52-7590F4DC3E0E}" type="presParOf" srcId="{0116C095-FA4A-4CAA-B04B-EB2EB23A7D69}" destId="{7822FC4B-E356-4BCF-9465-1B4447A62B9F}" srcOrd="3" destOrd="0" presId="urn:microsoft.com/office/officeart/2009/3/layout/BlockDescendingList"/>
    <dgm:cxn modelId="{DF4C983E-1E8E-44BF-BCF5-6B7AB1B3B398}" type="presParOf" srcId="{0116C095-FA4A-4CAA-B04B-EB2EB23A7D69}" destId="{571B3632-DCB0-4EEF-AE04-956CE7E2E51E}" srcOrd="4" destOrd="0" presId="urn:microsoft.com/office/officeart/2009/3/layout/BlockDescendingList"/>
    <dgm:cxn modelId="{1B721E99-B45D-492E-BBFD-5C8FBD752AC1}" type="presParOf" srcId="{0116C095-FA4A-4CAA-B04B-EB2EB23A7D69}" destId="{4525F523-1857-44E4-B83F-798D3BD20166}" srcOrd="5" destOrd="0" presId="urn:microsoft.com/office/officeart/2009/3/layout/BlockDescendingList"/>
    <dgm:cxn modelId="{98CE9E52-D505-455E-B7DD-4DAB3EF3E6D8}" type="presParOf" srcId="{4525F523-1857-44E4-B83F-798D3BD20166}" destId="{FFC0390C-288A-4773-B1E3-2EA94C6BE1DD}" srcOrd="0" destOrd="0" presId="urn:microsoft.com/office/officeart/2009/3/layout/BlockDescendingList"/>
    <dgm:cxn modelId="{20DEC595-07EA-4878-A614-FCBA989D2C34}" type="presParOf" srcId="{0116C095-FA4A-4CAA-B04B-EB2EB23A7D69}" destId="{71E71AA0-793A-4BE4-8D64-A49CB18C2606}" srcOrd="6" destOrd="0" presId="urn:microsoft.com/office/officeart/2009/3/layout/BlockDescendingList"/>
    <dgm:cxn modelId="{62ECC200-40DA-4E8A-8C7B-D23EC5C60E3D}" type="presParOf" srcId="{0116C095-FA4A-4CAA-B04B-EB2EB23A7D69}" destId="{A647B905-4FB8-430B-83C7-A7F0980E3674}" srcOrd="7" destOrd="0" presId="urn:microsoft.com/office/officeart/2009/3/layout/BlockDescendingList"/>
    <dgm:cxn modelId="{3939566B-F281-45F5-A799-AAD2FD17148E}" type="presParOf" srcId="{0116C095-FA4A-4CAA-B04B-EB2EB23A7D69}" destId="{AAE7DC61-70D0-4D45-95CE-9D50141F72A6}" srcOrd="8" destOrd="0" presId="urn:microsoft.com/office/officeart/2009/3/layout/BlockDescendingList"/>
    <dgm:cxn modelId="{CEA60CC9-DF21-4021-A127-D43AAA6527EE}" type="presParOf" srcId="{AAE7DC61-70D0-4D45-95CE-9D50141F72A6}" destId="{3577B759-2F1E-491F-9B3B-0BD6C2AEB8F5}" srcOrd="0" destOrd="0" presId="urn:microsoft.com/office/officeart/2009/3/layout/BlockDescendingList"/>
    <dgm:cxn modelId="{B19C45D7-6E65-448B-9AEA-D6AE314789F7}" type="presParOf" srcId="{0116C095-FA4A-4CAA-B04B-EB2EB23A7D69}" destId="{0E32ACDD-A424-4CB2-BFAA-C06FDB92A97E}" srcOrd="9" destOrd="0" presId="urn:microsoft.com/office/officeart/2009/3/layout/BlockDescendingList"/>
    <dgm:cxn modelId="{73A4979D-B8AD-4E51-BFD4-950113E91046}" type="presParOf" srcId="{0116C095-FA4A-4CAA-B04B-EB2EB23A7D69}" destId="{5CE16A5F-513A-4A52-AB21-49DC386B9DD0}" srcOrd="10" destOrd="0" presId="urn:microsoft.com/office/officeart/2009/3/layout/BlockDescendingList"/>
    <dgm:cxn modelId="{C85D09E1-96E9-4193-B34F-D6D52A4A27D0}" type="presParOf" srcId="{0116C095-FA4A-4CAA-B04B-EB2EB23A7D69}" destId="{6FF6B82B-4A49-4C39-B17E-30B9318F8CAA}" srcOrd="11" destOrd="0" presId="urn:microsoft.com/office/officeart/2009/3/layout/BlockDescendingList"/>
    <dgm:cxn modelId="{484528D1-23A1-4F4C-A72E-BAEFA3EB52DB}" type="presParOf" srcId="{6FF6B82B-4A49-4C39-B17E-30B9318F8CAA}" destId="{D3808C8A-B0B0-47A3-8B5F-6A2E5B291D68}" srcOrd="0" destOrd="0" presId="urn:microsoft.com/office/officeart/2009/3/layout/BlockDescendingList"/>
    <dgm:cxn modelId="{4DB7717B-9E49-422A-8557-40A25E0EA699}" type="presParOf" srcId="{0116C095-FA4A-4CAA-B04B-EB2EB23A7D69}" destId="{BB9F14C1-967C-4DB5-A438-F9EDD7B4D0C5}" srcOrd="12" destOrd="0" presId="urn:microsoft.com/office/officeart/2009/3/layout/BlockDescendingList"/>
    <dgm:cxn modelId="{67C96BE6-B47E-4902-BC68-BA62199813A2}" type="presParOf" srcId="{0116C095-FA4A-4CAA-B04B-EB2EB23A7D69}" destId="{2C3BAC96-86A0-4518-89BF-90FB515F9205}" srcOrd="13" destOrd="0" presId="urn:microsoft.com/office/officeart/2009/3/layout/BlockDescendingList"/>
    <dgm:cxn modelId="{1BB3E070-83CB-43DE-855B-CE4A3A573075}" type="presParOf" srcId="{0116C095-FA4A-4CAA-B04B-EB2EB23A7D69}" destId="{96D980ED-8B21-44F0-84B0-AEBE7CEAC82B}" srcOrd="14" destOrd="0" presId="urn:microsoft.com/office/officeart/2009/3/layout/BlockDescendingList"/>
    <dgm:cxn modelId="{05C48147-4C7D-4845-A845-9ACAB745BF3B}" type="presParOf" srcId="{96D980ED-8B21-44F0-84B0-AEBE7CEAC82B}" destId="{DE027B01-1E8D-4BFE-9B9E-4F03C3AE9DD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5F8F4C-A157-4DEB-8E5C-68787A26BF75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4CB5B8-343D-4BE5-9CA7-379907D51AC8}">
      <dgm:prSet custT="1"/>
      <dgm:spPr/>
      <dgm:t>
        <a:bodyPr/>
        <a:lstStyle/>
        <a:p>
          <a:r>
            <a:rPr lang="pl-PL" sz="2400" dirty="0"/>
            <a:t>„Bucket Brotherhood" </a:t>
          </a:r>
          <a:endParaRPr lang="en-US" sz="2400" dirty="0"/>
        </a:p>
      </dgm:t>
    </dgm:pt>
    <dgm:pt modelId="{244727B4-2C2C-40EB-8E07-93E2C238763D}" type="parTrans" cxnId="{E962420A-6C87-43DE-A04D-B5404E1FBC03}">
      <dgm:prSet/>
      <dgm:spPr/>
      <dgm:t>
        <a:bodyPr/>
        <a:lstStyle/>
        <a:p>
          <a:endParaRPr lang="en-US"/>
        </a:p>
      </dgm:t>
    </dgm:pt>
    <dgm:pt modelId="{50947432-C552-412E-AD8F-13B2AE3A3865}" type="sibTrans" cxnId="{E962420A-6C87-43DE-A04D-B5404E1FBC03}">
      <dgm:prSet/>
      <dgm:spPr/>
      <dgm:t>
        <a:bodyPr/>
        <a:lstStyle/>
        <a:p>
          <a:endParaRPr lang="en-US"/>
        </a:p>
      </dgm:t>
    </dgm:pt>
    <dgm:pt modelId="{036590A1-EA84-47F1-A8F1-741BD0C0CCA9}">
      <dgm:prSet custT="1"/>
      <dgm:spPr/>
      <dgm:t>
        <a:bodyPr/>
        <a:lstStyle/>
        <a:p>
          <a:r>
            <a:rPr lang="pl-PL" sz="2400" dirty="0"/>
            <a:t>„Scalawag Duck"</a:t>
          </a:r>
          <a:endParaRPr lang="en-US" sz="2400" dirty="0"/>
        </a:p>
      </dgm:t>
    </dgm:pt>
    <dgm:pt modelId="{467B7F45-1730-4959-A0C4-B7CD0CD730F7}" type="parTrans" cxnId="{89708DA1-4C80-4F61-9AFC-7779374C6399}">
      <dgm:prSet/>
      <dgm:spPr/>
      <dgm:t>
        <a:bodyPr/>
        <a:lstStyle/>
        <a:p>
          <a:endParaRPr lang="en-US"/>
        </a:p>
      </dgm:t>
    </dgm:pt>
    <dgm:pt modelId="{32E5EFD9-9316-4326-A1DB-4496156CCB75}" type="sibTrans" cxnId="{89708DA1-4C80-4F61-9AFC-7779374C6399}">
      <dgm:prSet/>
      <dgm:spPr/>
      <dgm:t>
        <a:bodyPr/>
        <a:lstStyle/>
        <a:p>
          <a:endParaRPr lang="en-US"/>
        </a:p>
      </dgm:t>
    </dgm:pt>
    <dgm:pt modelId="{E80B7635-13EA-4CD0-8E61-2C0500DA1B9D}">
      <dgm:prSet custT="1"/>
      <dgm:spPr/>
      <dgm:t>
        <a:bodyPr/>
        <a:lstStyle/>
        <a:p>
          <a:r>
            <a:rPr lang="pl-PL" sz="2400" dirty="0"/>
            <a:t>„Trip Newton"</a:t>
          </a:r>
          <a:endParaRPr lang="en-US" sz="2400" dirty="0"/>
        </a:p>
      </dgm:t>
    </dgm:pt>
    <dgm:pt modelId="{71F01E11-B412-4764-B3FE-880A8CA358BF}" type="parTrans" cxnId="{F1DD4FFE-4FCF-42D0-9672-37E303DEEB39}">
      <dgm:prSet/>
      <dgm:spPr/>
      <dgm:t>
        <a:bodyPr/>
        <a:lstStyle/>
        <a:p>
          <a:endParaRPr lang="en-US"/>
        </a:p>
      </dgm:t>
    </dgm:pt>
    <dgm:pt modelId="{EC1A1477-3D00-4F38-AC3E-F648ECE712BA}" type="sibTrans" cxnId="{F1DD4FFE-4FCF-42D0-9672-37E303DEEB39}">
      <dgm:prSet/>
      <dgm:spPr/>
      <dgm:t>
        <a:bodyPr/>
        <a:lstStyle/>
        <a:p>
          <a:endParaRPr lang="en-US"/>
        </a:p>
      </dgm:t>
    </dgm:pt>
    <dgm:pt modelId="{46110A5A-18D4-440E-ACA3-18B5DC0F8B1B}">
      <dgm:prSet custT="1"/>
      <dgm:spPr/>
      <dgm:t>
        <a:bodyPr/>
        <a:lstStyle/>
        <a:p>
          <a:r>
            <a:rPr lang="pl-PL" sz="2400" dirty="0"/>
            <a:t>„Durham Panky"</a:t>
          </a:r>
          <a:endParaRPr lang="en-US" sz="2400" dirty="0"/>
        </a:p>
      </dgm:t>
    </dgm:pt>
    <dgm:pt modelId="{35F7DF14-4C36-4687-8074-C7376016BEFF}" type="parTrans" cxnId="{53AEF098-81A9-4439-ABE6-6D6AE820E9BA}">
      <dgm:prSet/>
      <dgm:spPr/>
      <dgm:t>
        <a:bodyPr/>
        <a:lstStyle/>
        <a:p>
          <a:endParaRPr lang="en-US"/>
        </a:p>
      </dgm:t>
    </dgm:pt>
    <dgm:pt modelId="{7FDA086D-EA33-4379-937E-9DCA1A4FD679}" type="sibTrans" cxnId="{53AEF098-81A9-4439-ABE6-6D6AE820E9BA}">
      <dgm:prSet/>
      <dgm:spPr/>
      <dgm:t>
        <a:bodyPr/>
        <a:lstStyle/>
        <a:p>
          <a:endParaRPr lang="en-US"/>
        </a:p>
      </dgm:t>
    </dgm:pt>
    <dgm:pt modelId="{851F1539-7527-4099-9B5B-B09A1961EEA8}">
      <dgm:prSet custT="1"/>
      <dgm:spPr/>
      <dgm:t>
        <a:bodyPr/>
        <a:lstStyle/>
        <a:p>
          <a:r>
            <a:rPr lang="pl-PL" sz="2400" dirty="0"/>
            <a:t>„Forrester Comancheros"</a:t>
          </a:r>
          <a:endParaRPr lang="en-US" sz="2400" dirty="0"/>
        </a:p>
      </dgm:t>
    </dgm:pt>
    <dgm:pt modelId="{E7666D1D-A06F-44BA-BC43-A53742CC502E}" type="parTrans" cxnId="{4A0B906B-CF2F-4AE1-853C-D75F092266A5}">
      <dgm:prSet/>
      <dgm:spPr/>
      <dgm:t>
        <a:bodyPr/>
        <a:lstStyle/>
        <a:p>
          <a:endParaRPr lang="en-US"/>
        </a:p>
      </dgm:t>
    </dgm:pt>
    <dgm:pt modelId="{E607257B-3BA2-4B6A-AB4D-459F52CA8F82}" type="sibTrans" cxnId="{4A0B906B-CF2F-4AE1-853C-D75F092266A5}">
      <dgm:prSet/>
      <dgm:spPr/>
      <dgm:t>
        <a:bodyPr/>
        <a:lstStyle/>
        <a:p>
          <a:endParaRPr lang="en-US"/>
        </a:p>
      </dgm:t>
    </dgm:pt>
    <dgm:pt modelId="{3B4290E3-F460-45E6-B97B-6FEA67981587}" type="pres">
      <dgm:prSet presAssocID="{005F8F4C-A157-4DEB-8E5C-68787A26BF75}" presName="linear" presStyleCnt="0">
        <dgm:presLayoutVars>
          <dgm:animLvl val="lvl"/>
          <dgm:resizeHandles val="exact"/>
        </dgm:presLayoutVars>
      </dgm:prSet>
      <dgm:spPr/>
    </dgm:pt>
    <dgm:pt modelId="{E4A5FABD-4CDB-4CD7-A324-E49471B1E85F}" type="pres">
      <dgm:prSet presAssocID="{984CB5B8-343D-4BE5-9CA7-379907D51A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9F1ADD-7907-46C5-9C11-03D7D99DB5AE}" type="pres">
      <dgm:prSet presAssocID="{50947432-C552-412E-AD8F-13B2AE3A3865}" presName="spacer" presStyleCnt="0"/>
      <dgm:spPr/>
    </dgm:pt>
    <dgm:pt modelId="{EACA95EE-4484-4180-B621-3EA407A9C29B}" type="pres">
      <dgm:prSet presAssocID="{036590A1-EA84-47F1-A8F1-741BD0C0CCA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9D57F4-1F80-4F6F-A5EC-D2583C29F4B3}" type="pres">
      <dgm:prSet presAssocID="{32E5EFD9-9316-4326-A1DB-4496156CCB75}" presName="spacer" presStyleCnt="0"/>
      <dgm:spPr/>
    </dgm:pt>
    <dgm:pt modelId="{6E54BE47-4857-482B-9D59-1D649050F2A1}" type="pres">
      <dgm:prSet presAssocID="{E80B7635-13EA-4CD0-8E61-2C0500DA1B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25B12A-7414-4656-9189-B807AE4E52B0}" type="pres">
      <dgm:prSet presAssocID="{EC1A1477-3D00-4F38-AC3E-F648ECE712BA}" presName="spacer" presStyleCnt="0"/>
      <dgm:spPr/>
    </dgm:pt>
    <dgm:pt modelId="{28263148-4262-4E02-851D-0A7DC86D3F2A}" type="pres">
      <dgm:prSet presAssocID="{46110A5A-18D4-440E-ACA3-18B5DC0F8B1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4578E9-385E-4EF8-8FFE-03E413ADF497}" type="pres">
      <dgm:prSet presAssocID="{7FDA086D-EA33-4379-937E-9DCA1A4FD679}" presName="spacer" presStyleCnt="0"/>
      <dgm:spPr/>
    </dgm:pt>
    <dgm:pt modelId="{5B228C8F-3AB1-4F7C-9E6C-66D3908E1924}" type="pres">
      <dgm:prSet presAssocID="{851F1539-7527-4099-9B5B-B09A1961EEA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962420A-6C87-43DE-A04D-B5404E1FBC03}" srcId="{005F8F4C-A157-4DEB-8E5C-68787A26BF75}" destId="{984CB5B8-343D-4BE5-9CA7-379907D51AC8}" srcOrd="0" destOrd="0" parTransId="{244727B4-2C2C-40EB-8E07-93E2C238763D}" sibTransId="{50947432-C552-412E-AD8F-13B2AE3A3865}"/>
    <dgm:cxn modelId="{6BCB8A11-196A-4969-82AC-1BD2225648F4}" type="presOf" srcId="{E80B7635-13EA-4CD0-8E61-2C0500DA1B9D}" destId="{6E54BE47-4857-482B-9D59-1D649050F2A1}" srcOrd="0" destOrd="0" presId="urn:microsoft.com/office/officeart/2005/8/layout/vList2"/>
    <dgm:cxn modelId="{4A0B906B-CF2F-4AE1-853C-D75F092266A5}" srcId="{005F8F4C-A157-4DEB-8E5C-68787A26BF75}" destId="{851F1539-7527-4099-9B5B-B09A1961EEA8}" srcOrd="4" destOrd="0" parTransId="{E7666D1D-A06F-44BA-BC43-A53742CC502E}" sibTransId="{E607257B-3BA2-4B6A-AB4D-459F52CA8F82}"/>
    <dgm:cxn modelId="{BFF90D74-8B38-4E78-AB64-9732AC1513EC}" type="presOf" srcId="{851F1539-7527-4099-9B5B-B09A1961EEA8}" destId="{5B228C8F-3AB1-4F7C-9E6C-66D3908E1924}" srcOrd="0" destOrd="0" presId="urn:microsoft.com/office/officeart/2005/8/layout/vList2"/>
    <dgm:cxn modelId="{9DC2627F-339C-4899-8203-77D97470BC9C}" type="presOf" srcId="{46110A5A-18D4-440E-ACA3-18B5DC0F8B1B}" destId="{28263148-4262-4E02-851D-0A7DC86D3F2A}" srcOrd="0" destOrd="0" presId="urn:microsoft.com/office/officeart/2005/8/layout/vList2"/>
    <dgm:cxn modelId="{53AEF098-81A9-4439-ABE6-6D6AE820E9BA}" srcId="{005F8F4C-A157-4DEB-8E5C-68787A26BF75}" destId="{46110A5A-18D4-440E-ACA3-18B5DC0F8B1B}" srcOrd="3" destOrd="0" parTransId="{35F7DF14-4C36-4687-8074-C7376016BEFF}" sibTransId="{7FDA086D-EA33-4379-937E-9DCA1A4FD679}"/>
    <dgm:cxn modelId="{89708DA1-4C80-4F61-9AFC-7779374C6399}" srcId="{005F8F4C-A157-4DEB-8E5C-68787A26BF75}" destId="{036590A1-EA84-47F1-A8F1-741BD0C0CCA9}" srcOrd="1" destOrd="0" parTransId="{467B7F45-1730-4959-A0C4-B7CD0CD730F7}" sibTransId="{32E5EFD9-9316-4326-A1DB-4496156CCB75}"/>
    <dgm:cxn modelId="{F99A1BB0-9644-4F0C-8E4C-C9AAACDBD6D6}" type="presOf" srcId="{036590A1-EA84-47F1-A8F1-741BD0C0CCA9}" destId="{EACA95EE-4484-4180-B621-3EA407A9C29B}" srcOrd="0" destOrd="0" presId="urn:microsoft.com/office/officeart/2005/8/layout/vList2"/>
    <dgm:cxn modelId="{21672CBC-86CB-42E1-99CE-6C841EC8CD2E}" type="presOf" srcId="{005F8F4C-A157-4DEB-8E5C-68787A26BF75}" destId="{3B4290E3-F460-45E6-B97B-6FEA67981587}" srcOrd="0" destOrd="0" presId="urn:microsoft.com/office/officeart/2005/8/layout/vList2"/>
    <dgm:cxn modelId="{06BA8ACF-092A-489E-B6E8-F7761C5F10A0}" type="presOf" srcId="{984CB5B8-343D-4BE5-9CA7-379907D51AC8}" destId="{E4A5FABD-4CDB-4CD7-A324-E49471B1E85F}" srcOrd="0" destOrd="0" presId="urn:microsoft.com/office/officeart/2005/8/layout/vList2"/>
    <dgm:cxn modelId="{F1DD4FFE-4FCF-42D0-9672-37E303DEEB39}" srcId="{005F8F4C-A157-4DEB-8E5C-68787A26BF75}" destId="{E80B7635-13EA-4CD0-8E61-2C0500DA1B9D}" srcOrd="2" destOrd="0" parTransId="{71F01E11-B412-4764-B3FE-880A8CA358BF}" sibTransId="{EC1A1477-3D00-4F38-AC3E-F648ECE712BA}"/>
    <dgm:cxn modelId="{22EA8993-9F8B-46D2-9EEB-91AE6EA30216}" type="presParOf" srcId="{3B4290E3-F460-45E6-B97B-6FEA67981587}" destId="{E4A5FABD-4CDB-4CD7-A324-E49471B1E85F}" srcOrd="0" destOrd="0" presId="urn:microsoft.com/office/officeart/2005/8/layout/vList2"/>
    <dgm:cxn modelId="{DC51B6FA-F344-4B4D-976A-BF73E2259A2E}" type="presParOf" srcId="{3B4290E3-F460-45E6-B97B-6FEA67981587}" destId="{259F1ADD-7907-46C5-9C11-03D7D99DB5AE}" srcOrd="1" destOrd="0" presId="urn:microsoft.com/office/officeart/2005/8/layout/vList2"/>
    <dgm:cxn modelId="{69581E57-D723-453F-A7C2-54BE6BD670F2}" type="presParOf" srcId="{3B4290E3-F460-45E6-B97B-6FEA67981587}" destId="{EACA95EE-4484-4180-B621-3EA407A9C29B}" srcOrd="2" destOrd="0" presId="urn:microsoft.com/office/officeart/2005/8/layout/vList2"/>
    <dgm:cxn modelId="{96243BA3-F7CC-4079-8D8B-62B80B105ADA}" type="presParOf" srcId="{3B4290E3-F460-45E6-B97B-6FEA67981587}" destId="{289D57F4-1F80-4F6F-A5EC-D2583C29F4B3}" srcOrd="3" destOrd="0" presId="urn:microsoft.com/office/officeart/2005/8/layout/vList2"/>
    <dgm:cxn modelId="{6260BABD-D808-4346-B10F-D08E5C184308}" type="presParOf" srcId="{3B4290E3-F460-45E6-B97B-6FEA67981587}" destId="{6E54BE47-4857-482B-9D59-1D649050F2A1}" srcOrd="4" destOrd="0" presId="urn:microsoft.com/office/officeart/2005/8/layout/vList2"/>
    <dgm:cxn modelId="{E0686915-A905-4484-9DF6-335F7E0F5060}" type="presParOf" srcId="{3B4290E3-F460-45E6-B97B-6FEA67981587}" destId="{9025B12A-7414-4656-9189-B807AE4E52B0}" srcOrd="5" destOrd="0" presId="urn:microsoft.com/office/officeart/2005/8/layout/vList2"/>
    <dgm:cxn modelId="{73480EBF-BD69-4C7D-B99F-4ED5DFA422B4}" type="presParOf" srcId="{3B4290E3-F460-45E6-B97B-6FEA67981587}" destId="{28263148-4262-4E02-851D-0A7DC86D3F2A}" srcOrd="6" destOrd="0" presId="urn:microsoft.com/office/officeart/2005/8/layout/vList2"/>
    <dgm:cxn modelId="{D6A75D1A-6A2C-4004-9E0F-7CF2D2B4A1C7}" type="presParOf" srcId="{3B4290E3-F460-45E6-B97B-6FEA67981587}" destId="{484578E9-385E-4EF8-8FFE-03E413ADF497}" srcOrd="7" destOrd="0" presId="urn:microsoft.com/office/officeart/2005/8/layout/vList2"/>
    <dgm:cxn modelId="{03C6412C-4523-435E-95E3-78CCE7776375}" type="presParOf" srcId="{3B4290E3-F460-45E6-B97B-6FEA67981587}" destId="{5B228C8F-3AB1-4F7C-9E6C-66D3908E19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41EA7E-21BD-4012-A560-4BC70A11F3C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16B189-F940-4A89-ACEC-8C7D523E1450}">
      <dgm:prSet/>
      <dgm:spPr/>
      <dgm:t>
        <a:bodyPr/>
        <a:lstStyle/>
        <a:p>
          <a:r>
            <a:rPr lang="en-GB" dirty="0"/>
            <a:t>Aurora</a:t>
          </a:r>
          <a:r>
            <a:rPr lang="pl-PL" dirty="0"/>
            <a:t>, United States</a:t>
          </a:r>
          <a:endParaRPr lang="en-US" dirty="0"/>
        </a:p>
      </dgm:t>
    </dgm:pt>
    <dgm:pt modelId="{0829A639-6530-453A-B95A-2222041EB1BE}" type="parTrans" cxnId="{72BE0C67-70CE-455B-89D5-735106EED56D}">
      <dgm:prSet/>
      <dgm:spPr/>
      <dgm:t>
        <a:bodyPr/>
        <a:lstStyle/>
        <a:p>
          <a:endParaRPr lang="en-US"/>
        </a:p>
      </dgm:t>
    </dgm:pt>
    <dgm:pt modelId="{6CF02BC7-A615-4502-8AE3-A403607A5598}" type="sibTrans" cxnId="{72BE0C67-70CE-455B-89D5-735106EED56D}">
      <dgm:prSet/>
      <dgm:spPr/>
      <dgm:t>
        <a:bodyPr/>
        <a:lstStyle/>
        <a:p>
          <a:endParaRPr lang="en-US"/>
        </a:p>
      </dgm:t>
    </dgm:pt>
    <dgm:pt modelId="{94E52CE6-554D-4E2D-ACA6-DAB8D0FE178C}">
      <dgm:prSet/>
      <dgm:spPr/>
      <dgm:t>
        <a:bodyPr/>
        <a:lstStyle/>
        <a:p>
          <a:r>
            <a:rPr lang="en-GB" dirty="0" err="1"/>
            <a:t>Atlixco</a:t>
          </a:r>
          <a:r>
            <a:rPr lang="pl-PL" dirty="0"/>
            <a:t>, Mexico</a:t>
          </a:r>
          <a:endParaRPr lang="en-US" dirty="0"/>
        </a:p>
      </dgm:t>
    </dgm:pt>
    <dgm:pt modelId="{085D51FF-CC4D-47C0-9DC6-8E6F112E6837}" type="parTrans" cxnId="{016CD9B7-2B05-4B2C-AA2D-BE10B4F124DD}">
      <dgm:prSet/>
      <dgm:spPr/>
      <dgm:t>
        <a:bodyPr/>
        <a:lstStyle/>
        <a:p>
          <a:endParaRPr lang="en-US"/>
        </a:p>
      </dgm:t>
    </dgm:pt>
    <dgm:pt modelId="{2B9BD6D4-9013-44D7-B386-03CA0CF7EC66}" type="sibTrans" cxnId="{016CD9B7-2B05-4B2C-AA2D-BE10B4F124DD}">
      <dgm:prSet/>
      <dgm:spPr/>
      <dgm:t>
        <a:bodyPr/>
        <a:lstStyle/>
        <a:p>
          <a:endParaRPr lang="en-US"/>
        </a:p>
      </dgm:t>
    </dgm:pt>
    <dgm:pt modelId="{CA9F6EDF-72F6-44CF-9717-985EECDAA231}">
      <dgm:prSet/>
      <dgm:spPr/>
      <dgm:t>
        <a:bodyPr/>
        <a:lstStyle/>
        <a:p>
          <a:r>
            <a:rPr lang="en-GB" dirty="0" err="1"/>
            <a:t>Xintai</a:t>
          </a:r>
          <a:r>
            <a:rPr lang="pl-PL" dirty="0"/>
            <a:t>, China</a:t>
          </a:r>
          <a:endParaRPr lang="en-US" dirty="0"/>
        </a:p>
      </dgm:t>
    </dgm:pt>
    <dgm:pt modelId="{57AE4C23-EAB0-489C-B4F3-E304E8063E65}" type="parTrans" cxnId="{CC586A4E-9A94-4D14-8B80-4F625B97ABED}">
      <dgm:prSet/>
      <dgm:spPr/>
      <dgm:t>
        <a:bodyPr/>
        <a:lstStyle/>
        <a:p>
          <a:endParaRPr lang="en-US"/>
        </a:p>
      </dgm:t>
    </dgm:pt>
    <dgm:pt modelId="{DA564F97-48DC-4EB1-8374-53F699E9316C}" type="sibTrans" cxnId="{CC586A4E-9A94-4D14-8B80-4F625B97ABED}">
      <dgm:prSet/>
      <dgm:spPr/>
      <dgm:t>
        <a:bodyPr/>
        <a:lstStyle/>
        <a:p>
          <a:endParaRPr lang="en-US"/>
        </a:p>
      </dgm:t>
    </dgm:pt>
    <dgm:pt modelId="{E3A89798-6A8A-483C-8CFE-70012E38CB67}">
      <dgm:prSet/>
      <dgm:spPr/>
      <dgm:t>
        <a:bodyPr/>
        <a:lstStyle/>
        <a:p>
          <a:r>
            <a:rPr lang="en-GB" dirty="0"/>
            <a:t>Adoni</a:t>
          </a:r>
          <a:r>
            <a:rPr lang="pl-PL" dirty="0"/>
            <a:t>, India</a:t>
          </a:r>
          <a:endParaRPr lang="en-US" dirty="0"/>
        </a:p>
      </dgm:t>
    </dgm:pt>
    <dgm:pt modelId="{BF2C0338-F0C4-43D5-96CB-639B0EAAC38D}" type="parTrans" cxnId="{FA8836B0-AE10-4AA1-9527-09CBB0B083DB}">
      <dgm:prSet/>
      <dgm:spPr/>
      <dgm:t>
        <a:bodyPr/>
        <a:lstStyle/>
        <a:p>
          <a:endParaRPr lang="en-US"/>
        </a:p>
      </dgm:t>
    </dgm:pt>
    <dgm:pt modelId="{1E452373-78FA-4CDF-937D-7F4E2E54BC85}" type="sibTrans" cxnId="{FA8836B0-AE10-4AA1-9527-09CBB0B083DB}">
      <dgm:prSet/>
      <dgm:spPr/>
      <dgm:t>
        <a:bodyPr/>
        <a:lstStyle/>
        <a:p>
          <a:endParaRPr lang="en-US"/>
        </a:p>
      </dgm:t>
    </dgm:pt>
    <dgm:pt modelId="{87B4D45C-654B-4A84-9D07-FA6AC87BD712}">
      <dgm:prSet/>
      <dgm:spPr/>
      <dgm:t>
        <a:bodyPr/>
        <a:lstStyle/>
        <a:p>
          <a:r>
            <a:rPr lang="en-GB" dirty="0"/>
            <a:t>Dhule</a:t>
          </a:r>
          <a:r>
            <a:rPr lang="pl-PL" dirty="0"/>
            <a:t>, India</a:t>
          </a:r>
          <a:endParaRPr lang="en-US" dirty="0"/>
        </a:p>
      </dgm:t>
    </dgm:pt>
    <dgm:pt modelId="{29202547-9940-4344-83BD-3A884EF22C73}" type="parTrans" cxnId="{1EB891B9-38A9-4B00-BD0D-9B5C77260BC9}">
      <dgm:prSet/>
      <dgm:spPr/>
      <dgm:t>
        <a:bodyPr/>
        <a:lstStyle/>
        <a:p>
          <a:endParaRPr lang="en-US"/>
        </a:p>
      </dgm:t>
    </dgm:pt>
    <dgm:pt modelId="{D50B6C83-54C4-47EE-989E-1E2FF03490AF}" type="sibTrans" cxnId="{1EB891B9-38A9-4B00-BD0D-9B5C77260BC9}">
      <dgm:prSet/>
      <dgm:spPr/>
      <dgm:t>
        <a:bodyPr/>
        <a:lstStyle/>
        <a:p>
          <a:endParaRPr lang="en-US"/>
        </a:p>
      </dgm:t>
    </dgm:pt>
    <dgm:pt modelId="{77FDCC0F-A11F-40CF-9B95-F9ADC9D9E7A6}">
      <dgm:prSet/>
      <dgm:spPr/>
      <dgm:t>
        <a:bodyPr/>
        <a:lstStyle/>
        <a:p>
          <a:r>
            <a:rPr lang="en-GB" dirty="0"/>
            <a:t>Kurashiki</a:t>
          </a:r>
          <a:r>
            <a:rPr lang="pl-PL" dirty="0"/>
            <a:t>, Japan</a:t>
          </a:r>
          <a:endParaRPr lang="en-US" dirty="0"/>
        </a:p>
      </dgm:t>
    </dgm:pt>
    <dgm:pt modelId="{19472DD1-126B-463A-9898-827D7AFF7C7C}" type="parTrans" cxnId="{6ED6F000-196F-4260-9A60-B897ED9BC8B3}">
      <dgm:prSet/>
      <dgm:spPr/>
      <dgm:t>
        <a:bodyPr/>
        <a:lstStyle/>
        <a:p>
          <a:endParaRPr lang="en-US"/>
        </a:p>
      </dgm:t>
    </dgm:pt>
    <dgm:pt modelId="{13C91B4C-F558-4673-9CCB-ABAAD59FB4F6}" type="sibTrans" cxnId="{6ED6F000-196F-4260-9A60-B897ED9BC8B3}">
      <dgm:prSet/>
      <dgm:spPr/>
      <dgm:t>
        <a:bodyPr/>
        <a:lstStyle/>
        <a:p>
          <a:endParaRPr lang="en-US"/>
        </a:p>
      </dgm:t>
    </dgm:pt>
    <dgm:pt modelId="{133DE2AF-79CA-4BF0-8245-6412947146BD}">
      <dgm:prSet/>
      <dgm:spPr/>
      <dgm:t>
        <a:bodyPr/>
        <a:lstStyle/>
        <a:p>
          <a:r>
            <a:rPr lang="en-GB" dirty="0" err="1"/>
            <a:t>Pingxiang</a:t>
          </a:r>
          <a:r>
            <a:rPr lang="pl-PL" dirty="0"/>
            <a:t>, China</a:t>
          </a:r>
          <a:endParaRPr lang="en-US" dirty="0"/>
        </a:p>
      </dgm:t>
    </dgm:pt>
    <dgm:pt modelId="{5D76661B-B869-4E6F-8E9F-F4D08FAFC3E5}" type="parTrans" cxnId="{C5F53655-D2F1-4BED-89AD-9723590CFB78}">
      <dgm:prSet/>
      <dgm:spPr/>
      <dgm:t>
        <a:bodyPr/>
        <a:lstStyle/>
        <a:p>
          <a:endParaRPr lang="en-US"/>
        </a:p>
      </dgm:t>
    </dgm:pt>
    <dgm:pt modelId="{A2B0BF79-1B97-43A5-8FAD-F6A45AF2703E}" type="sibTrans" cxnId="{C5F53655-D2F1-4BED-89AD-9723590CFB78}">
      <dgm:prSet/>
      <dgm:spPr/>
      <dgm:t>
        <a:bodyPr/>
        <a:lstStyle/>
        <a:p>
          <a:endParaRPr lang="en-US"/>
        </a:p>
      </dgm:t>
    </dgm:pt>
    <dgm:pt modelId="{C0B17164-04B4-4E0A-BBEB-629B98DBC6CE}">
      <dgm:prSet/>
      <dgm:spPr/>
      <dgm:t>
        <a:bodyPr/>
        <a:lstStyle/>
        <a:p>
          <a:r>
            <a:rPr lang="en-GB" dirty="0"/>
            <a:t>Sivas</a:t>
          </a:r>
          <a:r>
            <a:rPr lang="pl-PL" dirty="0"/>
            <a:t> ,Turkey</a:t>
          </a:r>
          <a:endParaRPr lang="en-US" dirty="0"/>
        </a:p>
      </dgm:t>
    </dgm:pt>
    <dgm:pt modelId="{61E834C8-EA06-49C9-9F40-122CF1660CA8}" type="parTrans" cxnId="{ACCDC57D-6B60-410F-922F-346348E274B2}">
      <dgm:prSet/>
      <dgm:spPr/>
      <dgm:t>
        <a:bodyPr/>
        <a:lstStyle/>
        <a:p>
          <a:endParaRPr lang="en-US"/>
        </a:p>
      </dgm:t>
    </dgm:pt>
    <dgm:pt modelId="{10291952-6149-4037-B746-4810D48EFD43}" type="sibTrans" cxnId="{ACCDC57D-6B60-410F-922F-346348E274B2}">
      <dgm:prSet/>
      <dgm:spPr/>
      <dgm:t>
        <a:bodyPr/>
        <a:lstStyle/>
        <a:p>
          <a:endParaRPr lang="en-US"/>
        </a:p>
      </dgm:t>
    </dgm:pt>
    <dgm:pt modelId="{5D77CA79-C975-4B4C-A3C3-2E5C4B42B11E}">
      <dgm:prSet/>
      <dgm:spPr/>
      <dgm:t>
        <a:bodyPr/>
        <a:lstStyle/>
        <a:p>
          <a:r>
            <a:rPr lang="en-GB" dirty="0"/>
            <a:t>Celaya</a:t>
          </a:r>
          <a:r>
            <a:rPr lang="pl-PL" dirty="0"/>
            <a:t>, Mexico</a:t>
          </a:r>
          <a:endParaRPr lang="en-US" dirty="0"/>
        </a:p>
      </dgm:t>
    </dgm:pt>
    <dgm:pt modelId="{70C17059-580C-4828-B5A7-1CD565B9E4ED}" type="parTrans" cxnId="{51391213-E526-46F9-9584-01FF1B3C893D}">
      <dgm:prSet/>
      <dgm:spPr/>
      <dgm:t>
        <a:bodyPr/>
        <a:lstStyle/>
        <a:p>
          <a:endParaRPr lang="en-GB"/>
        </a:p>
      </dgm:t>
    </dgm:pt>
    <dgm:pt modelId="{82EBA058-B664-4A5B-AB99-112C9467E796}" type="sibTrans" cxnId="{51391213-E526-46F9-9584-01FF1B3C893D}">
      <dgm:prSet/>
      <dgm:spPr/>
      <dgm:t>
        <a:bodyPr/>
        <a:lstStyle/>
        <a:p>
          <a:endParaRPr lang="en-GB"/>
        </a:p>
      </dgm:t>
    </dgm:pt>
    <dgm:pt modelId="{7CE3870D-F7E7-47FF-9366-86E57D2F6873}" type="pres">
      <dgm:prSet presAssocID="{A741EA7E-21BD-4012-A560-4BC70A11F3C4}" presName="diagram" presStyleCnt="0">
        <dgm:presLayoutVars>
          <dgm:dir/>
          <dgm:resizeHandles val="exact"/>
        </dgm:presLayoutVars>
      </dgm:prSet>
      <dgm:spPr/>
    </dgm:pt>
    <dgm:pt modelId="{C58BFE96-1A23-4E47-85FB-D1BFAEF1B248}" type="pres">
      <dgm:prSet presAssocID="{6E16B189-F940-4A89-ACEC-8C7D523E1450}" presName="node" presStyleLbl="node1" presStyleIdx="0" presStyleCnt="9">
        <dgm:presLayoutVars>
          <dgm:bulletEnabled val="1"/>
        </dgm:presLayoutVars>
      </dgm:prSet>
      <dgm:spPr/>
    </dgm:pt>
    <dgm:pt modelId="{A96ED97C-6539-4939-B39E-724FA69DF8DA}" type="pres">
      <dgm:prSet presAssocID="{6CF02BC7-A615-4502-8AE3-A403607A5598}" presName="sibTrans" presStyleCnt="0"/>
      <dgm:spPr/>
    </dgm:pt>
    <dgm:pt modelId="{533EA85E-6D6D-4522-AE52-1044E24DBDD7}" type="pres">
      <dgm:prSet presAssocID="{94E52CE6-554D-4E2D-ACA6-DAB8D0FE178C}" presName="node" presStyleLbl="node1" presStyleIdx="1" presStyleCnt="9">
        <dgm:presLayoutVars>
          <dgm:bulletEnabled val="1"/>
        </dgm:presLayoutVars>
      </dgm:prSet>
      <dgm:spPr/>
    </dgm:pt>
    <dgm:pt modelId="{41FCD75D-B6B4-40BB-BBB0-4F43BA6D7882}" type="pres">
      <dgm:prSet presAssocID="{2B9BD6D4-9013-44D7-B386-03CA0CF7EC66}" presName="sibTrans" presStyleCnt="0"/>
      <dgm:spPr/>
    </dgm:pt>
    <dgm:pt modelId="{2EAE16D9-36AC-4A01-A3FD-AA3E2380424A}" type="pres">
      <dgm:prSet presAssocID="{CA9F6EDF-72F6-44CF-9717-985EECDAA231}" presName="node" presStyleLbl="node1" presStyleIdx="2" presStyleCnt="9">
        <dgm:presLayoutVars>
          <dgm:bulletEnabled val="1"/>
        </dgm:presLayoutVars>
      </dgm:prSet>
      <dgm:spPr/>
    </dgm:pt>
    <dgm:pt modelId="{7360B64B-E492-4BF2-AD6E-40BCC270E606}" type="pres">
      <dgm:prSet presAssocID="{DA564F97-48DC-4EB1-8374-53F699E9316C}" presName="sibTrans" presStyleCnt="0"/>
      <dgm:spPr/>
    </dgm:pt>
    <dgm:pt modelId="{DA9F6767-83EE-46F9-A616-FEDD3E48F378}" type="pres">
      <dgm:prSet presAssocID="{E3A89798-6A8A-483C-8CFE-70012E38CB67}" presName="node" presStyleLbl="node1" presStyleIdx="3" presStyleCnt="9">
        <dgm:presLayoutVars>
          <dgm:bulletEnabled val="1"/>
        </dgm:presLayoutVars>
      </dgm:prSet>
      <dgm:spPr/>
    </dgm:pt>
    <dgm:pt modelId="{4DB2C8FD-4D11-4010-B305-4D4FE7D1A0FA}" type="pres">
      <dgm:prSet presAssocID="{1E452373-78FA-4CDF-937D-7F4E2E54BC85}" presName="sibTrans" presStyleCnt="0"/>
      <dgm:spPr/>
    </dgm:pt>
    <dgm:pt modelId="{E83C7B63-CD7E-4AD7-955E-D54B49047A4B}" type="pres">
      <dgm:prSet presAssocID="{87B4D45C-654B-4A84-9D07-FA6AC87BD712}" presName="node" presStyleLbl="node1" presStyleIdx="4" presStyleCnt="9">
        <dgm:presLayoutVars>
          <dgm:bulletEnabled val="1"/>
        </dgm:presLayoutVars>
      </dgm:prSet>
      <dgm:spPr/>
    </dgm:pt>
    <dgm:pt modelId="{42E28504-2089-454A-82B6-5478068CC4B2}" type="pres">
      <dgm:prSet presAssocID="{D50B6C83-54C4-47EE-989E-1E2FF03490AF}" presName="sibTrans" presStyleCnt="0"/>
      <dgm:spPr/>
    </dgm:pt>
    <dgm:pt modelId="{59AD2D94-199B-4163-94BD-F5475A288EE0}" type="pres">
      <dgm:prSet presAssocID="{77FDCC0F-A11F-40CF-9B95-F9ADC9D9E7A6}" presName="node" presStyleLbl="node1" presStyleIdx="5" presStyleCnt="9">
        <dgm:presLayoutVars>
          <dgm:bulletEnabled val="1"/>
        </dgm:presLayoutVars>
      </dgm:prSet>
      <dgm:spPr/>
    </dgm:pt>
    <dgm:pt modelId="{78AE5FD9-F963-46F4-AB73-3199EC79FBE0}" type="pres">
      <dgm:prSet presAssocID="{13C91B4C-F558-4673-9CCB-ABAAD59FB4F6}" presName="sibTrans" presStyleCnt="0"/>
      <dgm:spPr/>
    </dgm:pt>
    <dgm:pt modelId="{805B267C-24B3-404D-818D-8A2E4FD417E5}" type="pres">
      <dgm:prSet presAssocID="{133DE2AF-79CA-4BF0-8245-6412947146BD}" presName="node" presStyleLbl="node1" presStyleIdx="6" presStyleCnt="9">
        <dgm:presLayoutVars>
          <dgm:bulletEnabled val="1"/>
        </dgm:presLayoutVars>
      </dgm:prSet>
      <dgm:spPr/>
    </dgm:pt>
    <dgm:pt modelId="{BE7E5130-1CEB-4F99-977D-C890D6D82A6A}" type="pres">
      <dgm:prSet presAssocID="{A2B0BF79-1B97-43A5-8FAD-F6A45AF2703E}" presName="sibTrans" presStyleCnt="0"/>
      <dgm:spPr/>
    </dgm:pt>
    <dgm:pt modelId="{E2755AB1-DF4C-4C6D-9C68-E92D084713AE}" type="pres">
      <dgm:prSet presAssocID="{C0B17164-04B4-4E0A-BBEB-629B98DBC6CE}" presName="node" presStyleLbl="node1" presStyleIdx="7" presStyleCnt="9">
        <dgm:presLayoutVars>
          <dgm:bulletEnabled val="1"/>
        </dgm:presLayoutVars>
      </dgm:prSet>
      <dgm:spPr/>
    </dgm:pt>
    <dgm:pt modelId="{808B9F68-FFBE-4EB2-82A3-04A536AEA153}" type="pres">
      <dgm:prSet presAssocID="{10291952-6149-4037-B746-4810D48EFD43}" presName="sibTrans" presStyleCnt="0"/>
      <dgm:spPr/>
    </dgm:pt>
    <dgm:pt modelId="{AB1B67D0-5472-4301-8BC4-4FC27CC361D0}" type="pres">
      <dgm:prSet presAssocID="{5D77CA79-C975-4B4C-A3C3-2E5C4B42B11E}" presName="node" presStyleLbl="node1" presStyleIdx="8" presStyleCnt="9">
        <dgm:presLayoutVars>
          <dgm:bulletEnabled val="1"/>
        </dgm:presLayoutVars>
      </dgm:prSet>
      <dgm:spPr/>
    </dgm:pt>
  </dgm:ptLst>
  <dgm:cxnLst>
    <dgm:cxn modelId="{6ED6F000-196F-4260-9A60-B897ED9BC8B3}" srcId="{A741EA7E-21BD-4012-A560-4BC70A11F3C4}" destId="{77FDCC0F-A11F-40CF-9B95-F9ADC9D9E7A6}" srcOrd="5" destOrd="0" parTransId="{19472DD1-126B-463A-9898-827D7AFF7C7C}" sibTransId="{13C91B4C-F558-4673-9CCB-ABAAD59FB4F6}"/>
    <dgm:cxn modelId="{51391213-E526-46F9-9584-01FF1B3C893D}" srcId="{A741EA7E-21BD-4012-A560-4BC70A11F3C4}" destId="{5D77CA79-C975-4B4C-A3C3-2E5C4B42B11E}" srcOrd="8" destOrd="0" parTransId="{70C17059-580C-4828-B5A7-1CD565B9E4ED}" sibTransId="{82EBA058-B664-4A5B-AB99-112C9467E796}"/>
    <dgm:cxn modelId="{AA0C8E18-E944-4E4D-8FDA-DC2027230CEE}" type="presOf" srcId="{5D77CA79-C975-4B4C-A3C3-2E5C4B42B11E}" destId="{AB1B67D0-5472-4301-8BC4-4FC27CC361D0}" srcOrd="0" destOrd="0" presId="urn:microsoft.com/office/officeart/2005/8/layout/default"/>
    <dgm:cxn modelId="{0B6D5F20-D695-4840-BCF1-9672D5BEFA61}" type="presOf" srcId="{CA9F6EDF-72F6-44CF-9717-985EECDAA231}" destId="{2EAE16D9-36AC-4A01-A3FD-AA3E2380424A}" srcOrd="0" destOrd="0" presId="urn:microsoft.com/office/officeart/2005/8/layout/default"/>
    <dgm:cxn modelId="{14707E26-A714-47D6-A9E6-1FC7700F9A94}" type="presOf" srcId="{133DE2AF-79CA-4BF0-8245-6412947146BD}" destId="{805B267C-24B3-404D-818D-8A2E4FD417E5}" srcOrd="0" destOrd="0" presId="urn:microsoft.com/office/officeart/2005/8/layout/default"/>
    <dgm:cxn modelId="{72BE0C67-70CE-455B-89D5-735106EED56D}" srcId="{A741EA7E-21BD-4012-A560-4BC70A11F3C4}" destId="{6E16B189-F940-4A89-ACEC-8C7D523E1450}" srcOrd="0" destOrd="0" parTransId="{0829A639-6530-453A-B95A-2222041EB1BE}" sibTransId="{6CF02BC7-A615-4502-8AE3-A403607A5598}"/>
    <dgm:cxn modelId="{38CA1F6C-DEAD-44B6-B32E-8290B198B21F}" type="presOf" srcId="{77FDCC0F-A11F-40CF-9B95-F9ADC9D9E7A6}" destId="{59AD2D94-199B-4163-94BD-F5475A288EE0}" srcOrd="0" destOrd="0" presId="urn:microsoft.com/office/officeart/2005/8/layout/default"/>
    <dgm:cxn modelId="{CC586A4E-9A94-4D14-8B80-4F625B97ABED}" srcId="{A741EA7E-21BD-4012-A560-4BC70A11F3C4}" destId="{CA9F6EDF-72F6-44CF-9717-985EECDAA231}" srcOrd="2" destOrd="0" parTransId="{57AE4C23-EAB0-489C-B4F3-E304E8063E65}" sibTransId="{DA564F97-48DC-4EB1-8374-53F699E9316C}"/>
    <dgm:cxn modelId="{A265C972-97D3-4030-AD47-B68706C3F196}" type="presOf" srcId="{87B4D45C-654B-4A84-9D07-FA6AC87BD712}" destId="{E83C7B63-CD7E-4AD7-955E-D54B49047A4B}" srcOrd="0" destOrd="0" presId="urn:microsoft.com/office/officeart/2005/8/layout/default"/>
    <dgm:cxn modelId="{6A98AE74-64B9-45E3-B17B-200BD859C127}" type="presOf" srcId="{A741EA7E-21BD-4012-A560-4BC70A11F3C4}" destId="{7CE3870D-F7E7-47FF-9366-86E57D2F6873}" srcOrd="0" destOrd="0" presId="urn:microsoft.com/office/officeart/2005/8/layout/default"/>
    <dgm:cxn modelId="{C5F53655-D2F1-4BED-89AD-9723590CFB78}" srcId="{A741EA7E-21BD-4012-A560-4BC70A11F3C4}" destId="{133DE2AF-79CA-4BF0-8245-6412947146BD}" srcOrd="6" destOrd="0" parTransId="{5D76661B-B869-4E6F-8E9F-F4D08FAFC3E5}" sibTransId="{A2B0BF79-1B97-43A5-8FAD-F6A45AF2703E}"/>
    <dgm:cxn modelId="{ACCDC57D-6B60-410F-922F-346348E274B2}" srcId="{A741EA7E-21BD-4012-A560-4BC70A11F3C4}" destId="{C0B17164-04B4-4E0A-BBEB-629B98DBC6CE}" srcOrd="7" destOrd="0" parTransId="{61E834C8-EA06-49C9-9F40-122CF1660CA8}" sibTransId="{10291952-6149-4037-B746-4810D48EFD43}"/>
    <dgm:cxn modelId="{A7EAC682-A2E6-4A59-9CA4-F6C9644FE337}" type="presOf" srcId="{6E16B189-F940-4A89-ACEC-8C7D523E1450}" destId="{C58BFE96-1A23-4E47-85FB-D1BFAEF1B248}" srcOrd="0" destOrd="0" presId="urn:microsoft.com/office/officeart/2005/8/layout/default"/>
    <dgm:cxn modelId="{FA8836B0-AE10-4AA1-9527-09CBB0B083DB}" srcId="{A741EA7E-21BD-4012-A560-4BC70A11F3C4}" destId="{E3A89798-6A8A-483C-8CFE-70012E38CB67}" srcOrd="3" destOrd="0" parTransId="{BF2C0338-F0C4-43D5-96CB-639B0EAAC38D}" sibTransId="{1E452373-78FA-4CDF-937D-7F4E2E54BC85}"/>
    <dgm:cxn modelId="{016CD9B7-2B05-4B2C-AA2D-BE10B4F124DD}" srcId="{A741EA7E-21BD-4012-A560-4BC70A11F3C4}" destId="{94E52CE6-554D-4E2D-ACA6-DAB8D0FE178C}" srcOrd="1" destOrd="0" parTransId="{085D51FF-CC4D-47C0-9DC6-8E6F112E6837}" sibTransId="{2B9BD6D4-9013-44D7-B386-03CA0CF7EC66}"/>
    <dgm:cxn modelId="{1EB891B9-38A9-4B00-BD0D-9B5C77260BC9}" srcId="{A741EA7E-21BD-4012-A560-4BC70A11F3C4}" destId="{87B4D45C-654B-4A84-9D07-FA6AC87BD712}" srcOrd="4" destOrd="0" parTransId="{29202547-9940-4344-83BD-3A884EF22C73}" sibTransId="{D50B6C83-54C4-47EE-989E-1E2FF03490AF}"/>
    <dgm:cxn modelId="{9231ACEE-D6A9-4679-AA66-EB42F74796E4}" type="presOf" srcId="{94E52CE6-554D-4E2D-ACA6-DAB8D0FE178C}" destId="{533EA85E-6D6D-4522-AE52-1044E24DBDD7}" srcOrd="0" destOrd="0" presId="urn:microsoft.com/office/officeart/2005/8/layout/default"/>
    <dgm:cxn modelId="{122616F7-F3C6-41B3-8DC9-61ABC91C7D0F}" type="presOf" srcId="{E3A89798-6A8A-483C-8CFE-70012E38CB67}" destId="{DA9F6767-83EE-46F9-A616-FEDD3E48F378}" srcOrd="0" destOrd="0" presId="urn:microsoft.com/office/officeart/2005/8/layout/default"/>
    <dgm:cxn modelId="{1E2F5CF7-F513-4F87-9DF7-DDE69A8870A1}" type="presOf" srcId="{C0B17164-04B4-4E0A-BBEB-629B98DBC6CE}" destId="{E2755AB1-DF4C-4C6D-9C68-E92D084713AE}" srcOrd="0" destOrd="0" presId="urn:microsoft.com/office/officeart/2005/8/layout/default"/>
    <dgm:cxn modelId="{C7D7E072-4625-402F-8477-122BF0B99759}" type="presParOf" srcId="{7CE3870D-F7E7-47FF-9366-86E57D2F6873}" destId="{C58BFE96-1A23-4E47-85FB-D1BFAEF1B248}" srcOrd="0" destOrd="0" presId="urn:microsoft.com/office/officeart/2005/8/layout/default"/>
    <dgm:cxn modelId="{3F88A982-FE94-4319-955F-A32997E8106E}" type="presParOf" srcId="{7CE3870D-F7E7-47FF-9366-86E57D2F6873}" destId="{A96ED97C-6539-4939-B39E-724FA69DF8DA}" srcOrd="1" destOrd="0" presId="urn:microsoft.com/office/officeart/2005/8/layout/default"/>
    <dgm:cxn modelId="{5091346F-AEB4-4736-A540-4A35201BCFCE}" type="presParOf" srcId="{7CE3870D-F7E7-47FF-9366-86E57D2F6873}" destId="{533EA85E-6D6D-4522-AE52-1044E24DBDD7}" srcOrd="2" destOrd="0" presId="urn:microsoft.com/office/officeart/2005/8/layout/default"/>
    <dgm:cxn modelId="{F5A0A06B-253C-4F2C-BAA1-B0BB9D7B5821}" type="presParOf" srcId="{7CE3870D-F7E7-47FF-9366-86E57D2F6873}" destId="{41FCD75D-B6B4-40BB-BBB0-4F43BA6D7882}" srcOrd="3" destOrd="0" presId="urn:microsoft.com/office/officeart/2005/8/layout/default"/>
    <dgm:cxn modelId="{E8B89FD1-4C11-499A-B988-02AE8C96F599}" type="presParOf" srcId="{7CE3870D-F7E7-47FF-9366-86E57D2F6873}" destId="{2EAE16D9-36AC-4A01-A3FD-AA3E2380424A}" srcOrd="4" destOrd="0" presId="urn:microsoft.com/office/officeart/2005/8/layout/default"/>
    <dgm:cxn modelId="{AF847E0D-CD15-46D6-90D2-B4FAD4B22B87}" type="presParOf" srcId="{7CE3870D-F7E7-47FF-9366-86E57D2F6873}" destId="{7360B64B-E492-4BF2-AD6E-40BCC270E606}" srcOrd="5" destOrd="0" presId="urn:microsoft.com/office/officeart/2005/8/layout/default"/>
    <dgm:cxn modelId="{DB017FDE-F292-490C-86EB-635831138E46}" type="presParOf" srcId="{7CE3870D-F7E7-47FF-9366-86E57D2F6873}" destId="{DA9F6767-83EE-46F9-A616-FEDD3E48F378}" srcOrd="6" destOrd="0" presId="urn:microsoft.com/office/officeart/2005/8/layout/default"/>
    <dgm:cxn modelId="{98F9485D-FF36-4583-8A98-0DCE131FD1B0}" type="presParOf" srcId="{7CE3870D-F7E7-47FF-9366-86E57D2F6873}" destId="{4DB2C8FD-4D11-4010-B305-4D4FE7D1A0FA}" srcOrd="7" destOrd="0" presId="urn:microsoft.com/office/officeart/2005/8/layout/default"/>
    <dgm:cxn modelId="{5AF63B48-2EB2-4524-9238-F186B44B57D5}" type="presParOf" srcId="{7CE3870D-F7E7-47FF-9366-86E57D2F6873}" destId="{E83C7B63-CD7E-4AD7-955E-D54B49047A4B}" srcOrd="8" destOrd="0" presId="urn:microsoft.com/office/officeart/2005/8/layout/default"/>
    <dgm:cxn modelId="{1C5F7DB7-11C4-414B-9BD0-6E6653835D95}" type="presParOf" srcId="{7CE3870D-F7E7-47FF-9366-86E57D2F6873}" destId="{42E28504-2089-454A-82B6-5478068CC4B2}" srcOrd="9" destOrd="0" presId="urn:microsoft.com/office/officeart/2005/8/layout/default"/>
    <dgm:cxn modelId="{FE0061B0-CCD1-4CD9-94DC-1D1161650C90}" type="presParOf" srcId="{7CE3870D-F7E7-47FF-9366-86E57D2F6873}" destId="{59AD2D94-199B-4163-94BD-F5475A288EE0}" srcOrd="10" destOrd="0" presId="urn:microsoft.com/office/officeart/2005/8/layout/default"/>
    <dgm:cxn modelId="{0E9453DF-5EEB-485A-B751-89F70EEAB3ED}" type="presParOf" srcId="{7CE3870D-F7E7-47FF-9366-86E57D2F6873}" destId="{78AE5FD9-F963-46F4-AB73-3199EC79FBE0}" srcOrd="11" destOrd="0" presId="urn:microsoft.com/office/officeart/2005/8/layout/default"/>
    <dgm:cxn modelId="{C5C702AC-9955-40FF-B45A-0C1B7CFD2BB4}" type="presParOf" srcId="{7CE3870D-F7E7-47FF-9366-86E57D2F6873}" destId="{805B267C-24B3-404D-818D-8A2E4FD417E5}" srcOrd="12" destOrd="0" presId="urn:microsoft.com/office/officeart/2005/8/layout/default"/>
    <dgm:cxn modelId="{C29E5295-7736-4DB7-B1A0-25CFC9F3637D}" type="presParOf" srcId="{7CE3870D-F7E7-47FF-9366-86E57D2F6873}" destId="{BE7E5130-1CEB-4F99-977D-C890D6D82A6A}" srcOrd="13" destOrd="0" presId="urn:microsoft.com/office/officeart/2005/8/layout/default"/>
    <dgm:cxn modelId="{809EE2A9-E56E-4512-9622-3EFC5142E2A8}" type="presParOf" srcId="{7CE3870D-F7E7-47FF-9366-86E57D2F6873}" destId="{E2755AB1-DF4C-4C6D-9C68-E92D084713AE}" srcOrd="14" destOrd="0" presId="urn:microsoft.com/office/officeart/2005/8/layout/default"/>
    <dgm:cxn modelId="{D9748162-8256-423F-A1BB-087A0F333C94}" type="presParOf" srcId="{7CE3870D-F7E7-47FF-9366-86E57D2F6873}" destId="{808B9F68-FFBE-4EB2-82A3-04A536AEA153}" srcOrd="15" destOrd="0" presId="urn:microsoft.com/office/officeart/2005/8/layout/default"/>
    <dgm:cxn modelId="{F3324AFA-EE80-4939-BC0E-8E00DC07534C}" type="presParOf" srcId="{7CE3870D-F7E7-47FF-9366-86E57D2F6873}" destId="{AB1B67D0-5472-4301-8BC4-4FC27CC361D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F0386-EE16-4709-A142-980ADA7AAA7A}">
      <dsp:nvSpPr>
        <dsp:cNvPr id="0" name=""/>
        <dsp:cNvSpPr/>
      </dsp:nvSpPr>
      <dsp:spPr>
        <a:xfrm>
          <a:off x="0" y="0"/>
          <a:ext cx="6290226" cy="114594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DD45-7255-4DDB-9517-E30501CA0AC8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F7B05-AC85-4569-B7EE-663872676484}">
      <dsp:nvSpPr>
        <dsp:cNvPr id="0" name=""/>
        <dsp:cNvSpPr/>
      </dsp:nvSpPr>
      <dsp:spPr>
        <a:xfrm>
          <a:off x="1323562" y="2261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Rental duration</a:t>
          </a:r>
          <a:endParaRPr lang="en-US" sz="2200" kern="1200" dirty="0"/>
        </a:p>
      </dsp:txBody>
      <dsp:txXfrm>
        <a:off x="1323562" y="2261"/>
        <a:ext cx="2830601" cy="1145941"/>
      </dsp:txXfrm>
    </dsp:sp>
    <dsp:sp modelId="{47C2C740-081F-4235-97A4-0D19219CFAC1}">
      <dsp:nvSpPr>
        <dsp:cNvPr id="0" name=""/>
        <dsp:cNvSpPr/>
      </dsp:nvSpPr>
      <dsp:spPr>
        <a:xfrm>
          <a:off x="4154164" y="2261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Average 5 days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Minimum 3 days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Maximum 7 days</a:t>
          </a:r>
          <a:endParaRPr lang="en-US" sz="1200" kern="1200" dirty="0"/>
        </a:p>
      </dsp:txBody>
      <dsp:txXfrm>
        <a:off x="4154164" y="2261"/>
        <a:ext cx="2136061" cy="1145941"/>
      </dsp:txXfrm>
    </dsp:sp>
    <dsp:sp modelId="{12988A39-D463-4566-8E0A-0C31933EDE59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6DA9C-BD22-4581-9567-051F47CC9D94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62407-478F-41E1-A1E2-AE21F034FA50}">
      <dsp:nvSpPr>
        <dsp:cNvPr id="0" name=""/>
        <dsp:cNvSpPr/>
      </dsp:nvSpPr>
      <dsp:spPr>
        <a:xfrm>
          <a:off x="1323562" y="1434688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Rental rate</a:t>
          </a:r>
          <a:endParaRPr lang="en-US" sz="2200" kern="1200"/>
        </a:p>
      </dsp:txBody>
      <dsp:txXfrm>
        <a:off x="1323562" y="1434688"/>
        <a:ext cx="2830601" cy="1145941"/>
      </dsp:txXfrm>
    </dsp:sp>
    <dsp:sp modelId="{2B3C5156-F143-4B60-9A24-8FAB903CF89A}">
      <dsp:nvSpPr>
        <dsp:cNvPr id="0" name=""/>
        <dsp:cNvSpPr/>
      </dsp:nvSpPr>
      <dsp:spPr>
        <a:xfrm>
          <a:off x="4154164" y="1434688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Average  2.98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Minimum  0.99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Maximum 4.99</a:t>
          </a:r>
          <a:endParaRPr lang="en-US" sz="1200" kern="1200" dirty="0"/>
        </a:p>
      </dsp:txBody>
      <dsp:txXfrm>
        <a:off x="4154164" y="1434688"/>
        <a:ext cx="2136061" cy="1145941"/>
      </dsp:txXfrm>
    </dsp:sp>
    <dsp:sp modelId="{8F4BD84A-6893-43E9-84E7-347374C7EF27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53003-F353-4A49-A3CA-432B0B95AEB9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1BFD6-3170-4A15-82C5-A01D9D39C4F0}">
      <dsp:nvSpPr>
        <dsp:cNvPr id="0" name=""/>
        <dsp:cNvSpPr/>
      </dsp:nvSpPr>
      <dsp:spPr>
        <a:xfrm>
          <a:off x="1323562" y="2867115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Movie length</a:t>
          </a:r>
          <a:endParaRPr lang="en-US" sz="2200" kern="1200"/>
        </a:p>
      </dsp:txBody>
      <dsp:txXfrm>
        <a:off x="1323562" y="2867115"/>
        <a:ext cx="2830601" cy="1145941"/>
      </dsp:txXfrm>
    </dsp:sp>
    <dsp:sp modelId="{4D3C8A29-DDE0-4C71-BB15-543863781515}">
      <dsp:nvSpPr>
        <dsp:cNvPr id="0" name=""/>
        <dsp:cNvSpPr/>
      </dsp:nvSpPr>
      <dsp:spPr>
        <a:xfrm>
          <a:off x="4154164" y="2867115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Average 115 minutes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Minimum  46 minutes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Maximum 185 minutes</a:t>
          </a:r>
          <a:endParaRPr lang="en-US" sz="1200" kern="1200" dirty="0"/>
        </a:p>
      </dsp:txBody>
      <dsp:txXfrm>
        <a:off x="4154164" y="2867115"/>
        <a:ext cx="2136061" cy="1145941"/>
      </dsp:txXfrm>
    </dsp:sp>
    <dsp:sp modelId="{8E6A768C-1B71-47F8-B264-B0C4BB1DAE0B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DEC4D-2E1A-4B09-A671-8C2B4BFD98FB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04406-C196-4D07-9B83-E2D1D15AA073}">
      <dsp:nvSpPr>
        <dsp:cNvPr id="0" name=""/>
        <dsp:cNvSpPr/>
      </dsp:nvSpPr>
      <dsp:spPr>
        <a:xfrm>
          <a:off x="1323562" y="4299542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Most common rating</a:t>
          </a:r>
          <a:endParaRPr lang="en-US" sz="2200" kern="1200" dirty="0"/>
        </a:p>
      </dsp:txBody>
      <dsp:txXfrm>
        <a:off x="1323562" y="4299542"/>
        <a:ext cx="2830601" cy="1145941"/>
      </dsp:txXfrm>
    </dsp:sp>
    <dsp:sp modelId="{6F7424B1-593B-4E07-98B9-2A942CA2679B}">
      <dsp:nvSpPr>
        <dsp:cNvPr id="0" name=""/>
        <dsp:cNvSpPr/>
      </dsp:nvSpPr>
      <dsp:spPr>
        <a:xfrm>
          <a:off x="4154164" y="4299542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PG - 13</a:t>
          </a:r>
          <a:endParaRPr lang="en-US" sz="1600" b="1" kern="1200" dirty="0"/>
        </a:p>
      </dsp:txBody>
      <dsp:txXfrm>
        <a:off x="4154164" y="4299542"/>
        <a:ext cx="2136061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27B01-1E8D-4BFE-9B9E-4F03C3AE9DD4}">
      <dsp:nvSpPr>
        <dsp:cNvPr id="0" name=""/>
        <dsp:cNvSpPr/>
      </dsp:nvSpPr>
      <dsp:spPr>
        <a:xfrm>
          <a:off x="4956475" y="2251140"/>
          <a:ext cx="1095281" cy="15333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</a:t>
          </a:r>
          <a:r>
            <a:rPr lang="pl-PL" sz="1800" kern="1200" dirty="0"/>
            <a:t> </a:t>
          </a:r>
          <a:endParaRPr lang="en-US" sz="1800" kern="1200" dirty="0"/>
        </a:p>
      </dsp:txBody>
      <dsp:txXfrm rot="16200000">
        <a:off x="5187173" y="2798783"/>
        <a:ext cx="1380059" cy="284773"/>
      </dsp:txXfrm>
    </dsp:sp>
    <dsp:sp modelId="{D3808C8A-B0B0-47A3-8B5F-6A2E5B291D68}">
      <dsp:nvSpPr>
        <dsp:cNvPr id="0" name=""/>
        <dsp:cNvSpPr/>
      </dsp:nvSpPr>
      <dsp:spPr>
        <a:xfrm>
          <a:off x="3760943" y="1860983"/>
          <a:ext cx="1095281" cy="19235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</a:t>
          </a:r>
          <a:endParaRPr lang="en-US" sz="1800" kern="1200" dirty="0"/>
        </a:p>
      </dsp:txBody>
      <dsp:txXfrm rot="16200000">
        <a:off x="3816071" y="2584196"/>
        <a:ext cx="1731200" cy="284773"/>
      </dsp:txXfrm>
    </dsp:sp>
    <dsp:sp modelId="{3577B759-2F1E-491F-9B3B-0BD6C2AEB8F5}">
      <dsp:nvSpPr>
        <dsp:cNvPr id="0" name=""/>
        <dsp:cNvSpPr/>
      </dsp:nvSpPr>
      <dsp:spPr>
        <a:xfrm>
          <a:off x="2566034" y="1464329"/>
          <a:ext cx="1095281" cy="23202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PG</a:t>
          </a:r>
          <a:endParaRPr lang="en-US" sz="1800" kern="1200" dirty="0"/>
        </a:p>
      </dsp:txBody>
      <dsp:txXfrm rot="16200000">
        <a:off x="2442667" y="2366037"/>
        <a:ext cx="2088189" cy="284773"/>
      </dsp:txXfrm>
    </dsp:sp>
    <dsp:sp modelId="{FFC0390C-288A-4773-B1E3-2EA94C6BE1DD}">
      <dsp:nvSpPr>
        <dsp:cNvPr id="0" name=""/>
        <dsp:cNvSpPr/>
      </dsp:nvSpPr>
      <dsp:spPr>
        <a:xfrm>
          <a:off x="1370502" y="1074172"/>
          <a:ext cx="1095281" cy="27103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NC-17</a:t>
          </a:r>
          <a:endParaRPr lang="en-US" sz="1800" kern="1200" dirty="0"/>
        </a:p>
      </dsp:txBody>
      <dsp:txXfrm rot="16200000">
        <a:off x="1071565" y="2151450"/>
        <a:ext cx="2439330" cy="284773"/>
      </dsp:txXfrm>
    </dsp:sp>
    <dsp:sp modelId="{9716ABC5-FB07-42FF-A893-2DED779F4C2E}">
      <dsp:nvSpPr>
        <dsp:cNvPr id="0" name=""/>
        <dsp:cNvSpPr/>
      </dsp:nvSpPr>
      <dsp:spPr>
        <a:xfrm>
          <a:off x="174971" y="704126"/>
          <a:ext cx="1095281" cy="30791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</a:t>
          </a:r>
          <a:r>
            <a:rPr lang="pt-BR" sz="1800" kern="1200" dirty="0"/>
            <a:t>G-13</a:t>
          </a:r>
          <a:endParaRPr lang="en-US" sz="1800" kern="1200" dirty="0"/>
        </a:p>
      </dsp:txBody>
      <dsp:txXfrm rot="16200000">
        <a:off x="-289930" y="1947368"/>
        <a:ext cx="2771257" cy="284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FABD-4CDB-4CD7-A324-E49471B1E85F}">
      <dsp:nvSpPr>
        <dsp:cNvPr id="0" name=""/>
        <dsp:cNvSpPr/>
      </dsp:nvSpPr>
      <dsp:spPr>
        <a:xfrm>
          <a:off x="0" y="18711"/>
          <a:ext cx="6226728" cy="992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„Bucket Brotherhood" </a:t>
          </a:r>
          <a:endParaRPr lang="en-US" sz="2400" kern="1200" dirty="0"/>
        </a:p>
      </dsp:txBody>
      <dsp:txXfrm>
        <a:off x="48433" y="67144"/>
        <a:ext cx="6129862" cy="895294"/>
      </dsp:txXfrm>
    </dsp:sp>
    <dsp:sp modelId="{EACA95EE-4484-4180-B621-3EA407A9C29B}">
      <dsp:nvSpPr>
        <dsp:cNvPr id="0" name=""/>
        <dsp:cNvSpPr/>
      </dsp:nvSpPr>
      <dsp:spPr>
        <a:xfrm>
          <a:off x="0" y="1163512"/>
          <a:ext cx="6226728" cy="992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„Scalawag Duck"</a:t>
          </a:r>
          <a:endParaRPr lang="en-US" sz="2400" kern="1200" dirty="0"/>
        </a:p>
      </dsp:txBody>
      <dsp:txXfrm>
        <a:off x="48433" y="1211945"/>
        <a:ext cx="6129862" cy="895294"/>
      </dsp:txXfrm>
    </dsp:sp>
    <dsp:sp modelId="{6E54BE47-4857-482B-9D59-1D649050F2A1}">
      <dsp:nvSpPr>
        <dsp:cNvPr id="0" name=""/>
        <dsp:cNvSpPr/>
      </dsp:nvSpPr>
      <dsp:spPr>
        <a:xfrm>
          <a:off x="0" y="2308312"/>
          <a:ext cx="6226728" cy="992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„Trip Newton"</a:t>
          </a:r>
          <a:endParaRPr lang="en-US" sz="2400" kern="1200" dirty="0"/>
        </a:p>
      </dsp:txBody>
      <dsp:txXfrm>
        <a:off x="48433" y="2356745"/>
        <a:ext cx="6129862" cy="895294"/>
      </dsp:txXfrm>
    </dsp:sp>
    <dsp:sp modelId="{28263148-4262-4E02-851D-0A7DC86D3F2A}">
      <dsp:nvSpPr>
        <dsp:cNvPr id="0" name=""/>
        <dsp:cNvSpPr/>
      </dsp:nvSpPr>
      <dsp:spPr>
        <a:xfrm>
          <a:off x="0" y="3453112"/>
          <a:ext cx="6226728" cy="992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„Durham Panky"</a:t>
          </a:r>
          <a:endParaRPr lang="en-US" sz="2400" kern="1200" dirty="0"/>
        </a:p>
      </dsp:txBody>
      <dsp:txXfrm>
        <a:off x="48433" y="3501545"/>
        <a:ext cx="6129862" cy="895294"/>
      </dsp:txXfrm>
    </dsp:sp>
    <dsp:sp modelId="{5B228C8F-3AB1-4F7C-9E6C-66D3908E1924}">
      <dsp:nvSpPr>
        <dsp:cNvPr id="0" name=""/>
        <dsp:cNvSpPr/>
      </dsp:nvSpPr>
      <dsp:spPr>
        <a:xfrm>
          <a:off x="0" y="4597912"/>
          <a:ext cx="6226728" cy="9921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„Forrester Comancheros"</a:t>
          </a:r>
          <a:endParaRPr lang="en-US" sz="2400" kern="1200" dirty="0"/>
        </a:p>
      </dsp:txBody>
      <dsp:txXfrm>
        <a:off x="48433" y="4646345"/>
        <a:ext cx="6129862" cy="8952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FE96-1A23-4E47-85FB-D1BFAEF1B248}">
      <dsp:nvSpPr>
        <dsp:cNvPr id="0" name=""/>
        <dsp:cNvSpPr/>
      </dsp:nvSpPr>
      <dsp:spPr>
        <a:xfrm>
          <a:off x="0" y="441541"/>
          <a:ext cx="1660124" cy="9960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Aurora</a:t>
          </a:r>
          <a:r>
            <a:rPr lang="pl-PL" sz="2000" kern="1200" dirty="0"/>
            <a:t>, United States</a:t>
          </a:r>
          <a:endParaRPr lang="en-US" sz="2000" kern="1200" dirty="0"/>
        </a:p>
      </dsp:txBody>
      <dsp:txXfrm>
        <a:off x="0" y="441541"/>
        <a:ext cx="1660124" cy="996074"/>
      </dsp:txXfrm>
    </dsp:sp>
    <dsp:sp modelId="{533EA85E-6D6D-4522-AE52-1044E24DBDD7}">
      <dsp:nvSpPr>
        <dsp:cNvPr id="0" name=""/>
        <dsp:cNvSpPr/>
      </dsp:nvSpPr>
      <dsp:spPr>
        <a:xfrm>
          <a:off x="1826136" y="441541"/>
          <a:ext cx="1660124" cy="9960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Atlixco</a:t>
          </a:r>
          <a:r>
            <a:rPr lang="pl-PL" sz="2000" kern="1200" dirty="0"/>
            <a:t>, Mexico</a:t>
          </a:r>
          <a:endParaRPr lang="en-US" sz="2000" kern="1200" dirty="0"/>
        </a:p>
      </dsp:txBody>
      <dsp:txXfrm>
        <a:off x="1826136" y="441541"/>
        <a:ext cx="1660124" cy="996074"/>
      </dsp:txXfrm>
    </dsp:sp>
    <dsp:sp modelId="{2EAE16D9-36AC-4A01-A3FD-AA3E2380424A}">
      <dsp:nvSpPr>
        <dsp:cNvPr id="0" name=""/>
        <dsp:cNvSpPr/>
      </dsp:nvSpPr>
      <dsp:spPr>
        <a:xfrm>
          <a:off x="3652273" y="441541"/>
          <a:ext cx="1660124" cy="996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Xintai</a:t>
          </a:r>
          <a:r>
            <a:rPr lang="pl-PL" sz="2000" kern="1200" dirty="0"/>
            <a:t>, China</a:t>
          </a:r>
          <a:endParaRPr lang="en-US" sz="2000" kern="1200" dirty="0"/>
        </a:p>
      </dsp:txBody>
      <dsp:txXfrm>
        <a:off x="3652273" y="441541"/>
        <a:ext cx="1660124" cy="996074"/>
      </dsp:txXfrm>
    </dsp:sp>
    <dsp:sp modelId="{DA9F6767-83EE-46F9-A616-FEDD3E48F378}">
      <dsp:nvSpPr>
        <dsp:cNvPr id="0" name=""/>
        <dsp:cNvSpPr/>
      </dsp:nvSpPr>
      <dsp:spPr>
        <a:xfrm>
          <a:off x="0" y="1603628"/>
          <a:ext cx="1660124" cy="996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Adoni</a:t>
          </a:r>
          <a:r>
            <a:rPr lang="pl-PL" sz="2000" kern="1200" dirty="0"/>
            <a:t>, India</a:t>
          </a:r>
          <a:endParaRPr lang="en-US" sz="2000" kern="1200" dirty="0"/>
        </a:p>
      </dsp:txBody>
      <dsp:txXfrm>
        <a:off x="0" y="1603628"/>
        <a:ext cx="1660124" cy="996074"/>
      </dsp:txXfrm>
    </dsp:sp>
    <dsp:sp modelId="{E83C7B63-CD7E-4AD7-955E-D54B49047A4B}">
      <dsp:nvSpPr>
        <dsp:cNvPr id="0" name=""/>
        <dsp:cNvSpPr/>
      </dsp:nvSpPr>
      <dsp:spPr>
        <a:xfrm>
          <a:off x="1826136" y="1603628"/>
          <a:ext cx="1660124" cy="9960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Dhule</a:t>
          </a:r>
          <a:r>
            <a:rPr lang="pl-PL" sz="2000" kern="1200" dirty="0"/>
            <a:t>, India</a:t>
          </a:r>
          <a:endParaRPr lang="en-US" sz="2000" kern="1200" dirty="0"/>
        </a:p>
      </dsp:txBody>
      <dsp:txXfrm>
        <a:off x="1826136" y="1603628"/>
        <a:ext cx="1660124" cy="996074"/>
      </dsp:txXfrm>
    </dsp:sp>
    <dsp:sp modelId="{59AD2D94-199B-4163-94BD-F5475A288EE0}">
      <dsp:nvSpPr>
        <dsp:cNvPr id="0" name=""/>
        <dsp:cNvSpPr/>
      </dsp:nvSpPr>
      <dsp:spPr>
        <a:xfrm>
          <a:off x="3652273" y="1603628"/>
          <a:ext cx="1660124" cy="9960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Kurashiki</a:t>
          </a:r>
          <a:r>
            <a:rPr lang="pl-PL" sz="2000" kern="1200" dirty="0"/>
            <a:t>, Japan</a:t>
          </a:r>
          <a:endParaRPr lang="en-US" sz="2000" kern="1200" dirty="0"/>
        </a:p>
      </dsp:txBody>
      <dsp:txXfrm>
        <a:off x="3652273" y="1603628"/>
        <a:ext cx="1660124" cy="996074"/>
      </dsp:txXfrm>
    </dsp:sp>
    <dsp:sp modelId="{805B267C-24B3-404D-818D-8A2E4FD417E5}">
      <dsp:nvSpPr>
        <dsp:cNvPr id="0" name=""/>
        <dsp:cNvSpPr/>
      </dsp:nvSpPr>
      <dsp:spPr>
        <a:xfrm>
          <a:off x="0" y="2765715"/>
          <a:ext cx="1660124" cy="9960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Pingxiang</a:t>
          </a:r>
          <a:r>
            <a:rPr lang="pl-PL" sz="2000" kern="1200" dirty="0"/>
            <a:t>, China</a:t>
          </a:r>
          <a:endParaRPr lang="en-US" sz="2000" kern="1200" dirty="0"/>
        </a:p>
      </dsp:txBody>
      <dsp:txXfrm>
        <a:off x="0" y="2765715"/>
        <a:ext cx="1660124" cy="996074"/>
      </dsp:txXfrm>
    </dsp:sp>
    <dsp:sp modelId="{E2755AB1-DF4C-4C6D-9C68-E92D084713AE}">
      <dsp:nvSpPr>
        <dsp:cNvPr id="0" name=""/>
        <dsp:cNvSpPr/>
      </dsp:nvSpPr>
      <dsp:spPr>
        <a:xfrm>
          <a:off x="1826136" y="2765715"/>
          <a:ext cx="1660124" cy="996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Sivas</a:t>
          </a:r>
          <a:r>
            <a:rPr lang="pl-PL" sz="2000" kern="1200" dirty="0"/>
            <a:t> ,Turkey</a:t>
          </a:r>
          <a:endParaRPr lang="en-US" sz="2000" kern="1200" dirty="0"/>
        </a:p>
      </dsp:txBody>
      <dsp:txXfrm>
        <a:off x="1826136" y="2765715"/>
        <a:ext cx="1660124" cy="996074"/>
      </dsp:txXfrm>
    </dsp:sp>
    <dsp:sp modelId="{AB1B67D0-5472-4301-8BC4-4FC27CC361D0}">
      <dsp:nvSpPr>
        <dsp:cNvPr id="0" name=""/>
        <dsp:cNvSpPr/>
      </dsp:nvSpPr>
      <dsp:spPr>
        <a:xfrm>
          <a:off x="3652273" y="2765715"/>
          <a:ext cx="1660124" cy="996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Celaya</a:t>
          </a:r>
          <a:r>
            <a:rPr lang="pl-PL" sz="2000" kern="1200" dirty="0"/>
            <a:t>, Mexico</a:t>
          </a:r>
          <a:endParaRPr lang="en-US" sz="2000" kern="1200" dirty="0"/>
        </a:p>
      </dsp:txBody>
      <dsp:txXfrm>
        <a:off x="3652273" y="2765715"/>
        <a:ext cx="1660124" cy="996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B3321-B5BC-4131-B900-6EF35432B37D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BDAA-7CB0-497B-ACF7-238704E48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BDAA-7CB0-497B-ACF7-238704E483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5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BDAA-7CB0-497B-ACF7-238704E483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9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BDAA-7CB0-497B-ACF7-238704E483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7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8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9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21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56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63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8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8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5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7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2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1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D3C1-D24B-4163-8334-FBEC816F0C83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E11E-1ECC-4677-9F99-2362226C6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monika.kaniewska/viz/RockbusterStealthProjectVisualizations_17529215872770/Correlation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CFBF1-5735-FA9C-727A-FA125F522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GB" sz="5400" dirty="0"/>
              <a:t>Rockbuster</a:t>
            </a:r>
            <a:br>
              <a:rPr lang="en-GB" sz="5400" dirty="0"/>
            </a:br>
            <a:r>
              <a:rPr lang="en-GB" sz="5400" dirty="0"/>
              <a:t>Stealth Data Analysis</a:t>
            </a:r>
            <a:br>
              <a:rPr lang="en-GB" sz="5400" dirty="0"/>
            </a:br>
            <a:r>
              <a:rPr lang="en-GB" sz="5400" dirty="0"/>
              <a:t>Project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05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306AB-7332-7C8A-8AEB-DCB9EA2F1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83DFD3-9285-D5EC-5069-5AE3E134C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E1279-8805-694D-6CA1-37602E1A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B82FF8-ED9D-FCBB-3261-119F8F4E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96694A-ECDE-E118-992E-B4951122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42" y="991725"/>
            <a:ext cx="8841658" cy="1293028"/>
          </a:xfrm>
        </p:spPr>
        <p:txBody>
          <a:bodyPr>
            <a:normAutofit/>
          </a:bodyPr>
          <a:lstStyle/>
          <a:p>
            <a:r>
              <a:rPr lang="pl-PL" sz="3400" dirty="0">
                <a:solidFill>
                  <a:schemeClr val="bg1"/>
                </a:solidFill>
              </a:rPr>
              <a:t>TOP 10 Sales by geography</a:t>
            </a:r>
            <a:br>
              <a:rPr lang="pl-PL" sz="3400" dirty="0">
                <a:solidFill>
                  <a:schemeClr val="bg1"/>
                </a:solidFill>
              </a:rPr>
            </a:br>
            <a:r>
              <a:rPr lang="pl-PL" sz="3400" dirty="0">
                <a:solidFill>
                  <a:schemeClr val="bg1"/>
                </a:solidFill>
              </a:rPr>
              <a:t>  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6E692-2DA6-4A13-D464-9D3F3BB55E1C}"/>
              </a:ext>
            </a:extLst>
          </p:cNvPr>
          <p:cNvSpPr txBox="1"/>
          <p:nvPr/>
        </p:nvSpPr>
        <p:spPr>
          <a:xfrm>
            <a:off x="8404964" y="2433175"/>
            <a:ext cx="3787036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/>
              <a:t>Rockbuster</a:t>
            </a:r>
            <a:r>
              <a:rPr lang="en-GB" sz="2000" dirty="0"/>
              <a:t> Stealth recorded the highest sales in India, China, </a:t>
            </a:r>
            <a:r>
              <a:rPr lang="pl-PL" sz="2000" dirty="0"/>
              <a:t>and </a:t>
            </a:r>
            <a:r>
              <a:rPr lang="en-GB" sz="2000" dirty="0"/>
              <a:t>United States</a:t>
            </a:r>
            <a:r>
              <a:rPr lang="pl-PL" sz="2000" dirty="0"/>
              <a:t>. </a:t>
            </a:r>
            <a:r>
              <a:rPr lang="en-GB" sz="2000" dirty="0"/>
              <a:t>Sales increase proportionally with customer count</a:t>
            </a:r>
            <a:r>
              <a:rPr lang="pl-PL" sz="2000" dirty="0"/>
              <a:t>.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35C78-A3A2-8A2F-C561-79AFE2A9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532" y="4770449"/>
            <a:ext cx="2204252" cy="198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3D09D2-F747-D071-C574-6D935071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70" y="2500927"/>
            <a:ext cx="7855543" cy="4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D148D-43ED-5935-1907-93DE7E79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90D6E1-7681-DBC8-5CB9-515C0CA13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DDAA7-8E79-BFC3-A7D4-A8444659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838BDC-9C27-D4ED-AF69-8EAC60150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51469-2A7F-CE93-9A41-32C646E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42" y="991725"/>
            <a:ext cx="8841658" cy="1293028"/>
          </a:xfrm>
        </p:spPr>
        <p:txBody>
          <a:bodyPr>
            <a:normAutofit/>
          </a:bodyPr>
          <a:lstStyle/>
          <a:p>
            <a:r>
              <a:rPr lang="pl-PL" sz="3400" dirty="0">
                <a:solidFill>
                  <a:schemeClr val="bg1"/>
                </a:solidFill>
              </a:rPr>
              <a:t>Conclusion and Recommendation</a:t>
            </a:r>
            <a:br>
              <a:rPr lang="pl-PL" sz="3400" dirty="0">
                <a:solidFill>
                  <a:schemeClr val="bg1"/>
                </a:solidFill>
              </a:rPr>
            </a:br>
            <a:r>
              <a:rPr lang="pl-PL" sz="3400" dirty="0">
                <a:solidFill>
                  <a:schemeClr val="bg1"/>
                </a:solidFill>
              </a:rPr>
              <a:t>  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F9F061-5988-7216-FA55-ABF3792FC6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707170"/>
            <a:ext cx="11232562" cy="372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Focus investment on top revenue genres</a:t>
            </a:r>
            <a:r>
              <a:rPr lang="pl-PL" altLang="en-US" sz="2000" dirty="0"/>
              <a:t> such as </a:t>
            </a:r>
            <a:r>
              <a:rPr lang="en-US" altLang="en-US" sz="2000" dirty="0"/>
              <a:t>Sports, Sci-Fi, Animation, and Drama.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Expand PG-13 film offering</a:t>
            </a:r>
            <a:r>
              <a:rPr lang="en-US" altLang="en-US" sz="2000" dirty="0"/>
              <a:t>s to maximize audience reach.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Explore growth in NC-17 content </a:t>
            </a:r>
            <a:r>
              <a:rPr lang="en-US" altLang="en-US" sz="2000" dirty="0"/>
              <a:t>due to strong performance despite age restrictions.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Strengthen presence in key markets</a:t>
            </a:r>
            <a:r>
              <a:rPr lang="pl-PL" altLang="en-US" sz="2000" b="1" dirty="0"/>
              <a:t> </a:t>
            </a:r>
            <a:r>
              <a:rPr lang="pl-PL" altLang="en-US" sz="2000" dirty="0"/>
              <a:t>such as</a:t>
            </a:r>
            <a:r>
              <a:rPr lang="en-US" altLang="en-US" sz="2000" dirty="0"/>
              <a:t> India, China</a:t>
            </a:r>
            <a:r>
              <a:rPr lang="pl-PL" altLang="en-US" sz="2000" dirty="0"/>
              <a:t> and USA.</a:t>
            </a:r>
            <a:endParaRPr lang="en-US" alt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altLang="en-US" sz="2000" b="1" dirty="0"/>
              <a:t>I</a:t>
            </a:r>
            <a:r>
              <a:rPr lang="en-US" altLang="en-US" sz="2000" b="1" dirty="0" err="1"/>
              <a:t>ncrease</a:t>
            </a:r>
            <a:r>
              <a:rPr lang="en-US" altLang="en-US" sz="2000" b="1" dirty="0"/>
              <a:t> marketing efforts globally</a:t>
            </a:r>
            <a:r>
              <a:rPr lang="pl-PL" altLang="en-US" sz="2000" b="1" dirty="0"/>
              <a:t> </a:t>
            </a:r>
            <a:r>
              <a:rPr lang="pl-PL" altLang="en-US" sz="2000" dirty="0"/>
              <a:t>to acquire new customers.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Promote top 5 movies</a:t>
            </a:r>
            <a:r>
              <a:rPr lang="en-US" altLang="en-US" sz="2000" dirty="0"/>
              <a:t> through homepage banners, ad campaigns, and promotions.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Implement loyalty programs and special rewards </a:t>
            </a:r>
            <a:r>
              <a:rPr lang="en-US" altLang="en-US" sz="2000" dirty="0"/>
              <a:t>for top customers to boost retention.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Customize content and offers by region </a:t>
            </a:r>
            <a:r>
              <a:rPr lang="en-US" altLang="en-US" sz="2000" dirty="0"/>
              <a:t>to match audience preferences</a:t>
            </a:r>
            <a:r>
              <a:rPr lang="pl-PL" altLang="en-US" sz="2000" dirty="0"/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726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5ED2E-6192-CB41-3A19-9C65476FD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464145C-E43C-400D-C0A5-6CFB15CBF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BD8B4-CDF2-E293-BA8C-E757B2E1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pl-PL" sz="5400" dirty="0"/>
              <a:t>Questions?</a:t>
            </a:r>
            <a:endParaRPr lang="en-GB" sz="5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95F3A7-0BFE-9E9F-6BA6-834BD6BE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C4E230A9-0F41-3186-96F5-A38E820A3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8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11F5-0A25-BC53-8F48-3CFA1DE70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6891A44-F849-DEC9-24BA-2F6E0418F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7DA12-10D9-5BFD-7294-6E3BFB75F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pl-PL" sz="5400" dirty="0">
                <a:hlinkClick r:id="rId2"/>
              </a:rPr>
              <a:t>Link to </a:t>
            </a:r>
            <a:r>
              <a:rPr lang="en-GB" sz="5400" dirty="0">
                <a:hlinkClick r:id="rId2"/>
              </a:rPr>
              <a:t>Tableau Public</a:t>
            </a:r>
            <a:r>
              <a:rPr lang="pl-PL" sz="5400" dirty="0">
                <a:hlinkClick r:id="rId2"/>
              </a:rPr>
              <a:t> </a:t>
            </a:r>
            <a:r>
              <a:rPr lang="en-GB" sz="5400" dirty="0">
                <a:hlinkClick r:id="rId2"/>
              </a:rPr>
              <a:t>visualization</a:t>
            </a:r>
            <a:r>
              <a:rPr lang="pl-PL" sz="5400" dirty="0">
                <a:hlinkClick r:id="rId2"/>
              </a:rPr>
              <a:t>S</a:t>
            </a:r>
            <a:br>
              <a:rPr lang="en-GB" sz="5400" dirty="0"/>
            </a:br>
            <a:endParaRPr lang="en-GB" sz="5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7931D-62A5-9BDE-0897-A59B5CBB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053CBE3-2005-56BF-426D-45DDEDFA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2685A88-99B3-FBC5-AB13-8E6D2D42985D}"/>
              </a:ext>
            </a:extLst>
          </p:cNvPr>
          <p:cNvSpPr txBox="1">
            <a:spLocks/>
          </p:cNvSpPr>
          <p:nvPr/>
        </p:nvSpPr>
        <p:spPr>
          <a:xfrm>
            <a:off x="1189974" y="1415441"/>
            <a:ext cx="3331923" cy="3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308958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B6718-7C0A-C1DC-1AC1-B4FEA8F0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ounded Rectangle 14">
            <a:extLst>
              <a:ext uri="{FF2B5EF4-FFF2-40B4-BE49-F238E27FC236}">
                <a16:creationId xmlns:a16="http://schemas.microsoft.com/office/drawing/2014/main" id="{99723C3F-13D3-533B-6C63-CE99C1EF0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D47F60-67B1-B9FE-C6F6-A155E072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1E753E4-010B-77E9-CABA-4A4624F41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F44671-BDD7-B261-FC6C-6B3FF799E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B8F03-F91C-D524-1EC2-852E3952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PROJECT OBJECTIVE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C9BFBE-E895-4809-58AF-9E98EC20AB23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5234722" y="804334"/>
            <a:ext cx="6313812" cy="5433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dirty="0"/>
              <a:t>The objective of this study is to support </a:t>
            </a:r>
            <a:r>
              <a:rPr lang="en-GB" dirty="0" err="1"/>
              <a:t>Rockbuster</a:t>
            </a:r>
            <a:r>
              <a:rPr lang="en-GB" dirty="0"/>
              <a:t> Stealth in creating a data-driven launch strategy </a:t>
            </a:r>
            <a:r>
              <a:rPr lang="pl-PL" dirty="0"/>
              <a:t>by analyzing top genres, customer distribution, and sales by geography.</a:t>
            </a:r>
            <a:endParaRPr lang="en-GB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8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CE0BD-7CB0-C683-3E35-41D5C9470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ounded Rectangle 14">
            <a:extLst>
              <a:ext uri="{FF2B5EF4-FFF2-40B4-BE49-F238E27FC236}">
                <a16:creationId xmlns:a16="http://schemas.microsoft.com/office/drawing/2014/main" id="{2A630AA3-45A8-D832-486F-2695A727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F97D06-5B35-B850-08C1-F6BAD17E6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C50C57-F645-3981-F86E-E7E53E709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DA8BD7-AB50-A27F-3BEB-151B0B1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41A80-C201-319B-7A03-EAA0B4F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AGENDA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1C061A-29C9-A5FB-F86E-BF576C1433D6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5234722" y="804334"/>
            <a:ext cx="6313812" cy="5433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dirty="0"/>
              <a:t>Descriptive Statistics Film</a:t>
            </a:r>
          </a:p>
          <a:p>
            <a:pPr>
              <a:lnSpc>
                <a:spcPct val="150000"/>
              </a:lnSpc>
            </a:pPr>
            <a:r>
              <a:rPr lang="pl-PL" dirty="0"/>
              <a:t>Top Performing Genres by Revenue</a:t>
            </a:r>
          </a:p>
          <a:p>
            <a:pPr>
              <a:lnSpc>
                <a:spcPct val="150000"/>
              </a:lnSpc>
            </a:pPr>
            <a:r>
              <a:rPr lang="pl-PL" dirty="0"/>
              <a:t>Rating by Revenue</a:t>
            </a:r>
          </a:p>
          <a:p>
            <a:pPr>
              <a:lnSpc>
                <a:spcPct val="150000"/>
              </a:lnSpc>
            </a:pPr>
            <a:r>
              <a:rPr lang="pl-PL" dirty="0"/>
              <a:t>Top 5 Movies</a:t>
            </a:r>
          </a:p>
          <a:p>
            <a:pPr>
              <a:lnSpc>
                <a:spcPct val="150000"/>
              </a:lnSpc>
            </a:pPr>
            <a:r>
              <a:rPr lang="en-GB" dirty="0"/>
              <a:t>Top Countries by Customer Count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Top</a:t>
            </a:r>
            <a:r>
              <a:rPr lang="en-GB" dirty="0"/>
              <a:t> Cities Within the Top</a:t>
            </a:r>
            <a:r>
              <a:rPr lang="pl-PL" dirty="0"/>
              <a:t> Countries</a:t>
            </a:r>
          </a:p>
          <a:p>
            <a:pPr>
              <a:lnSpc>
                <a:spcPct val="150000"/>
              </a:lnSpc>
            </a:pPr>
            <a:r>
              <a:rPr lang="en-GB" dirty="0"/>
              <a:t>Top</a:t>
            </a:r>
            <a:r>
              <a:rPr lang="pl-PL" dirty="0"/>
              <a:t> 5 Customers Within Top Cities</a:t>
            </a:r>
          </a:p>
          <a:p>
            <a:pPr>
              <a:lnSpc>
                <a:spcPct val="150000"/>
              </a:lnSpc>
            </a:pPr>
            <a:r>
              <a:rPr lang="pl-PL" dirty="0"/>
              <a:t>Top Sales by geography</a:t>
            </a:r>
          </a:p>
          <a:p>
            <a:pPr>
              <a:lnSpc>
                <a:spcPct val="150000"/>
              </a:lnSpc>
            </a:pPr>
            <a:r>
              <a:rPr lang="pl-PL" dirty="0"/>
              <a:t>Conclusion and Recommendation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8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270E4-7A40-76DC-E8CA-DFC3A7BC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DesCRIPTIVE STATISTICS FILM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0189F9-E96C-489A-A8BF-5C2DCFD56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8673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054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D1C1A-DD65-8020-CCFA-CDC14591D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FB0784-D918-C7B4-CDF2-EDC51513F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6FA41-4653-BF8E-F741-F17E0109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9AEF6B-ED1D-33E3-D89B-77525B80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187BB-78C8-58CE-D180-C83F5FF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42" y="991725"/>
            <a:ext cx="8841658" cy="1293028"/>
          </a:xfrm>
        </p:spPr>
        <p:txBody>
          <a:bodyPr>
            <a:normAutofit/>
          </a:bodyPr>
          <a:lstStyle/>
          <a:p>
            <a:r>
              <a:rPr lang="en-GB" sz="3400" dirty="0">
                <a:solidFill>
                  <a:schemeClr val="bg1"/>
                </a:solidFill>
              </a:rPr>
              <a:t>Top Performing</a:t>
            </a:r>
            <a:r>
              <a:rPr lang="pl-PL" sz="3400" dirty="0">
                <a:solidFill>
                  <a:schemeClr val="bg1"/>
                </a:solidFill>
              </a:rPr>
              <a:t> Genres BY REVENUE</a:t>
            </a:r>
            <a:br>
              <a:rPr lang="pl-PL" sz="3400" dirty="0">
                <a:solidFill>
                  <a:schemeClr val="bg1"/>
                </a:solidFill>
              </a:rPr>
            </a:br>
            <a:r>
              <a:rPr lang="pl-PL" sz="3400" dirty="0">
                <a:solidFill>
                  <a:schemeClr val="bg1"/>
                </a:solidFill>
              </a:rPr>
              <a:t>  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17A27-5367-1188-495C-2E9759D8E4C2}"/>
              </a:ext>
            </a:extLst>
          </p:cNvPr>
          <p:cNvSpPr txBox="1"/>
          <p:nvPr/>
        </p:nvSpPr>
        <p:spPr>
          <a:xfrm>
            <a:off x="7728561" y="2433175"/>
            <a:ext cx="4283900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The genres that contributed the most to revenue were Sports, </a:t>
            </a:r>
            <a:br>
              <a:rPr lang="pl-PL" sz="2000" dirty="0"/>
            </a:br>
            <a:r>
              <a:rPr lang="en-GB" sz="2000" dirty="0"/>
              <a:t>Sci-Fi, Animation, and Drama.</a:t>
            </a: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Conversely, the genres with the least revenue contribution were</a:t>
            </a:r>
            <a:r>
              <a:rPr lang="pl-PL" sz="2000" dirty="0"/>
              <a:t> Thriller,</a:t>
            </a:r>
            <a:r>
              <a:rPr lang="en-GB" sz="2000" dirty="0"/>
              <a:t> Music, Travel, </a:t>
            </a:r>
            <a:r>
              <a:rPr lang="pl-PL" sz="2000" dirty="0"/>
              <a:t>and </a:t>
            </a:r>
            <a:r>
              <a:rPr lang="en-GB" sz="2000" dirty="0"/>
              <a:t>Children.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587C20-A1B7-83C1-C34F-85E53ECCB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2802" y="2665608"/>
            <a:ext cx="6756161" cy="3420231"/>
          </a:xfrm>
        </p:spPr>
      </p:pic>
    </p:spTree>
    <p:extLst>
      <p:ext uri="{BB962C8B-B14F-4D97-AF65-F5344CB8AC3E}">
        <p14:creationId xmlns:p14="http://schemas.microsoft.com/office/powerpoint/2010/main" val="105475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1DF0-E70F-59EB-30B6-BEC5E5E5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9ACD18-D85C-AD42-26FA-D8B8225E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Rating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By REVENUE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  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282CF7-E95D-F5E6-A938-4A585AE92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407525"/>
              </p:ext>
            </p:extLst>
          </p:nvPr>
        </p:nvGraphicFramePr>
        <p:xfrm>
          <a:off x="5279472" y="132350"/>
          <a:ext cx="6226728" cy="450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FD3EA4-D5A0-7DD3-28CE-EE59A4F06035}"/>
              </a:ext>
            </a:extLst>
          </p:cNvPr>
          <p:cNvSpPr txBox="1"/>
          <p:nvPr/>
        </p:nvSpPr>
        <p:spPr>
          <a:xfrm>
            <a:off x="5476650" y="4375150"/>
            <a:ext cx="5874707" cy="188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PG-13 films had the highest</a:t>
            </a:r>
            <a:r>
              <a:rPr lang="pl-PL" sz="2000" dirty="0"/>
              <a:t> count of</a:t>
            </a:r>
            <a:r>
              <a:rPr lang="en-GB" sz="2000" dirty="0"/>
              <a:t> rentals</a:t>
            </a:r>
            <a:r>
              <a:rPr lang="pl-PL" sz="2000" dirty="0"/>
              <a:t> and mostly contributed to the revenue</a:t>
            </a:r>
            <a:r>
              <a:rPr lang="en-GB" sz="2000" dirty="0"/>
              <a:t>, showing broad audience appeal. NC-17 followed, despite age restrictions</a:t>
            </a:r>
            <a:r>
              <a:rPr lang="pl-PL" sz="2000" dirty="0"/>
              <a:t> (18+).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7091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7DAFC35-E613-4B02-AA9A-C1D2192DC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7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609F7-DB0F-8066-C966-F59B9498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</a:t>
            </a:r>
            <a:r>
              <a:rPr lang="en-US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Movies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5304C42-FEED-2832-1730-9E331301C533}"/>
              </a:ext>
            </a:extLst>
          </p:cNvPr>
          <p:cNvSpPr txBox="1">
            <a:spLocks/>
          </p:cNvSpPr>
          <p:nvPr/>
        </p:nvSpPr>
        <p:spPr>
          <a:xfrm>
            <a:off x="6318421" y="2786596"/>
            <a:ext cx="5410200" cy="356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+mj-lt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1A5F0A0-9AEB-6A2F-9DC4-75F054FB04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3321509"/>
              </p:ext>
            </p:extLst>
          </p:nvPr>
        </p:nvGraphicFramePr>
        <p:xfrm>
          <a:off x="5279472" y="746125"/>
          <a:ext cx="6226728" cy="560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129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59F59-A1C6-EADD-21B7-62D0485E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C0407B-DEBE-37D0-1EC7-B5D2B7FA9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7A4B5-B520-F441-1CAB-BBDD6ED6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33E0D8-9F25-2E67-B35A-D7C4FF987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2F7B54-3E31-88DE-6958-B5DDBC5C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797" y="768733"/>
            <a:ext cx="8841658" cy="1293028"/>
          </a:xfrm>
        </p:spPr>
        <p:txBody>
          <a:bodyPr>
            <a:normAutofit/>
          </a:bodyPr>
          <a:lstStyle/>
          <a:p>
            <a:r>
              <a:rPr lang="en-GB" sz="3400" dirty="0">
                <a:solidFill>
                  <a:schemeClr val="bg1"/>
                </a:solidFill>
              </a:rPr>
              <a:t>Top Countries by Customer Count</a:t>
            </a:r>
            <a:endParaRPr lang="pl-PL" sz="3400" dirty="0">
              <a:solidFill>
                <a:schemeClr val="bg1"/>
              </a:solidFill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426D69A-900C-E91A-F0B8-E6366E22F486}"/>
              </a:ext>
            </a:extLst>
          </p:cNvPr>
          <p:cNvSpPr txBox="1">
            <a:spLocks/>
          </p:cNvSpPr>
          <p:nvPr/>
        </p:nvSpPr>
        <p:spPr>
          <a:xfrm>
            <a:off x="8100964" y="2399370"/>
            <a:ext cx="3593371" cy="442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India and China ha</a:t>
            </a:r>
            <a:r>
              <a:rPr lang="pl-PL" sz="2000" dirty="0"/>
              <a:t>d</a:t>
            </a:r>
            <a:r>
              <a:rPr lang="en-GB" sz="2000" dirty="0"/>
              <a:t> the highest number of customers, followed by the United States, Japan, and Mexico</a:t>
            </a:r>
            <a:r>
              <a:rPr lang="pl-PL" sz="2000" dirty="0"/>
              <a:t>, </a:t>
            </a:r>
            <a:r>
              <a:rPr lang="en-GB" sz="2000" dirty="0"/>
              <a:t>which highlights key markets for the company’s growth.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924219-9E43-A4E0-381E-6D480886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8" y="2399370"/>
            <a:ext cx="7402882" cy="4331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1F53DA-FBEB-42D0-6F4C-EDA5866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018" y="6425852"/>
            <a:ext cx="886106" cy="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5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2F529-896B-F63D-DB81-3B692D62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C6AA1B-CB64-2A64-0781-0B35F0F6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CF098-246F-94FD-2D69-E5F02F344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34D655-1DC5-6AB2-42F5-EF6FD8DB6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875A1-3802-1B4D-1EDC-A4708F43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42" y="991725"/>
            <a:ext cx="8841658" cy="1293028"/>
          </a:xfrm>
        </p:spPr>
        <p:txBody>
          <a:bodyPr>
            <a:normAutofit/>
          </a:bodyPr>
          <a:lstStyle/>
          <a:p>
            <a:r>
              <a:rPr lang="pl-PL" sz="3400" dirty="0">
                <a:solidFill>
                  <a:schemeClr val="bg1"/>
                </a:solidFill>
              </a:rPr>
              <a:t>Top</a:t>
            </a:r>
            <a:r>
              <a:rPr lang="en-GB" sz="3400" dirty="0">
                <a:solidFill>
                  <a:schemeClr val="bg1"/>
                </a:solidFill>
              </a:rPr>
              <a:t> Cities Within the Top</a:t>
            </a:r>
            <a:r>
              <a:rPr lang="pl-PL" sz="3400" dirty="0">
                <a:solidFill>
                  <a:schemeClr val="bg1"/>
                </a:solidFill>
              </a:rPr>
              <a:t> COUNTRIES</a:t>
            </a:r>
            <a:endParaRPr lang="en-GB" sz="3400" dirty="0">
              <a:solidFill>
                <a:schemeClr val="bg1"/>
              </a:solidFill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75C35BB-7DEF-945D-7C30-9355DF02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6434"/>
              </p:ext>
            </p:extLst>
          </p:nvPr>
        </p:nvGraphicFramePr>
        <p:xfrm>
          <a:off x="6524698" y="2470335"/>
          <a:ext cx="5312398" cy="420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C10B23E-E864-FA3B-85F8-AD0537E3F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538" y="2713044"/>
            <a:ext cx="6241622" cy="37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72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2165</TotalTime>
  <Words>445</Words>
  <Application>Microsoft Office PowerPoint</Application>
  <PresentationFormat>Widescreen</PresentationFormat>
  <Paragraphs>74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Century Gothic</vt:lpstr>
      <vt:lpstr>Vapor Trail</vt:lpstr>
      <vt:lpstr>Rockbuster Stealth Data Analysis Project</vt:lpstr>
      <vt:lpstr>PROJECT OBJECTIVE   </vt:lpstr>
      <vt:lpstr>AGENDA   </vt:lpstr>
      <vt:lpstr>DesCRIPTIVE STATISTICS FILM</vt:lpstr>
      <vt:lpstr>Top Performing Genres BY REVENUE   </vt:lpstr>
      <vt:lpstr>Rating By REVENUE   </vt:lpstr>
      <vt:lpstr>TOP 5 Movies</vt:lpstr>
      <vt:lpstr>Top Countries by Customer Count</vt:lpstr>
      <vt:lpstr>Top Cities Within the Top COUNTRIES</vt:lpstr>
      <vt:lpstr>TOP 10 Sales by geography   </vt:lpstr>
      <vt:lpstr>Conclusion and Recommendation   </vt:lpstr>
      <vt:lpstr>Questions?</vt:lpstr>
      <vt:lpstr>Link to Tableau Public visualizationS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Walendowska</dc:creator>
  <cp:lastModifiedBy>Monika Walendowska</cp:lastModifiedBy>
  <cp:revision>22</cp:revision>
  <dcterms:created xsi:type="dcterms:W3CDTF">2025-07-15T16:47:04Z</dcterms:created>
  <dcterms:modified xsi:type="dcterms:W3CDTF">2025-09-29T15:15:54Z</dcterms:modified>
</cp:coreProperties>
</file>