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f4o33qiFvsrK98m0aRsQsoFJ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456690" y="1430655"/>
            <a:ext cx="886269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LAB</a:t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956050" y="3721735"/>
            <a:ext cx="428053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Discussions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</a:rPr>
              <a:t>CHARITABLE ORGANISATION </a:t>
            </a:r>
            <a:endParaRPr>
              <a:solidFill>
                <a:srgbClr val="D5D5D5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is a renewed interest in people to help and do good for others.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People in need of help can ask and receive help easily than before due to the boo of technology.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It helps as an interface between the people wiling to help and the organisation or people in need of help.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</a:rPr>
              <a:t>IMPACTS</a:t>
            </a:r>
            <a:endParaRPr>
              <a:solidFill>
                <a:srgbClr val="D5D5D5"/>
              </a:solidFill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major impact is on the people or organisations in need of help.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major advantage is that people willing to help now have a direction and can help people their  interested cause easily.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5D5D5"/>
                </a:solidFill>
              </a:rPr>
              <a:t>DRAWBACKS</a:t>
            </a:r>
            <a:endParaRPr>
              <a:solidFill>
                <a:srgbClr val="D5D5D5"/>
              </a:solidFill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Checking the authencity of the need.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Face to face events are hard to arrange.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Only mentorship is easy to arrange online.So various types of events are not included.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2021-01-21T07:37:23Z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