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2" r:id="rId4"/>
    <p:sldMasterId id="2147483672" r:id="rId5"/>
    <p:sldMasterId id="2147483696" r:id="rId6"/>
  </p:sldMasterIdLst>
  <p:notesMasterIdLst>
    <p:notesMasterId r:id="rId9"/>
  </p:notesMasterIdLst>
  <p:handoutMasterIdLst>
    <p:handoutMasterId r:id="rId10"/>
  </p:handoutMasterIdLst>
  <p:sldIdLst>
    <p:sldId id="256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443E4-609B-7F23-540D-BD2AF0234F78}" v="86" dt="2023-05-23T11:57:49.0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ka MONIKA" userId="S::m.monika@montpellier-bs.com::3db136f8-aefb-4c34-9640-3a02d819c1d1" providerId="AD" clId="Web-{1E3443E4-609B-7F23-540D-BD2AF0234F78}"/>
    <pc:docChg chg="addSld delSld modSld addMainMaster delMainMaster">
      <pc:chgData name="Monika MONIKA" userId="S::m.monika@montpellier-bs.com::3db136f8-aefb-4c34-9640-3a02d819c1d1" providerId="AD" clId="Web-{1E3443E4-609B-7F23-540D-BD2AF0234F78}" dt="2023-05-23T11:57:48.789" v="76" actId="1076"/>
      <pc:docMkLst>
        <pc:docMk/>
      </pc:docMkLst>
      <pc:sldChg chg="addSp delSp modSp mod setBg modClrScheme chgLayout">
        <pc:chgData name="Monika MONIKA" userId="S::m.monika@montpellier-bs.com::3db136f8-aefb-4c34-9640-3a02d819c1d1" providerId="AD" clId="Web-{1E3443E4-609B-7F23-540D-BD2AF0234F78}" dt="2023-05-23T11:49:49.150" v="22" actId="20577"/>
        <pc:sldMkLst>
          <pc:docMk/>
          <pc:sldMk cId="130638167" sldId="256"/>
        </pc:sldMkLst>
        <pc:spChg chg="mod ord">
          <ac:chgData name="Monika MONIKA" userId="S::m.monika@montpellier-bs.com::3db136f8-aefb-4c34-9640-3a02d819c1d1" providerId="AD" clId="Web-{1E3443E4-609B-7F23-540D-BD2AF0234F78}" dt="2023-05-23T11:49:26.992" v="11" actId="1076"/>
          <ac:spMkLst>
            <pc:docMk/>
            <pc:sldMk cId="130638167" sldId="256"/>
            <ac:spMk id="2" creationId="{2438A003-EF0F-7525-8F4C-02C1EBAC53E6}"/>
          </ac:spMkLst>
        </pc:spChg>
        <pc:spChg chg="mod ord">
          <ac:chgData name="Monika MONIKA" userId="S::m.monika@montpellier-bs.com::3db136f8-aefb-4c34-9640-3a02d819c1d1" providerId="AD" clId="Web-{1E3443E4-609B-7F23-540D-BD2AF0234F78}" dt="2023-05-23T11:49:31.352" v="12" actId="1076"/>
          <ac:spMkLst>
            <pc:docMk/>
            <pc:sldMk cId="130638167" sldId="256"/>
            <ac:spMk id="3" creationId="{A28FAAD5-BEA6-D647-CD8F-9337612F188E}"/>
          </ac:spMkLst>
        </pc:spChg>
        <pc:spChg chg="del mod ord">
          <ac:chgData name="Monika MONIKA" userId="S::m.monika@montpellier-bs.com::3db136f8-aefb-4c34-9640-3a02d819c1d1" providerId="AD" clId="Web-{1E3443E4-609B-7F23-540D-BD2AF0234F78}" dt="2023-05-23T11:49:36.633" v="13"/>
          <ac:spMkLst>
            <pc:docMk/>
            <pc:sldMk cId="130638167" sldId="256"/>
            <ac:spMk id="4" creationId="{35DAAE56-6498-6C34-D5D9-05A0333BD3BC}"/>
          </ac:spMkLst>
        </pc:spChg>
        <pc:spChg chg="add mod">
          <ac:chgData name="Monika MONIKA" userId="S::m.monika@montpellier-bs.com::3db136f8-aefb-4c34-9640-3a02d819c1d1" providerId="AD" clId="Web-{1E3443E4-609B-7F23-540D-BD2AF0234F78}" dt="2023-05-23T11:49:49.150" v="22" actId="20577"/>
          <ac:spMkLst>
            <pc:docMk/>
            <pc:sldMk cId="130638167" sldId="256"/>
            <ac:spMk id="6" creationId="{21C87093-E447-BB66-CC72-D663F4E6029C}"/>
          </ac:spMkLst>
        </pc:spChg>
      </pc:sldChg>
      <pc:sldChg chg="addSp delSp modSp mod modClrScheme chgLayout">
        <pc:chgData name="Monika MONIKA" userId="S::m.monika@montpellier-bs.com::3db136f8-aefb-4c34-9640-3a02d819c1d1" providerId="AD" clId="Web-{1E3443E4-609B-7F23-540D-BD2AF0234F78}" dt="2023-05-23T11:57:48.789" v="76" actId="1076"/>
        <pc:sldMkLst>
          <pc:docMk/>
          <pc:sldMk cId="2539196362" sldId="257"/>
        </pc:sldMkLst>
        <pc:spChg chg="mod ord">
          <ac:chgData name="Monika MONIKA" userId="S::m.monika@montpellier-bs.com::3db136f8-aefb-4c34-9640-3a02d819c1d1" providerId="AD" clId="Web-{1E3443E4-609B-7F23-540D-BD2AF0234F78}" dt="2023-05-23T11:47:12.796" v="1"/>
          <ac:spMkLst>
            <pc:docMk/>
            <pc:sldMk cId="2539196362" sldId="257"/>
            <ac:spMk id="2" creationId="{4C7C9EE2-AB7B-7C0C-1FC8-20E35CF4B6CB}"/>
          </ac:spMkLst>
        </pc:spChg>
        <pc:spChg chg="mod">
          <ac:chgData name="Monika MONIKA" userId="S::m.monika@montpellier-bs.com::3db136f8-aefb-4c34-9640-3a02d819c1d1" providerId="AD" clId="Web-{1E3443E4-609B-7F23-540D-BD2AF0234F78}" dt="2023-05-23T11:50:40.731" v="23"/>
          <ac:spMkLst>
            <pc:docMk/>
            <pc:sldMk cId="2539196362" sldId="257"/>
            <ac:spMk id="4" creationId="{94F5EF8C-C23B-4148-27C7-A0A1758B0E3D}"/>
          </ac:spMkLst>
        </pc:spChg>
        <pc:spChg chg="mod">
          <ac:chgData name="Monika MONIKA" userId="S::m.monika@montpellier-bs.com::3db136f8-aefb-4c34-9640-3a02d819c1d1" providerId="AD" clId="Web-{1E3443E4-609B-7F23-540D-BD2AF0234F78}" dt="2023-05-23T11:50:47.091" v="24"/>
          <ac:spMkLst>
            <pc:docMk/>
            <pc:sldMk cId="2539196362" sldId="257"/>
            <ac:spMk id="9" creationId="{53BDEF4E-66C3-0257-A0A8-E8E887E16047}"/>
          </ac:spMkLst>
        </pc:spChg>
        <pc:spChg chg="del mod">
          <ac:chgData name="Monika MONIKA" userId="S::m.monika@montpellier-bs.com::3db136f8-aefb-4c34-9640-3a02d819c1d1" providerId="AD" clId="Web-{1E3443E4-609B-7F23-540D-BD2AF0234F78}" dt="2023-05-23T11:55:23.936" v="60"/>
          <ac:spMkLst>
            <pc:docMk/>
            <pc:sldMk cId="2539196362" sldId="257"/>
            <ac:spMk id="14" creationId="{8B408CB1-6ACD-7DE2-9487-72CE66007713}"/>
          </ac:spMkLst>
        </pc:spChg>
        <pc:spChg chg="mod">
          <ac:chgData name="Monika MONIKA" userId="S::m.monika@montpellier-bs.com::3db136f8-aefb-4c34-9640-3a02d819c1d1" providerId="AD" clId="Web-{1E3443E4-609B-7F23-540D-BD2AF0234F78}" dt="2023-05-23T11:53:53.962" v="49" actId="20577"/>
          <ac:spMkLst>
            <pc:docMk/>
            <pc:sldMk cId="2539196362" sldId="257"/>
            <ac:spMk id="15" creationId="{C2E71D0C-B398-3F3F-1E7F-11DEDD8381F2}"/>
          </ac:spMkLst>
        </pc:spChg>
        <pc:spChg chg="mod">
          <ac:chgData name="Monika MONIKA" userId="S::m.monika@montpellier-bs.com::3db136f8-aefb-4c34-9640-3a02d819c1d1" providerId="AD" clId="Web-{1E3443E4-609B-7F23-540D-BD2AF0234F78}" dt="2023-05-23T11:54:58.716" v="56" actId="20577"/>
          <ac:spMkLst>
            <pc:docMk/>
            <pc:sldMk cId="2539196362" sldId="257"/>
            <ac:spMk id="22" creationId="{5DAFAA2D-6067-D57A-C73B-D1C9D92A6462}"/>
          </ac:spMkLst>
        </pc:spChg>
        <pc:spChg chg="mod">
          <ac:chgData name="Monika MONIKA" userId="S::m.monika@montpellier-bs.com::3db136f8-aefb-4c34-9640-3a02d819c1d1" providerId="AD" clId="Web-{1E3443E4-609B-7F23-540D-BD2AF0234F78}" dt="2023-05-23T11:50:54.232" v="25"/>
          <ac:spMkLst>
            <pc:docMk/>
            <pc:sldMk cId="2539196362" sldId="257"/>
            <ac:spMk id="23" creationId="{668DCA6A-69B0-0F34-F512-8A610FB04802}"/>
          </ac:spMkLst>
        </pc:spChg>
        <pc:spChg chg="mod">
          <ac:chgData name="Monika MONIKA" userId="S::m.monika@montpellier-bs.com::3db136f8-aefb-4c34-9640-3a02d819c1d1" providerId="AD" clId="Web-{1E3443E4-609B-7F23-540D-BD2AF0234F78}" dt="2023-05-23T11:55:27.858" v="61" actId="1076"/>
          <ac:spMkLst>
            <pc:docMk/>
            <pc:sldMk cId="2539196362" sldId="257"/>
            <ac:spMk id="24" creationId="{A77C6E2C-5542-56D9-8007-A154BE202A8B}"/>
          </ac:spMkLst>
        </pc:spChg>
        <pc:spChg chg="mod">
          <ac:chgData name="Monika MONIKA" userId="S::m.monika@montpellier-bs.com::3db136f8-aefb-4c34-9640-3a02d819c1d1" providerId="AD" clId="Web-{1E3443E4-609B-7F23-540D-BD2AF0234F78}" dt="2023-05-23T11:55:42.343" v="63" actId="1076"/>
          <ac:spMkLst>
            <pc:docMk/>
            <pc:sldMk cId="2539196362" sldId="257"/>
            <ac:spMk id="25" creationId="{2153A06D-22D8-EDE9-C6E7-74EFF4E67738}"/>
          </ac:spMkLst>
        </pc:spChg>
        <pc:spChg chg="del mod">
          <ac:chgData name="Monika MONIKA" userId="S::m.monika@montpellier-bs.com::3db136f8-aefb-4c34-9640-3a02d819c1d1" providerId="AD" clId="Web-{1E3443E4-609B-7F23-540D-BD2AF0234F78}" dt="2023-05-23T11:55:09.576" v="57"/>
          <ac:spMkLst>
            <pc:docMk/>
            <pc:sldMk cId="2539196362" sldId="257"/>
            <ac:spMk id="30" creationId="{C997A710-EA11-EE5D-48FA-BBC81D7F36E7}"/>
          </ac:spMkLst>
        </pc:spChg>
        <pc:spChg chg="mod">
          <ac:chgData name="Monika MONIKA" userId="S::m.monika@montpellier-bs.com::3db136f8-aefb-4c34-9640-3a02d819c1d1" providerId="AD" clId="Web-{1E3443E4-609B-7F23-540D-BD2AF0234F78}" dt="2023-05-23T11:57:48.789" v="76" actId="1076"/>
          <ac:spMkLst>
            <pc:docMk/>
            <pc:sldMk cId="2539196362" sldId="257"/>
            <ac:spMk id="31" creationId="{EDE0BBC9-CCC6-32C3-4C35-8F85E454182F}"/>
          </ac:spMkLst>
        </pc:spChg>
        <pc:spChg chg="mod">
          <ac:chgData name="Monika MONIKA" userId="S::m.monika@montpellier-bs.com::3db136f8-aefb-4c34-9640-3a02d819c1d1" providerId="AD" clId="Web-{1E3443E4-609B-7F23-540D-BD2AF0234F78}" dt="2023-05-23T11:57:17.755" v="71" actId="20577"/>
          <ac:spMkLst>
            <pc:docMk/>
            <pc:sldMk cId="2539196362" sldId="257"/>
            <ac:spMk id="32" creationId="{15C92B7C-B314-5505-916F-59A6337A6677}"/>
          </ac:spMkLst>
        </pc:spChg>
        <pc:picChg chg="add mod">
          <ac:chgData name="Monika MONIKA" userId="S::m.monika@montpellier-bs.com::3db136f8-aefb-4c34-9640-3a02d819c1d1" providerId="AD" clId="Web-{1E3443E4-609B-7F23-540D-BD2AF0234F78}" dt="2023-05-23T11:56:37.331" v="67" actId="1076"/>
          <ac:picMkLst>
            <pc:docMk/>
            <pc:sldMk cId="2539196362" sldId="257"/>
            <ac:picMk id="3" creationId="{2D18FBB3-678F-5D4A-B9F7-29A53B3BA3EA}"/>
          </ac:picMkLst>
        </pc:picChg>
        <pc:picChg chg="del">
          <ac:chgData name="Monika MONIKA" userId="S::m.monika@montpellier-bs.com::3db136f8-aefb-4c34-9640-3a02d819c1d1" providerId="AD" clId="Web-{1E3443E4-609B-7F23-540D-BD2AF0234F78}" dt="2023-05-23T11:56:30.753" v="64"/>
          <ac:picMkLst>
            <pc:docMk/>
            <pc:sldMk cId="2539196362" sldId="257"/>
            <ac:picMk id="27" creationId="{28AF3607-5A12-FA64-3D28-786DE745EB6E}"/>
          </ac:picMkLst>
        </pc:picChg>
      </pc:sldChg>
      <pc:sldChg chg="new del">
        <pc:chgData name="Monika MONIKA" userId="S::m.monika@montpellier-bs.com::3db136f8-aefb-4c34-9640-3a02d819c1d1" providerId="AD" clId="Web-{1E3443E4-609B-7F23-540D-BD2AF0234F78}" dt="2023-05-23T11:48:39.692" v="7"/>
        <pc:sldMkLst>
          <pc:docMk/>
          <pc:sldMk cId="3415544375" sldId="258"/>
        </pc:sldMkLst>
      </pc:sldChg>
      <pc:sldMasterChg chg="add del addSldLayout delSldLayout modSldLayout">
        <pc:chgData name="Monika MONIKA" userId="S::m.monika@montpellier-bs.com::3db136f8-aefb-4c34-9640-3a02d819c1d1" providerId="AD" clId="Web-{1E3443E4-609B-7F23-540D-BD2AF0234F78}" dt="2023-05-23T11:47:12.796" v="1"/>
        <pc:sldMasterMkLst>
          <pc:docMk/>
          <pc:sldMasterMk cId="3738629738" sldId="2147483888"/>
        </pc:sldMasterMkLst>
        <pc:sldLayoutChg chg="add del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3738629738" sldId="2147483888"/>
            <pc:sldLayoutMk cId="469871782" sldId="2147483889"/>
          </pc:sldLayoutMkLst>
        </pc:sldLayoutChg>
        <pc:sldLayoutChg chg="add del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3738629738" sldId="2147483888"/>
            <pc:sldLayoutMk cId="812195974" sldId="2147483890"/>
          </pc:sldLayoutMkLst>
        </pc:sldLayoutChg>
        <pc:sldLayoutChg chg="add del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3738629738" sldId="2147483888"/>
            <pc:sldLayoutMk cId="3974117997" sldId="2147483891"/>
          </pc:sldLayoutMkLst>
        </pc:sldLayoutChg>
        <pc:sldLayoutChg chg="add del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3738629738" sldId="2147483888"/>
            <pc:sldLayoutMk cId="2116894735" sldId="2147483892"/>
          </pc:sldLayoutMkLst>
        </pc:sldLayoutChg>
        <pc:sldLayoutChg chg="add del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3738629738" sldId="2147483888"/>
            <pc:sldLayoutMk cId="2828764386" sldId="2147483893"/>
          </pc:sldLayoutMkLst>
        </pc:sldLayoutChg>
        <pc:sldLayoutChg chg="add del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3738629738" sldId="2147483888"/>
            <pc:sldLayoutMk cId="2444471539" sldId="2147483894"/>
          </pc:sldLayoutMkLst>
        </pc:sldLayoutChg>
        <pc:sldLayoutChg chg="add del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3738629738" sldId="2147483888"/>
            <pc:sldLayoutMk cId="4132244428" sldId="2147483895"/>
          </pc:sldLayoutMkLst>
        </pc:sldLayoutChg>
        <pc:sldLayoutChg chg="add del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3738629738" sldId="2147483888"/>
            <pc:sldLayoutMk cId="3151198465" sldId="2147483896"/>
          </pc:sldLayoutMkLst>
        </pc:sldLayoutChg>
        <pc:sldLayoutChg chg="add del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3738629738" sldId="2147483888"/>
            <pc:sldLayoutMk cId="1207935996" sldId="2147483897"/>
          </pc:sldLayoutMkLst>
        </pc:sldLayoutChg>
        <pc:sldLayoutChg chg="add del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3738629738" sldId="2147483888"/>
            <pc:sldLayoutMk cId="3882412168" sldId="2147483898"/>
          </pc:sldLayoutMkLst>
        </pc:sldLayoutChg>
        <pc:sldLayoutChg chg="add del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3738629738" sldId="2147483888"/>
            <pc:sldLayoutMk cId="4199887766" sldId="2147483899"/>
          </pc:sldLayoutMkLst>
        </pc:sldLayoutChg>
        <pc:sldLayoutChg chg="add del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3738629738" sldId="2147483888"/>
            <pc:sldLayoutMk cId="2700934343" sldId="2147483900"/>
          </pc:sldLayoutMkLst>
        </pc:sldLayoutChg>
        <pc:sldLayoutChg chg="add del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3738629738" sldId="2147483888"/>
            <pc:sldLayoutMk cId="1055388299" sldId="2147483901"/>
          </pc:sldLayoutMkLst>
        </pc:sldLayoutChg>
      </pc:sldMasterChg>
      <pc:sldMasterChg chg="add addSldLayout modSldLayout">
        <pc:chgData name="Monika MONIKA" userId="S::m.monika@montpellier-bs.com::3db136f8-aefb-4c34-9640-3a02d819c1d1" providerId="AD" clId="Web-{1E3443E4-609B-7F23-540D-BD2AF0234F78}" dt="2023-05-23T11:47:12.796" v="1"/>
        <pc:sldMasterMkLst>
          <pc:docMk/>
          <pc:sldMasterMk cId="615094605" sldId="2147483902"/>
        </pc:sldMasterMkLst>
        <pc:sldLayoutChg chg="add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615094605" sldId="2147483902"/>
            <pc:sldLayoutMk cId="1195502523" sldId="2147483903"/>
          </pc:sldLayoutMkLst>
        </pc:sldLayoutChg>
        <pc:sldLayoutChg chg="add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615094605" sldId="2147483902"/>
            <pc:sldLayoutMk cId="713740009" sldId="2147483904"/>
          </pc:sldLayoutMkLst>
        </pc:sldLayoutChg>
        <pc:sldLayoutChg chg="add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615094605" sldId="2147483902"/>
            <pc:sldLayoutMk cId="705946509" sldId="2147483905"/>
          </pc:sldLayoutMkLst>
        </pc:sldLayoutChg>
        <pc:sldLayoutChg chg="add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615094605" sldId="2147483902"/>
            <pc:sldLayoutMk cId="781664657" sldId="2147483906"/>
          </pc:sldLayoutMkLst>
        </pc:sldLayoutChg>
        <pc:sldLayoutChg chg="add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615094605" sldId="2147483902"/>
            <pc:sldLayoutMk cId="2130232968" sldId="2147483907"/>
          </pc:sldLayoutMkLst>
        </pc:sldLayoutChg>
        <pc:sldLayoutChg chg="add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615094605" sldId="2147483902"/>
            <pc:sldLayoutMk cId="1153916360" sldId="2147483908"/>
          </pc:sldLayoutMkLst>
        </pc:sldLayoutChg>
        <pc:sldLayoutChg chg="add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615094605" sldId="2147483902"/>
            <pc:sldLayoutMk cId="1668654628" sldId="2147483909"/>
          </pc:sldLayoutMkLst>
        </pc:sldLayoutChg>
        <pc:sldLayoutChg chg="add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615094605" sldId="2147483902"/>
            <pc:sldLayoutMk cId="1258080665" sldId="2147483910"/>
          </pc:sldLayoutMkLst>
        </pc:sldLayoutChg>
        <pc:sldLayoutChg chg="add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615094605" sldId="2147483902"/>
            <pc:sldLayoutMk cId="979479072" sldId="2147483911"/>
          </pc:sldLayoutMkLst>
        </pc:sldLayoutChg>
        <pc:sldLayoutChg chg="add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615094605" sldId="2147483902"/>
            <pc:sldLayoutMk cId="1216227429" sldId="2147483912"/>
          </pc:sldLayoutMkLst>
        </pc:sldLayoutChg>
        <pc:sldLayoutChg chg="add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615094605" sldId="2147483902"/>
            <pc:sldLayoutMk cId="1058901579" sldId="2147483913"/>
          </pc:sldLayoutMkLst>
        </pc:sldLayoutChg>
        <pc:sldLayoutChg chg="add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615094605" sldId="2147483902"/>
            <pc:sldLayoutMk cId="4161287178" sldId="2147483914"/>
          </pc:sldLayoutMkLst>
        </pc:sldLayoutChg>
        <pc:sldLayoutChg chg="add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615094605" sldId="2147483902"/>
            <pc:sldLayoutMk cId="218022302" sldId="2147483915"/>
          </pc:sldLayoutMkLst>
        </pc:sldLayoutChg>
        <pc:sldLayoutChg chg="add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615094605" sldId="2147483902"/>
            <pc:sldLayoutMk cId="2463034147" sldId="2147483916"/>
          </pc:sldLayoutMkLst>
        </pc:sldLayoutChg>
        <pc:sldLayoutChg chg="add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615094605" sldId="2147483902"/>
            <pc:sldLayoutMk cId="1106794156" sldId="2147483917"/>
          </pc:sldLayoutMkLst>
        </pc:sldLayoutChg>
        <pc:sldLayoutChg chg="add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615094605" sldId="2147483902"/>
            <pc:sldLayoutMk cId="2894838150" sldId="2147483918"/>
          </pc:sldLayoutMkLst>
        </pc:sldLayoutChg>
        <pc:sldLayoutChg chg="add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615094605" sldId="2147483902"/>
            <pc:sldLayoutMk cId="1562122467" sldId="2147483919"/>
          </pc:sldLayoutMkLst>
        </pc:sldLayoutChg>
        <pc:sldLayoutChg chg="add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615094605" sldId="2147483902"/>
            <pc:sldLayoutMk cId="3394839303" sldId="2147483920"/>
          </pc:sldLayoutMkLst>
        </pc:sldLayoutChg>
        <pc:sldLayoutChg chg="add mod replId">
          <pc:chgData name="Monika MONIKA" userId="S::m.monika@montpellier-bs.com::3db136f8-aefb-4c34-9640-3a02d819c1d1" providerId="AD" clId="Web-{1E3443E4-609B-7F23-540D-BD2AF0234F78}" dt="2023-05-23T11:47:12.796" v="1"/>
          <pc:sldLayoutMkLst>
            <pc:docMk/>
            <pc:sldMasterMk cId="615094605" sldId="2147483902"/>
            <pc:sldLayoutMk cId="732654512" sldId="214748392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0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2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01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1287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2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34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9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38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22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94839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23/05/2023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5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40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23/05/2023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4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6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3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1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5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8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7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94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  <p:sldLayoutId id="2147483919" r:id="rId17"/>
    <p:sldLayoutId id="2147483920" r:id="rId18"/>
    <p:sldLayoutId id="2147483921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‹N°›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23/05/2023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6664" y="984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2644910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1C87093-E447-BB66-CC72-D663F4E602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119228"/>
            <a:ext cx="9144000" cy="497572"/>
          </a:xfrm>
        </p:spPr>
        <p:txBody>
          <a:bodyPr/>
          <a:lstStyle/>
          <a:p>
            <a:r>
              <a:rPr lang="fr-FR"/>
              <a:t>2023/23/5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Predictive modelling results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183637" y="1217006"/>
            <a:ext cx="2081581" cy="991056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667368" y="1218426"/>
            <a:ext cx="2140527" cy="991056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61%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2591537" y="2350319"/>
            <a:ext cx="2292190" cy="116873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tx1"/>
                </a:solidFill>
                <a:latin typeface="Mylius Modern"/>
              </a:rPr>
              <a:t>It represents the ratio of correctly predicted completed bookings to the total number of successfully completed bookings.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DAFAA2D-6067-D57A-C73B-D1C9D92A6462}"/>
              </a:ext>
            </a:extLst>
          </p:cNvPr>
          <p:cNvSpPr txBox="1">
            <a:spLocks/>
          </p:cNvSpPr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  <a:latin typeface="Mylius Modern"/>
              </a:rPr>
              <a:t>Accuracy</a:t>
            </a:r>
            <a:r>
              <a:rPr lang="en-GB" sz="1400" dirty="0">
                <a:solidFill>
                  <a:schemeClr val="tx1"/>
                </a:solidFill>
                <a:latin typeface="Mylius Modern"/>
              </a:rPr>
              <a:t> of the model predicting successful or incomplete booking is</a:t>
            </a:r>
            <a:endParaRPr lang="en-GB" sz="1200" dirty="0">
              <a:solidFill>
                <a:schemeClr val="tx1"/>
              </a:solidFill>
              <a:latin typeface="Mylius Modern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2601864" y="4015624"/>
            <a:ext cx="2140527" cy="991056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62%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172091" y="2361864"/>
            <a:ext cx="2150854" cy="7600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rgbClr val="FFFFFF"/>
                </a:solidFill>
                <a:latin typeface="Mylius Modern"/>
              </a:rPr>
              <a:t>The probability of accurately predicting successful bookings.</a:t>
            </a:r>
            <a:endParaRPr lang="fr-FR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53A06D-22D8-EDE9-C6E7-74EFF4E67738}"/>
              </a:ext>
            </a:extLst>
          </p:cNvPr>
          <p:cNvSpPr txBox="1">
            <a:spLocks/>
          </p:cNvSpPr>
          <p:nvPr/>
        </p:nvSpPr>
        <p:spPr>
          <a:xfrm>
            <a:off x="252910" y="3052616"/>
            <a:ext cx="2150854" cy="7600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tx1"/>
                </a:solidFill>
                <a:latin typeface="Mylius Modern"/>
              </a:rPr>
              <a:t>66% Chance of predicting true incomplete bookings</a:t>
            </a:r>
            <a:r>
              <a:rPr lang="en-GB" sz="1400" dirty="0">
                <a:latin typeface="Mylius Modern"/>
              </a:rPr>
              <a:t> correctly. </a:t>
            </a:r>
            <a:endParaRPr lang="en-GB" sz="1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6355837" y="5155350"/>
            <a:ext cx="5732254" cy="353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rgbClr val="FFFFFF"/>
                </a:solidFill>
                <a:latin typeface="Mylius Modern"/>
              </a:rPr>
              <a:t>Key factors that contribute to successful flight bookings.</a:t>
            </a:r>
            <a:endParaRPr lang="fr-FR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5C92B7C-B314-5505-916F-59A6337A6677}"/>
              </a:ext>
            </a:extLst>
          </p:cNvPr>
          <p:cNvSpPr txBox="1">
            <a:spLocks/>
          </p:cNvSpPr>
          <p:nvPr/>
        </p:nvSpPr>
        <p:spPr>
          <a:xfrm>
            <a:off x="169781" y="5380534"/>
            <a:ext cx="4713945" cy="115397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>
                <a:solidFill>
                  <a:srgbClr val="FFFFFF"/>
                </a:solidFill>
                <a:latin typeface="Mylius Modern"/>
              </a:rPr>
              <a:t>Our main concern is the accurate prediction of successful bookings. Although an imbalanced dataset may yield higher accuracy, it does not necessarily reflect the accurate prediction of successful bookings.</a:t>
            </a:r>
            <a:endParaRPr lang="fr-FR"/>
          </a:p>
          <a:p>
            <a:r>
              <a:rPr lang="en-GB" sz="1200" dirty="0">
                <a:solidFill>
                  <a:srgbClr val="FFFFFF"/>
                </a:solidFill>
                <a:latin typeface="Mylius Modern"/>
              </a:rPr>
              <a:t>To address this, we balanced the dataset by including 8,000 </a:t>
            </a:r>
            <a:r>
              <a:rPr lang="en-GB" sz="1200" dirty="0" err="1">
                <a:solidFill>
                  <a:srgbClr val="FFFFFF"/>
                </a:solidFill>
                <a:latin typeface="Mylius Modern"/>
              </a:rPr>
              <a:t>labeled</a:t>
            </a:r>
            <a:r>
              <a:rPr lang="en-GB" sz="1200" dirty="0">
                <a:solidFill>
                  <a:srgbClr val="FFFFFF"/>
                </a:solidFill>
                <a:latin typeface="Mylius Modern"/>
              </a:rPr>
              <a:t> incomplete bookings and 7,000 </a:t>
            </a:r>
            <a:r>
              <a:rPr lang="en-GB" sz="1200" dirty="0" err="1">
                <a:solidFill>
                  <a:srgbClr val="FFFFFF"/>
                </a:solidFill>
                <a:latin typeface="Mylius Modern"/>
              </a:rPr>
              <a:t>labeled</a:t>
            </a:r>
            <a:r>
              <a:rPr lang="en-GB" sz="1200" dirty="0">
                <a:solidFill>
                  <a:srgbClr val="FFFFFF"/>
                </a:solidFill>
                <a:latin typeface="Mylius Modern"/>
              </a:rPr>
              <a:t> complete bookings.</a:t>
            </a:r>
            <a:endParaRPr lang="en-GB" dirty="0"/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/>
          </a:p>
        </p:txBody>
      </p:sp>
      <p:pic>
        <p:nvPicPr>
          <p:cNvPr id="3" name="Image 4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2D18FBB3-678F-5D4A-B9F7-29A53B3BA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218" y="1254816"/>
            <a:ext cx="5421745" cy="360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3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</TotalTime>
  <Words>131</Words>
  <Application>Microsoft Office PowerPoint</Application>
  <PresentationFormat>Grand écran</PresentationFormat>
  <Paragraphs>18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Ion</vt:lpstr>
      <vt:lpstr>Section Heading</vt:lpstr>
      <vt:lpstr>Slide Body - Curious Blue (ABBA)</vt:lpstr>
      <vt:lpstr>British Airways</vt:lpstr>
      <vt:lpstr>Predictive modelling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Hardik Seju</cp:lastModifiedBy>
  <cp:revision>74</cp:revision>
  <cp:lastPrinted>2022-06-09T07:44:13Z</cp:lastPrinted>
  <dcterms:created xsi:type="dcterms:W3CDTF">2022-02-22T07:39:05Z</dcterms:created>
  <dcterms:modified xsi:type="dcterms:W3CDTF">2023-05-23T11:57:54Z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