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4"/>
    <p:sldMasterId id="2147483672" r:id="rId5"/>
    <p:sldMasterId id="2147483696" r:id="rId6"/>
  </p:sldMasterIdLst>
  <p:notesMasterIdLst>
    <p:notesMasterId r:id="rId11"/>
  </p:notesMasterIdLst>
  <p:handoutMasterIdLst>
    <p:handoutMasterId r:id="rId12"/>
  </p:handoutMasterIdLst>
  <p:sldIdLst>
    <p:sldId id="256" r:id="rId7"/>
    <p:sldId id="257" r:id="rId8"/>
    <p:sldId id="258" r:id="rId9"/>
    <p:sldId id="259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B34FB-AE6D-DCF1-6864-2A284145DD1E}" v="470" dt="2023-05-22T21:57:19.243"/>
    <p1510:client id="{C4A26B59-28C1-651D-02DD-0D5D42BD351B}" v="39" dt="2023-05-22T20:14:01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65" y="9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ka MONIKA" userId="S::m.monika@montpellier-bs.com::3db136f8-aefb-4c34-9640-3a02d819c1d1" providerId="AD" clId="Web-{2EDB34FB-AE6D-DCF1-6864-2A284145DD1E}"/>
    <pc:docChg chg="addSld modSld">
      <pc:chgData name="Monika MONIKA" userId="S::m.monika@montpellier-bs.com::3db136f8-aefb-4c34-9640-3a02d819c1d1" providerId="AD" clId="Web-{2EDB34FB-AE6D-DCF1-6864-2A284145DD1E}" dt="2023-05-22T21:57:19.243" v="320" actId="20577"/>
      <pc:docMkLst>
        <pc:docMk/>
      </pc:docMkLst>
      <pc:sldChg chg="addSp delSp modSp">
        <pc:chgData name="Monika MONIKA" userId="S::m.monika@montpellier-bs.com::3db136f8-aefb-4c34-9640-3a02d819c1d1" providerId="AD" clId="Web-{2EDB34FB-AE6D-DCF1-6864-2A284145DD1E}" dt="2023-05-22T21:47:59.411" v="133" actId="1076"/>
        <pc:sldMkLst>
          <pc:docMk/>
          <pc:sldMk cId="2539196362" sldId="257"/>
        </pc:sldMkLst>
        <pc:spChg chg="del mod">
          <ac:chgData name="Monika MONIKA" userId="S::m.monika@montpellier-bs.com::3db136f8-aefb-4c34-9640-3a02d819c1d1" providerId="AD" clId="Web-{2EDB34FB-AE6D-DCF1-6864-2A284145DD1E}" dt="2023-05-22T21:44:38.575" v="102"/>
          <ac:spMkLst>
            <pc:docMk/>
            <pc:sldMk cId="2539196362" sldId="257"/>
            <ac:spMk id="3" creationId="{F982B97B-A940-5016-BA5F-A9A5A4B44DC0}"/>
          </ac:spMkLst>
        </pc:spChg>
        <pc:spChg chg="mod">
          <ac:chgData name="Monika MONIKA" userId="S::m.monika@montpellier-bs.com::3db136f8-aefb-4c34-9640-3a02d819c1d1" providerId="AD" clId="Web-{2EDB34FB-AE6D-DCF1-6864-2A284145DD1E}" dt="2023-05-22T21:36:54.153" v="40" actId="1076"/>
          <ac:spMkLst>
            <pc:docMk/>
            <pc:sldMk cId="2539196362" sldId="257"/>
            <ac:spMk id="4" creationId="{94F5EF8C-C23B-4148-27C7-A0A1758B0E3D}"/>
          </ac:spMkLst>
        </pc:spChg>
        <pc:spChg chg="mod">
          <ac:chgData name="Monika MONIKA" userId="S::m.monika@montpellier-bs.com::3db136f8-aefb-4c34-9640-3a02d819c1d1" providerId="AD" clId="Web-{2EDB34FB-AE6D-DCF1-6864-2A284145DD1E}" dt="2023-05-22T21:37:41.545" v="48" actId="1076"/>
          <ac:spMkLst>
            <pc:docMk/>
            <pc:sldMk cId="2539196362" sldId="257"/>
            <ac:spMk id="5" creationId="{3F766539-860C-DBD6-653A-1FB51170E8C6}"/>
          </ac:spMkLst>
        </pc:spChg>
        <pc:spChg chg="mod">
          <ac:chgData name="Monika MONIKA" userId="S::m.monika@montpellier-bs.com::3db136f8-aefb-4c34-9640-3a02d819c1d1" providerId="AD" clId="Web-{2EDB34FB-AE6D-DCF1-6864-2A284145DD1E}" dt="2023-05-22T21:46:37.845" v="118" actId="1076"/>
          <ac:spMkLst>
            <pc:docMk/>
            <pc:sldMk cId="2539196362" sldId="257"/>
            <ac:spMk id="6" creationId="{4762209E-1D98-BAD5-CDD5-77CA946611E7}"/>
          </ac:spMkLst>
        </pc:spChg>
        <pc:spChg chg="mod">
          <ac:chgData name="Monika MONIKA" userId="S::m.monika@montpellier-bs.com::3db136f8-aefb-4c34-9640-3a02d819c1d1" providerId="AD" clId="Web-{2EDB34FB-AE6D-DCF1-6864-2A284145DD1E}" dt="2023-05-22T21:46:43.377" v="119" actId="1076"/>
          <ac:spMkLst>
            <pc:docMk/>
            <pc:sldMk cId="2539196362" sldId="257"/>
            <ac:spMk id="12" creationId="{7C715D2A-6E3D-2844-03C3-578B33D1250E}"/>
          </ac:spMkLst>
        </pc:spChg>
        <pc:spChg chg="add del mod">
          <ac:chgData name="Monika MONIKA" userId="S::m.monika@montpellier-bs.com::3db136f8-aefb-4c34-9640-3a02d819c1d1" providerId="AD" clId="Web-{2EDB34FB-AE6D-DCF1-6864-2A284145DD1E}" dt="2023-05-22T21:47:22.519" v="122"/>
          <ac:spMkLst>
            <pc:docMk/>
            <pc:sldMk cId="2539196362" sldId="257"/>
            <ac:spMk id="15" creationId="{778CD3B0-E533-6CA1-CADF-E51BC7BF431B}"/>
          </ac:spMkLst>
        </pc:spChg>
        <pc:spChg chg="mod">
          <ac:chgData name="Monika MONIKA" userId="S::m.monika@montpellier-bs.com::3db136f8-aefb-4c34-9640-3a02d819c1d1" providerId="AD" clId="Web-{2EDB34FB-AE6D-DCF1-6864-2A284145DD1E}" dt="2023-05-22T21:39:51.862" v="65" actId="14100"/>
          <ac:spMkLst>
            <pc:docMk/>
            <pc:sldMk cId="2539196362" sldId="257"/>
            <ac:spMk id="19" creationId="{1CC1F258-59E3-ABBB-FC11-2C674685DF70}"/>
          </ac:spMkLst>
        </pc:spChg>
        <pc:grpChg chg="mod">
          <ac:chgData name="Monika MONIKA" userId="S::m.monika@montpellier-bs.com::3db136f8-aefb-4c34-9640-3a02d819c1d1" providerId="AD" clId="Web-{2EDB34FB-AE6D-DCF1-6864-2A284145DD1E}" dt="2023-05-22T21:37:58.296" v="49" actId="1076"/>
          <ac:grpSpMkLst>
            <pc:docMk/>
            <pc:sldMk cId="2539196362" sldId="257"/>
            <ac:grpSpMk id="7" creationId="{980C8E2D-6F16-E76F-C2AD-D6E072057543}"/>
          </ac:grpSpMkLst>
        </pc:grpChg>
        <pc:picChg chg="del">
          <ac:chgData name="Monika MONIKA" userId="S::m.monika@montpellier-bs.com::3db136f8-aefb-4c34-9640-3a02d819c1d1" providerId="AD" clId="Web-{2EDB34FB-AE6D-DCF1-6864-2A284145DD1E}" dt="2023-05-22T21:19:21.800" v="0"/>
          <ac:picMkLst>
            <pc:docMk/>
            <pc:sldMk cId="2539196362" sldId="257"/>
            <ac:picMk id="8" creationId="{0E394D74-82EB-C128-3B08-F000B2CCC8B0}"/>
          </ac:picMkLst>
        </pc:picChg>
        <pc:picChg chg="add mod">
          <ac:chgData name="Monika MONIKA" userId="S::m.monika@montpellier-bs.com::3db136f8-aefb-4c34-9640-3a02d819c1d1" providerId="AD" clId="Web-{2EDB34FB-AE6D-DCF1-6864-2A284145DD1E}" dt="2023-05-22T21:47:53.051" v="130" actId="1076"/>
          <ac:picMkLst>
            <pc:docMk/>
            <pc:sldMk cId="2539196362" sldId="257"/>
            <ac:picMk id="9" creationId="{68270991-C301-7D39-6777-4E63F5637EF6}"/>
          </ac:picMkLst>
        </pc:picChg>
        <pc:picChg chg="add del mod">
          <ac:chgData name="Monika MONIKA" userId="S::m.monika@montpellier-bs.com::3db136f8-aefb-4c34-9640-3a02d819c1d1" providerId="AD" clId="Web-{2EDB34FB-AE6D-DCF1-6864-2A284145DD1E}" dt="2023-05-22T21:43:47.136" v="95"/>
          <ac:picMkLst>
            <pc:docMk/>
            <pc:sldMk cId="2539196362" sldId="257"/>
            <ac:picMk id="10" creationId="{49E19BD6-26A6-F2F3-D228-4B7ABFD13BBE}"/>
          </ac:picMkLst>
        </pc:picChg>
        <pc:picChg chg="mod">
          <ac:chgData name="Monika MONIKA" userId="S::m.monika@montpellier-bs.com::3db136f8-aefb-4c34-9640-3a02d819c1d1" providerId="AD" clId="Web-{2EDB34FB-AE6D-DCF1-6864-2A284145DD1E}" dt="2023-05-22T21:47:59.411" v="133" actId="1076"/>
          <ac:picMkLst>
            <pc:docMk/>
            <pc:sldMk cId="2539196362" sldId="257"/>
            <ac:picMk id="11" creationId="{233A643E-AB0A-33A1-DFEF-A47873E03B89}"/>
          </ac:picMkLst>
        </pc:picChg>
        <pc:picChg chg="add del mod">
          <ac:chgData name="Monika MONIKA" userId="S::m.monika@montpellier-bs.com::3db136f8-aefb-4c34-9640-3a02d819c1d1" providerId="AD" clId="Web-{2EDB34FB-AE6D-DCF1-6864-2A284145DD1E}" dt="2023-05-22T21:44:16.356" v="99"/>
          <ac:picMkLst>
            <pc:docMk/>
            <pc:sldMk cId="2539196362" sldId="257"/>
            <ac:picMk id="13" creationId="{93D3805C-5DAC-F17C-B90A-C3BE46323993}"/>
          </ac:picMkLst>
        </pc:picChg>
        <pc:picChg chg="del">
          <ac:chgData name="Monika MONIKA" userId="S::m.monika@montpellier-bs.com::3db136f8-aefb-4c34-9640-3a02d819c1d1" providerId="AD" clId="Web-{2EDB34FB-AE6D-DCF1-6864-2A284145DD1E}" dt="2023-05-22T21:30:26.998" v="3"/>
          <ac:picMkLst>
            <pc:docMk/>
            <pc:sldMk cId="2539196362" sldId="257"/>
            <ac:picMk id="16" creationId="{C177E000-7E24-DE83-7E07-C415108DA5F7}"/>
          </ac:picMkLst>
        </pc:picChg>
        <pc:picChg chg="del">
          <ac:chgData name="Monika MONIKA" userId="S::m.monika@montpellier-bs.com::3db136f8-aefb-4c34-9640-3a02d819c1d1" providerId="AD" clId="Web-{2EDB34FB-AE6D-DCF1-6864-2A284145DD1E}" dt="2023-05-22T21:31:19.360" v="7"/>
          <ac:picMkLst>
            <pc:docMk/>
            <pc:sldMk cId="2539196362" sldId="257"/>
            <ac:picMk id="18" creationId="{6F135D80-7132-20D0-7F12-12B21B4CDB9C}"/>
          </ac:picMkLst>
        </pc:picChg>
      </pc:sldChg>
      <pc:sldChg chg="addSp delSp modSp new">
        <pc:chgData name="Monika MONIKA" userId="S::m.monika@montpellier-bs.com::3db136f8-aefb-4c34-9640-3a02d819c1d1" providerId="AD" clId="Web-{2EDB34FB-AE6D-DCF1-6864-2A284145DD1E}" dt="2023-05-22T21:46:18.157" v="116" actId="1076"/>
        <pc:sldMkLst>
          <pc:docMk/>
          <pc:sldMk cId="3635645297" sldId="258"/>
        </pc:sldMkLst>
        <pc:spChg chg="del">
          <ac:chgData name="Monika MONIKA" userId="S::m.monika@montpellier-bs.com::3db136f8-aefb-4c34-9640-3a02d819c1d1" providerId="AD" clId="Web-{2EDB34FB-AE6D-DCF1-6864-2A284145DD1E}" dt="2023-05-22T21:44:46.638" v="103"/>
          <ac:spMkLst>
            <pc:docMk/>
            <pc:sldMk cId="3635645297" sldId="258"/>
            <ac:spMk id="2" creationId="{7004A83F-C031-E7D7-91AF-BC2601939148}"/>
          </ac:spMkLst>
        </pc:spChg>
        <pc:spChg chg="del">
          <ac:chgData name="Monika MONIKA" userId="S::m.monika@montpellier-bs.com::3db136f8-aefb-4c34-9640-3a02d819c1d1" providerId="AD" clId="Web-{2EDB34FB-AE6D-DCF1-6864-2A284145DD1E}" dt="2023-05-22T21:43:51.308" v="96"/>
          <ac:spMkLst>
            <pc:docMk/>
            <pc:sldMk cId="3635645297" sldId="258"/>
            <ac:spMk id="3" creationId="{20E769EF-A731-FC20-86DE-2195A2CA40B7}"/>
          </ac:spMkLst>
        </pc:spChg>
        <pc:spChg chg="add mod">
          <ac:chgData name="Monika MONIKA" userId="S::m.monika@montpellier-bs.com::3db136f8-aefb-4c34-9640-3a02d819c1d1" providerId="AD" clId="Web-{2EDB34FB-AE6D-DCF1-6864-2A284145DD1E}" dt="2023-05-22T21:46:10.610" v="115" actId="1076"/>
          <ac:spMkLst>
            <pc:docMk/>
            <pc:sldMk cId="3635645297" sldId="258"/>
            <ac:spMk id="6" creationId="{0EF0FE7B-0EC9-1F94-9893-0E61FA0EDC50}"/>
          </ac:spMkLst>
        </pc:spChg>
        <pc:spChg chg="add del mod">
          <ac:chgData name="Monika MONIKA" userId="S::m.monika@montpellier-bs.com::3db136f8-aefb-4c34-9640-3a02d819c1d1" providerId="AD" clId="Web-{2EDB34FB-AE6D-DCF1-6864-2A284145DD1E}" dt="2023-05-22T21:46:00.422" v="112"/>
          <ac:spMkLst>
            <pc:docMk/>
            <pc:sldMk cId="3635645297" sldId="258"/>
            <ac:spMk id="8" creationId="{6FD880EC-DB8B-60B5-DD65-F979F904E087}"/>
          </ac:spMkLst>
        </pc:spChg>
        <pc:picChg chg="add del mod ord">
          <ac:chgData name="Monika MONIKA" userId="S::m.monika@montpellier-bs.com::3db136f8-aefb-4c34-9640-3a02d819c1d1" providerId="AD" clId="Web-{2EDB34FB-AE6D-DCF1-6864-2A284145DD1E}" dt="2023-05-22T21:45:59" v="111"/>
          <ac:picMkLst>
            <pc:docMk/>
            <pc:sldMk cId="3635645297" sldId="258"/>
            <ac:picMk id="4" creationId="{26BB8DC4-48E7-91ED-F03B-8754821730B5}"/>
          </ac:picMkLst>
        </pc:picChg>
        <pc:picChg chg="add mod">
          <ac:chgData name="Monika MONIKA" userId="S::m.monika@montpellier-bs.com::3db136f8-aefb-4c34-9640-3a02d819c1d1" providerId="AD" clId="Web-{2EDB34FB-AE6D-DCF1-6864-2A284145DD1E}" dt="2023-05-22T21:46:05.297" v="114" actId="1076"/>
          <ac:picMkLst>
            <pc:docMk/>
            <pc:sldMk cId="3635645297" sldId="258"/>
            <ac:picMk id="5" creationId="{3DA3F089-6136-48B2-0E53-F11EE69896C3}"/>
          </ac:picMkLst>
        </pc:picChg>
        <pc:picChg chg="add mod ord">
          <ac:chgData name="Monika MONIKA" userId="S::m.monika@montpellier-bs.com::3db136f8-aefb-4c34-9640-3a02d819c1d1" providerId="AD" clId="Web-{2EDB34FB-AE6D-DCF1-6864-2A284145DD1E}" dt="2023-05-22T21:46:18.157" v="116" actId="1076"/>
          <ac:picMkLst>
            <pc:docMk/>
            <pc:sldMk cId="3635645297" sldId="258"/>
            <ac:picMk id="9" creationId="{986E0E6A-775A-67B9-A07F-AD136EC72296}"/>
          </ac:picMkLst>
        </pc:picChg>
      </pc:sldChg>
      <pc:sldChg chg="addSp delSp modSp new">
        <pc:chgData name="Monika MONIKA" userId="S::m.monika@montpellier-bs.com::3db136f8-aefb-4c34-9640-3a02d819c1d1" providerId="AD" clId="Web-{2EDB34FB-AE6D-DCF1-6864-2A284145DD1E}" dt="2023-05-22T21:57:19.243" v="320" actId="20577"/>
        <pc:sldMkLst>
          <pc:docMk/>
          <pc:sldMk cId="3259839778" sldId="259"/>
        </pc:sldMkLst>
        <pc:spChg chg="del">
          <ac:chgData name="Monika MONIKA" userId="S::m.monika@montpellier-bs.com::3db136f8-aefb-4c34-9640-3a02d819c1d1" providerId="AD" clId="Web-{2EDB34FB-AE6D-DCF1-6864-2A284145DD1E}" dt="2023-05-22T21:49:03.569" v="136"/>
          <ac:spMkLst>
            <pc:docMk/>
            <pc:sldMk cId="3259839778" sldId="259"/>
            <ac:spMk id="2" creationId="{4E90486B-9134-45AA-CF9C-33504F9F0058}"/>
          </ac:spMkLst>
        </pc:spChg>
        <pc:spChg chg="del">
          <ac:chgData name="Monika MONIKA" userId="S::m.monika@montpellier-bs.com::3db136f8-aefb-4c34-9640-3a02d819c1d1" providerId="AD" clId="Web-{2EDB34FB-AE6D-DCF1-6864-2A284145DD1E}" dt="2023-05-22T21:48:59.444" v="135"/>
          <ac:spMkLst>
            <pc:docMk/>
            <pc:sldMk cId="3259839778" sldId="259"/>
            <ac:spMk id="3" creationId="{DB2EAD35-ED0A-B310-D234-1ACAD2891205}"/>
          </ac:spMkLst>
        </pc:spChg>
        <pc:spChg chg="add mod">
          <ac:chgData name="Monika MONIKA" userId="S::m.monika@montpellier-bs.com::3db136f8-aefb-4c34-9640-3a02d819c1d1" providerId="AD" clId="Web-{2EDB34FB-AE6D-DCF1-6864-2A284145DD1E}" dt="2023-05-22T21:55:53.521" v="247" actId="20577"/>
          <ac:spMkLst>
            <pc:docMk/>
            <pc:sldMk cId="3259839778" sldId="259"/>
            <ac:spMk id="7" creationId="{24DAB540-D99E-4408-94DB-A1E18A03D8D4}"/>
          </ac:spMkLst>
        </pc:spChg>
        <pc:spChg chg="add mod">
          <ac:chgData name="Monika MONIKA" userId="S::m.monika@montpellier-bs.com::3db136f8-aefb-4c34-9640-3a02d819c1d1" providerId="AD" clId="Web-{2EDB34FB-AE6D-DCF1-6864-2A284145DD1E}" dt="2023-05-22T21:57:19.243" v="320" actId="20577"/>
          <ac:spMkLst>
            <pc:docMk/>
            <pc:sldMk cId="3259839778" sldId="259"/>
            <ac:spMk id="12" creationId="{77717A4B-3A66-1735-9AAB-9398471D3DAC}"/>
          </ac:spMkLst>
        </pc:spChg>
        <pc:graphicFrameChg chg="add del mod">
          <ac:chgData name="Monika MONIKA" userId="S::m.monika@montpellier-bs.com::3db136f8-aefb-4c34-9640-3a02d819c1d1" providerId="AD" clId="Web-{2EDB34FB-AE6D-DCF1-6864-2A284145DD1E}" dt="2023-05-22T21:53:33.188" v="162"/>
          <ac:graphicFrameMkLst>
            <pc:docMk/>
            <pc:sldMk cId="3259839778" sldId="259"/>
            <ac:graphicFrameMk id="9" creationId="{7FAF372E-AC45-D61A-AF9E-3621DDB55B61}"/>
          </ac:graphicFrameMkLst>
        </pc:graphicFrameChg>
        <pc:graphicFrameChg chg="add del mod">
          <ac:chgData name="Monika MONIKA" userId="S::m.monika@montpellier-bs.com::3db136f8-aefb-4c34-9640-3a02d819c1d1" providerId="AD" clId="Web-{2EDB34FB-AE6D-DCF1-6864-2A284145DD1E}" dt="2023-05-22T21:54:16.315" v="182"/>
          <ac:graphicFrameMkLst>
            <pc:docMk/>
            <pc:sldMk cId="3259839778" sldId="259"/>
            <ac:graphicFrameMk id="11" creationId="{E03876E5-BC62-7B4D-1D3B-22D2EA7FA59F}"/>
          </ac:graphicFrameMkLst>
        </pc:graphicFrameChg>
        <pc:picChg chg="add del mod">
          <ac:chgData name="Monika MONIKA" userId="S::m.monika@montpellier-bs.com::3db136f8-aefb-4c34-9640-3a02d819c1d1" providerId="AD" clId="Web-{2EDB34FB-AE6D-DCF1-6864-2A284145DD1E}" dt="2023-05-22T21:49:45.196" v="139"/>
          <ac:picMkLst>
            <pc:docMk/>
            <pc:sldMk cId="3259839778" sldId="259"/>
            <ac:picMk id="4" creationId="{6EFBCBFF-DF63-F245-CCE1-037714399DAA}"/>
          </ac:picMkLst>
        </pc:picChg>
        <pc:picChg chg="add mod">
          <ac:chgData name="Monika MONIKA" userId="S::m.monika@montpellier-bs.com::3db136f8-aefb-4c34-9640-3a02d819c1d1" providerId="AD" clId="Web-{2EDB34FB-AE6D-DCF1-6864-2A284145DD1E}" dt="2023-05-22T21:54:48.394" v="188" actId="14100"/>
          <ac:picMkLst>
            <pc:docMk/>
            <pc:sldMk cId="3259839778" sldId="259"/>
            <ac:picMk id="5" creationId="{E8A93EF3-35C0-AF5B-5637-C800437373D7}"/>
          </ac:picMkLst>
        </pc:picChg>
        <pc:picChg chg="add mod">
          <ac:chgData name="Monika MONIKA" userId="S::m.monika@montpellier-bs.com::3db136f8-aefb-4c34-9640-3a02d819c1d1" providerId="AD" clId="Web-{2EDB34FB-AE6D-DCF1-6864-2A284145DD1E}" dt="2023-05-22T21:56:08.209" v="250" actId="14100"/>
          <ac:picMkLst>
            <pc:docMk/>
            <pc:sldMk cId="3259839778" sldId="259"/>
            <ac:picMk id="6" creationId="{893F55E1-9CD9-1C19-C155-5C92955DFFE1}"/>
          </ac:picMkLst>
        </pc:picChg>
      </pc:sldChg>
    </pc:docChg>
  </pc:docChgLst>
  <pc:docChgLst>
    <pc:chgData name="Monika MONIKA" userId="S::m.monika@montpellier-bs.com::3db136f8-aefb-4c34-9640-3a02d819c1d1" providerId="AD" clId="Web-{C4A26B59-28C1-651D-02DD-0D5D42BD351B}"/>
    <pc:docChg chg="modSld addMainMaster">
      <pc:chgData name="Monika MONIKA" userId="S::m.monika@montpellier-bs.com::3db136f8-aefb-4c34-9640-3a02d819c1d1" providerId="AD" clId="Web-{C4A26B59-28C1-651D-02DD-0D5D42BD351B}" dt="2023-05-22T20:14:01.395" v="25" actId="1076"/>
      <pc:docMkLst>
        <pc:docMk/>
      </pc:docMkLst>
      <pc:sldChg chg="modSp mod modClrScheme chgLayout">
        <pc:chgData name="Monika MONIKA" userId="S::m.monika@montpellier-bs.com::3db136f8-aefb-4c34-9640-3a02d819c1d1" providerId="AD" clId="Web-{C4A26B59-28C1-651D-02DD-0D5D42BD351B}" dt="2023-05-22T20:09:01.383" v="11" actId="20577"/>
        <pc:sldMkLst>
          <pc:docMk/>
          <pc:sldMk cId="130638167" sldId="256"/>
        </pc:sldMkLst>
        <pc:spChg chg="mod ord">
          <ac:chgData name="Monika MONIKA" userId="S::m.monika@montpellier-bs.com::3db136f8-aefb-4c34-9640-3a02d819c1d1" providerId="AD" clId="Web-{C4A26B59-28C1-651D-02DD-0D5D42BD351B}" dt="2023-05-22T20:08:17.460" v="0"/>
          <ac:spMkLst>
            <pc:docMk/>
            <pc:sldMk cId="130638167" sldId="256"/>
            <ac:spMk id="2" creationId="{2438A003-EF0F-7525-8F4C-02C1EBAC53E6}"/>
          </ac:spMkLst>
        </pc:spChg>
        <pc:spChg chg="mod ord">
          <ac:chgData name="Monika MONIKA" userId="S::m.monika@montpellier-bs.com::3db136f8-aefb-4c34-9640-3a02d819c1d1" providerId="AD" clId="Web-{C4A26B59-28C1-651D-02DD-0D5D42BD351B}" dt="2023-05-22T20:08:17.460" v="0"/>
          <ac:spMkLst>
            <pc:docMk/>
            <pc:sldMk cId="130638167" sldId="256"/>
            <ac:spMk id="3" creationId="{A28FAAD5-BEA6-D647-CD8F-9337612F188E}"/>
          </ac:spMkLst>
        </pc:spChg>
        <pc:spChg chg="mod ord">
          <ac:chgData name="Monika MONIKA" userId="S::m.monika@montpellier-bs.com::3db136f8-aefb-4c34-9640-3a02d819c1d1" providerId="AD" clId="Web-{C4A26B59-28C1-651D-02DD-0D5D42BD351B}" dt="2023-05-22T20:09:01.383" v="11" actId="20577"/>
          <ac:spMkLst>
            <pc:docMk/>
            <pc:sldMk cId="130638167" sldId="256"/>
            <ac:spMk id="4" creationId="{35DAAE56-6498-6C34-D5D9-05A0333BD3BC}"/>
          </ac:spMkLst>
        </pc:spChg>
      </pc:sldChg>
      <pc:sldChg chg="addSp delSp modSp mod modClrScheme chgLayout">
        <pc:chgData name="Monika MONIKA" userId="S::m.monika@montpellier-bs.com::3db136f8-aefb-4c34-9640-3a02d819c1d1" providerId="AD" clId="Web-{C4A26B59-28C1-651D-02DD-0D5D42BD351B}" dt="2023-05-22T20:14:01.395" v="25" actId="1076"/>
        <pc:sldMkLst>
          <pc:docMk/>
          <pc:sldMk cId="2539196362" sldId="257"/>
        </pc:sldMkLst>
        <pc:spChg chg="mod ord">
          <ac:chgData name="Monika MONIKA" userId="S::m.monika@montpellier-bs.com::3db136f8-aefb-4c34-9640-3a02d819c1d1" providerId="AD" clId="Web-{C4A26B59-28C1-651D-02DD-0D5D42BD351B}" dt="2023-05-22T20:08:17.460" v="0"/>
          <ac:spMkLst>
            <pc:docMk/>
            <pc:sldMk cId="2539196362" sldId="257"/>
            <ac:spMk id="2" creationId="{4C7C9EE2-AB7B-7C0C-1FC8-20E35CF4B6CB}"/>
          </ac:spMkLst>
        </pc:spChg>
        <pc:spChg chg="mod ord">
          <ac:chgData name="Monika MONIKA" userId="S::m.monika@montpellier-bs.com::3db136f8-aefb-4c34-9640-3a02d819c1d1" providerId="AD" clId="Web-{C4A26B59-28C1-651D-02DD-0D5D42BD351B}" dt="2023-05-22T20:08:17.460" v="0"/>
          <ac:spMkLst>
            <pc:docMk/>
            <pc:sldMk cId="2539196362" sldId="257"/>
            <ac:spMk id="3" creationId="{F982B97B-A940-5016-BA5F-A9A5A4B44DC0}"/>
          </ac:spMkLst>
        </pc:spChg>
        <pc:spChg chg="mod">
          <ac:chgData name="Monika MONIKA" userId="S::m.monika@montpellier-bs.com::3db136f8-aefb-4c34-9640-3a02d819c1d1" providerId="AD" clId="Web-{C4A26B59-28C1-651D-02DD-0D5D42BD351B}" dt="2023-05-22T20:09:57.651" v="15" actId="20577"/>
          <ac:spMkLst>
            <pc:docMk/>
            <pc:sldMk cId="2539196362" sldId="257"/>
            <ac:spMk id="4" creationId="{94F5EF8C-C23B-4148-27C7-A0A1758B0E3D}"/>
          </ac:spMkLst>
        </pc:spChg>
        <pc:spChg chg="mod">
          <ac:chgData name="Monika MONIKA" userId="S::m.monika@montpellier-bs.com::3db136f8-aefb-4c34-9640-3a02d819c1d1" providerId="AD" clId="Web-{C4A26B59-28C1-651D-02DD-0D5D42BD351B}" dt="2023-05-22T20:12:26.235" v="19" actId="20577"/>
          <ac:spMkLst>
            <pc:docMk/>
            <pc:sldMk cId="2539196362" sldId="257"/>
            <ac:spMk id="12" creationId="{7C715D2A-6E3D-2844-03C3-578B33D1250E}"/>
          </ac:spMkLst>
        </pc:spChg>
        <pc:picChg chg="add mod">
          <ac:chgData name="Monika MONIKA" userId="S::m.monika@montpellier-bs.com::3db136f8-aefb-4c34-9640-3a02d819c1d1" providerId="AD" clId="Web-{C4A26B59-28C1-651D-02DD-0D5D42BD351B}" dt="2023-05-22T20:14:01.395" v="25" actId="1076"/>
          <ac:picMkLst>
            <pc:docMk/>
            <pc:sldMk cId="2539196362" sldId="257"/>
            <ac:picMk id="8" creationId="{0E394D74-82EB-C128-3B08-F000B2CCC8B0}"/>
          </ac:picMkLst>
        </pc:picChg>
        <pc:picChg chg="mod">
          <ac:chgData name="Monika MONIKA" userId="S::m.monika@montpellier-bs.com::3db136f8-aefb-4c34-9640-3a02d819c1d1" providerId="AD" clId="Web-{C4A26B59-28C1-651D-02DD-0D5D42BD351B}" dt="2023-05-22T20:12:31.563" v="20" actId="1076"/>
          <ac:picMkLst>
            <pc:docMk/>
            <pc:sldMk cId="2539196362" sldId="257"/>
            <ac:picMk id="11" creationId="{233A643E-AB0A-33A1-DFEF-A47873E03B89}"/>
          </ac:picMkLst>
        </pc:picChg>
        <pc:picChg chg="del">
          <ac:chgData name="Monika MONIKA" userId="S::m.monika@montpellier-bs.com::3db136f8-aefb-4c34-9640-3a02d819c1d1" providerId="AD" clId="Web-{C4A26B59-28C1-651D-02DD-0D5D42BD351B}" dt="2023-05-22T20:13:57.613" v="24"/>
          <ac:picMkLst>
            <pc:docMk/>
            <pc:sldMk cId="2539196362" sldId="257"/>
            <ac:picMk id="21" creationId="{13636AE7-987C-F43C-F3A0-EBE29985811F}"/>
          </ac:picMkLst>
        </pc:picChg>
      </pc:sldChg>
      <pc:sldMasterChg chg="add addSldLayout modSldLayout">
        <pc:chgData name="Monika MONIKA" userId="S::m.monika@montpellier-bs.com::3db136f8-aefb-4c34-9640-3a02d819c1d1" providerId="AD" clId="Web-{C4A26B59-28C1-651D-02DD-0D5D42BD351B}" dt="2023-05-22T20:08:17.460" v="0"/>
        <pc:sldMasterMkLst>
          <pc:docMk/>
          <pc:sldMasterMk cId="2177552239" sldId="2147483888"/>
        </pc:sldMasterMkLst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2741871926" sldId="2147483889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1223225960" sldId="2147483890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3440781734" sldId="2147483891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2513390347" sldId="2147483892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2788898596" sldId="2147483893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2146003780" sldId="2147483894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3804205515" sldId="2147483895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1680138881" sldId="2147483896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2436830562" sldId="2147483897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3945872303" sldId="2147483898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1132945391" sldId="2147483899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670910467" sldId="2147483900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536032529" sldId="2147483901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2043436781" sldId="2147483902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964252540" sldId="2147483903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3025456665" sldId="2147483904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4169479994" sldId="2147483905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2683709309" sldId="2147483906"/>
          </pc:sldLayoutMkLst>
        </pc:sldLayoutChg>
        <pc:sldLayoutChg chg="add mod replId">
          <pc:chgData name="Monika MONIKA" userId="S::m.monika@montpellier-bs.com::3db136f8-aefb-4c34-9640-3a02d819c1d1" providerId="AD" clId="Web-{C4A26B59-28C1-651D-02DD-0D5D42BD351B}" dt="2023-05-22T20:08:17.460" v="0"/>
          <pc:sldLayoutMkLst>
            <pc:docMk/>
            <pc:sldMasterMk cId="2177552239" sldId="2147483888"/>
            <pc:sldLayoutMk cId="3387538903" sldId="214748390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7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7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45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0910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32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36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52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56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79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683709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22/05/2023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3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25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22/05/2023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8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9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9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0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0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3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3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52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  <p:sldLayoutId id="2147483907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‹N°›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22/05/2023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52598"/>
            <a:ext cx="9144000" cy="230832"/>
          </a:xfrm>
        </p:spPr>
        <p:txBody>
          <a:bodyPr/>
          <a:lstStyle/>
          <a:p>
            <a:r>
              <a:rPr lang="en-GB" dirty="0"/>
              <a:t>2023-5-22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3861557" y="453396"/>
            <a:ext cx="1479754" cy="747216"/>
            <a:chOff x="5686779" y="334199"/>
            <a:chExt cx="262351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686779" y="334199"/>
              <a:ext cx="262351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CA" sz="1400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1400" dirty="0">
                  <a:ea typeface="+mn-lt"/>
                  <a:cs typeface="+mn-lt"/>
                </a:rPr>
                <a:t>4.73</a:t>
              </a:r>
              <a:r>
                <a:rPr lang="en-CA" sz="1400" b="1" dirty="0">
                  <a:solidFill>
                    <a:schemeClr val="tx1">
                      <a:lumMod val="75000"/>
                    </a:schemeClr>
                  </a:solidFill>
                </a:rPr>
                <a:t> /10</a:t>
              </a:r>
              <a:endParaRPr lang="en-CA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6173076" y="990413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5550412" y="448130"/>
            <a:ext cx="1670742" cy="751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400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1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sz="1400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656" y="598894"/>
            <a:ext cx="3139473" cy="431330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7423484" y="514356"/>
            <a:ext cx="1541775" cy="706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1400" dirty="0">
                <a:ea typeface="+mn-lt"/>
                <a:cs typeface="+mn-lt"/>
              </a:rPr>
              <a:t>3548</a:t>
            </a:r>
            <a:r>
              <a:rPr lang="en-CA" sz="1400" dirty="0">
                <a:solidFill>
                  <a:schemeClr val="tx1">
                    <a:lumMod val="75000"/>
                  </a:schemeClr>
                </a:solidFill>
              </a:rPr>
              <a:t> Total reviews</a:t>
            </a:r>
            <a:endParaRPr lang="fr-FR" sz="140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sz="1400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164935" y="1146774"/>
            <a:ext cx="3487884" cy="289380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  <a:latin typeface="Mylius Modern"/>
              </a:rPr>
              <a:t>Based on customer ratings, here is a summary of their feedback:</a:t>
            </a:r>
            <a:endParaRPr lang="en-GB" b="0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  <a:latin typeface="Mylius Modern"/>
              </a:rPr>
              <a:t>For ratings 7-10, customers were generally happy with comfortable seats, good inflight entertainment, and decent food quality.</a:t>
            </a:r>
            <a:endParaRPr lang="en-GB" b="0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  <a:latin typeface="Mylius Modern"/>
              </a:rPr>
              <a:t>For ratings 4-6, customers mentioned issues with small entertainment screens, long passport check queues, and a negative experience in business class.</a:t>
            </a:r>
            <a:endParaRPr lang="en-GB" b="0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  <a:latin typeface="Mylius Modern"/>
              </a:rPr>
              <a:t>For ratings 1-3, customers expressed dissatisfaction with congested middle seats and small screens, while they still appreciated the seats and food.</a:t>
            </a:r>
            <a:endParaRPr lang="en-GB" b="0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  <a:latin typeface="Mylius Modern"/>
              </a:rPr>
              <a:t>This analysis provides insights into the aspects that customers found satisfactory or unsatisfactory based on their ratings.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pic>
        <p:nvPicPr>
          <p:cNvPr id="9" name="Image 9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68270991-C301-7D39-6777-4E63F563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427" y="1526225"/>
            <a:ext cx="3864077" cy="30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A3F089-6136-48B2-0E53-F11EE6989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101" y="3598606"/>
            <a:ext cx="2447925" cy="2438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0FE7B-0EC9-1F94-9893-0E61FA0EDC50}"/>
              </a:ext>
            </a:extLst>
          </p:cNvPr>
          <p:cNvSpPr>
            <a:spLocks noGrp="1"/>
          </p:cNvSpPr>
          <p:nvPr/>
        </p:nvSpPr>
        <p:spPr>
          <a:xfrm>
            <a:off x="266229" y="4890934"/>
            <a:ext cx="7077593" cy="19621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938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447675" indent="-188913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715963" indent="-233363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 sz="11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984250" indent="-233363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 sz="11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400" b="0" dirty="0">
                <a:ea typeface="+mj-lt"/>
                <a:cs typeface="+mj-lt"/>
              </a:rPr>
              <a:t>Customers appreciated the cabin crew service, staff, and general economy seats. Many customers also </a:t>
            </a:r>
            <a:r>
              <a:rPr lang="en-GB" sz="1400" b="0" dirty="0" err="1">
                <a:ea typeface="+mj-lt"/>
                <a:cs typeface="+mj-lt"/>
              </a:rPr>
              <a:t>traveled</a:t>
            </a:r>
            <a:r>
              <a:rPr lang="en-GB" sz="1400" b="0" dirty="0">
                <a:ea typeface="+mj-lt"/>
                <a:cs typeface="+mj-lt"/>
              </a:rPr>
              <a:t> in Business class.</a:t>
            </a:r>
            <a:endParaRPr lang="fr-FR" dirty="0">
              <a:ea typeface="+mj-lt"/>
              <a:cs typeface="+mj-lt"/>
            </a:endParaRPr>
          </a:p>
          <a:p>
            <a:r>
              <a:rPr lang="en-GB" sz="1400" b="0" dirty="0">
                <a:ea typeface="+mj-lt"/>
                <a:cs typeface="+mj-lt"/>
              </a:rPr>
              <a:t>Areas of focus should be on improving economy class service, seats, and enhancing the inflight entertainment experience. It is also important to address delays. In the business class, customers expect a value-for-money experience. Furthermore, customer service should be improved when handling refund requests and streamlining the process.</a:t>
            </a:r>
            <a:endParaRPr lang="en-GB" dirty="0">
              <a:ea typeface="+mj-lt"/>
              <a:cs typeface="+mj-lt"/>
            </a:endParaRPr>
          </a:p>
          <a:p>
            <a:endParaRPr lang="en-GB" sz="1400" dirty="0"/>
          </a:p>
        </p:txBody>
      </p:sp>
      <p:pic>
        <p:nvPicPr>
          <p:cNvPr id="9" name="Image 9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986E0E6A-775A-67B9-A07F-AD136EC72296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270483" y="226143"/>
            <a:ext cx="7859150" cy="4429124"/>
          </a:xfrm>
        </p:spPr>
      </p:pic>
    </p:spTree>
    <p:extLst>
      <p:ext uri="{BB962C8B-B14F-4D97-AF65-F5344CB8AC3E}">
        <p14:creationId xmlns:p14="http://schemas.microsoft.com/office/powerpoint/2010/main" val="363564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E8A93EF3-35C0-AF5B-5637-C8004373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205" y="1294396"/>
            <a:ext cx="7536427" cy="2376498"/>
          </a:xfrm>
          <a:prstGeom prst="rect">
            <a:avLst/>
          </a:prstGeom>
        </p:spPr>
      </p:pic>
      <p:pic>
        <p:nvPicPr>
          <p:cNvPr id="6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93F55E1-9CD9-1C19-C155-5C92955DF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917" y="4173001"/>
            <a:ext cx="7659328" cy="240802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DAB540-D99E-4408-94DB-A1E18A03D8D4}"/>
              </a:ext>
            </a:extLst>
          </p:cNvPr>
          <p:cNvSpPr txBox="1"/>
          <p:nvPr/>
        </p:nvSpPr>
        <p:spPr>
          <a:xfrm>
            <a:off x="276532" y="1020097"/>
            <a:ext cx="35543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Travellers</a:t>
            </a:r>
            <a:r>
              <a:rPr lang="fr-FR" dirty="0"/>
              <a:t> type couple </a:t>
            </a:r>
            <a:r>
              <a:rPr lang="fr-FR" dirty="0" err="1"/>
              <a:t>leisure</a:t>
            </a:r>
            <a:endParaRPr lang="fr-FR" dirty="0"/>
          </a:p>
          <a:p>
            <a:r>
              <a:rPr lang="fr-FR" dirty="0"/>
              <a:t>Gave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 and </a:t>
            </a:r>
            <a:r>
              <a:rPr lang="fr-FR" dirty="0" err="1"/>
              <a:t>those</a:t>
            </a:r>
            <a:r>
              <a:rPr lang="fr-FR" dirty="0"/>
              <a:t> for </a:t>
            </a:r>
            <a:r>
              <a:rPr lang="fr-FR" dirty="0" err="1"/>
              <a:t>family</a:t>
            </a:r>
            <a:r>
              <a:rPr lang="fr-FR" dirty="0"/>
              <a:t> </a:t>
            </a:r>
            <a:r>
              <a:rPr lang="fr-FR" dirty="0" err="1"/>
              <a:t>leisure</a:t>
            </a:r>
            <a:r>
              <a:rPr lang="fr-FR" dirty="0"/>
              <a:t> tend to </a:t>
            </a:r>
            <a:r>
              <a:rPr lang="fr-FR" dirty="0" err="1"/>
              <a:t>review</a:t>
            </a:r>
            <a:r>
              <a:rPr lang="fr-FR" dirty="0"/>
              <a:t> </a:t>
            </a:r>
            <a:r>
              <a:rPr lang="fr-FR" dirty="0" err="1"/>
              <a:t>less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7717A4B-3A66-1735-9AAB-9398471D3DAC}"/>
              </a:ext>
            </a:extLst>
          </p:cNvPr>
          <p:cNvSpPr txBox="1"/>
          <p:nvPr/>
        </p:nvSpPr>
        <p:spPr>
          <a:xfrm>
            <a:off x="215079" y="2974257"/>
            <a:ext cx="35543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Travellers</a:t>
            </a:r>
            <a:r>
              <a:rPr lang="fr-FR" dirty="0"/>
              <a:t>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flew</a:t>
            </a:r>
            <a:r>
              <a:rPr lang="fr-FR" dirty="0"/>
              <a:t> </a:t>
            </a:r>
            <a:r>
              <a:rPr lang="fr-FR" dirty="0" err="1"/>
              <a:t>economy</a:t>
            </a:r>
            <a:r>
              <a:rPr lang="fr-FR" dirty="0"/>
              <a:t> class gave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/>
              <a:t>review.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9839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3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151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Ion</vt:lpstr>
      <vt:lpstr>Section Heading</vt:lpstr>
      <vt:lpstr>Slide Body - Curious Blue (ABBA)</vt:lpstr>
      <vt:lpstr>British Airways</vt:lpstr>
      <vt:lpstr>Key metrics 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Hardik Seju</cp:lastModifiedBy>
  <cp:revision>167</cp:revision>
  <cp:lastPrinted>2022-06-09T07:44:13Z</cp:lastPrinted>
  <dcterms:created xsi:type="dcterms:W3CDTF">2022-02-22T07:39:05Z</dcterms:created>
  <dcterms:modified xsi:type="dcterms:W3CDTF">2023-05-22T21:57:24Z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