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3"/>
  </p:notesMasterIdLst>
  <p:sldIdLst>
    <p:sldId id="269" r:id="rId2"/>
    <p:sldId id="270" r:id="rId3"/>
    <p:sldId id="260" r:id="rId4"/>
    <p:sldId id="261" r:id="rId5"/>
    <p:sldId id="267" r:id="rId6"/>
    <p:sldId id="268" r:id="rId7"/>
    <p:sldId id="271" r:id="rId8"/>
    <p:sldId id="279" r:id="rId9"/>
    <p:sldId id="280" r:id="rId10"/>
    <p:sldId id="281" r:id="rId11"/>
    <p:sldId id="282" r:id="rId12"/>
    <p:sldId id="266" r:id="rId13"/>
    <p:sldId id="258" r:id="rId14"/>
    <p:sldId id="265" r:id="rId15"/>
    <p:sldId id="272" r:id="rId16"/>
    <p:sldId id="274" r:id="rId17"/>
    <p:sldId id="273" r:id="rId18"/>
    <p:sldId id="278" r:id="rId19"/>
    <p:sldId id="275" r:id="rId20"/>
    <p:sldId id="276" r:id="rId21"/>
    <p:sldId id="277" r:id="rId22"/>
  </p:sldIdLst>
  <p:sldSz cx="9144000" cy="5143500" type="screen16x9"/>
  <p:notesSz cx="6858000" cy="9144000"/>
  <p:embeddedFontLst>
    <p:embeddedFont>
      <p:font typeface="Anaheim" panose="020B0604020202020204" charset="0"/>
      <p:regular r:id="rId24"/>
    </p:embeddedFont>
    <p:embeddedFont>
      <p:font typeface="Barlow" panose="00000500000000000000" pitchFamily="2" charset="0"/>
      <p:regular r:id="rId25"/>
      <p:bold r:id="rId26"/>
      <p:italic r:id="rId27"/>
      <p:boldItalic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Raleway" pitchFamily="2" charset="0"/>
      <p:regular r:id="rId33"/>
      <p:bold r:id="rId34"/>
      <p:italic r:id="rId35"/>
      <p:boldItalic r:id="rId36"/>
    </p:embeddedFont>
    <p:embeddedFont>
      <p:font typeface="Work Sans" pitchFamily="2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Intro" id="{1D0AEBAD-4BD8-4452-B94D-EB060BA5FC61}">
          <p14:sldIdLst>
            <p14:sldId id="269"/>
            <p14:sldId id="270"/>
            <p14:sldId id="260"/>
            <p14:sldId id="261"/>
            <p14:sldId id="267"/>
            <p14:sldId id="268"/>
            <p14:sldId id="271"/>
            <p14:sldId id="279"/>
            <p14:sldId id="280"/>
            <p14:sldId id="281"/>
            <p14:sldId id="282"/>
            <p14:sldId id="266"/>
          </p14:sldIdLst>
        </p14:section>
        <p14:section name="Appendices" id="{19328FEF-28C9-421B-B20C-3A4C10DCBFE6}">
          <p14:sldIdLst>
            <p14:sldId id="258"/>
            <p14:sldId id="265"/>
          </p14:sldIdLst>
        </p14:section>
        <p14:section name="EDA" id="{CFD5D1D2-FB86-461F-8D4D-DECFAB3DE931}">
          <p14:sldIdLst>
            <p14:sldId id="272"/>
            <p14:sldId id="274"/>
            <p14:sldId id="273"/>
            <p14:sldId id="278"/>
            <p14:sldId id="275"/>
            <p14:sldId id="276"/>
            <p14:sldId id="277"/>
          </p14:sldIdLst>
        </p14:section>
        <p14:section name="Data Lineage" id="{D8F1683A-9095-4659-843A-B7DD3EC8EF01}">
          <p14:sldIdLst/>
        </p14:section>
        <p14:section name="ML Modelling Baseline" id="{BCD2D6CB-017F-48F0-A897-4451AE4881C2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4CF2148-88F3-49BF-9836-BB0022A9EFBE}">
  <a:tblStyle styleId="{04CF2148-88F3-49BF-9836-BB0022A9EF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33" autoAdjust="0"/>
    <p:restoredTop sz="76190" autoAdjust="0"/>
  </p:normalViewPr>
  <p:slideViewPr>
    <p:cSldViewPr snapToGrid="0">
      <p:cViewPr varScale="1">
        <p:scale>
          <a:sx n="76" d="100"/>
          <a:sy n="76" d="100"/>
        </p:scale>
        <p:origin x="96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4" name="Google Shape;13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[Iain]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Good evening and thankyou for your time and consideration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Today, our team including David, Monika, and Venkat will provide you a brief overview of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Not only a unique and compelling ML solution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But one that we believe will be positively impactful to the healthcare industry as a whole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59975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471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6081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Google Shape;2158;g13db922d918_2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9" name="Google Shape;2159;g13db922d918_2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g13db922d918_2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9" name="Google Shape;1469;g13db922d918_2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" name="Google Shape;2077;g13db922d918_2_6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8" name="Google Shape;2078;g13db922d918_2_6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[Iain – high level solution overview]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Some simple performance measures could include:   baseline and realized 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Count of detection:  #of anomalies (by category) /</a:t>
            </a:r>
            <a:r>
              <a:rPr lang="en-US" dirty="0" err="1"/>
              <a:t>qtr</a:t>
            </a:r>
            <a:endParaRPr lang="en-US" dirty="0"/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Impact of detection:  Avg $ detected /</a:t>
            </a:r>
            <a:r>
              <a:rPr lang="en-US" dirty="0" err="1"/>
              <a:t>qtr</a:t>
            </a:r>
            <a:endParaRPr lang="en-US" dirty="0"/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Speed of detection:  Avg Mean Time of Detection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5183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0966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SG" sz="1100" u="none" strike="noStrike" dirty="0">
                <a:effectLst/>
                <a:latin typeface="Work Sans" pitchFamily="2" charset="0"/>
                <a:ea typeface="Proxima Nova"/>
                <a:cs typeface="Proxima Nova"/>
              </a:rPr>
              <a:t>Observations:</a:t>
            </a:r>
            <a:endParaRPr lang="en-US" sz="1200" u="none" strike="noStrike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143000" marR="0" lvl="2" indent="-228600"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SG" sz="1100" u="none" strike="noStrike" dirty="0">
                <a:effectLst/>
                <a:latin typeface="Work Sans" pitchFamily="2" charset="0"/>
                <a:ea typeface="Proxima Nova"/>
                <a:cs typeface="Proxima Nova"/>
              </a:rPr>
              <a:t>Training Data</a:t>
            </a:r>
            <a:endParaRPr lang="en-US" sz="1200" u="none" strike="noStrike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600200" marR="0" lvl="3" indent="-2286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SG" sz="1100" u="none" strike="noStrike" dirty="0">
                <a:effectLst/>
                <a:latin typeface="Work Sans" pitchFamily="2" charset="0"/>
                <a:ea typeface="Proxima Nova"/>
                <a:cs typeface="Proxima Nova"/>
              </a:rPr>
              <a:t>5410 Rows;  No Duplicates</a:t>
            </a:r>
            <a:endParaRPr lang="en-US" sz="1200" u="none" strike="noStrike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600200" marR="0" lvl="3" indent="-2286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SG" sz="1100" u="none" strike="noStrike" dirty="0">
                <a:effectLst/>
                <a:latin typeface="Work Sans" pitchFamily="2" charset="0"/>
                <a:ea typeface="Proxima Nova"/>
                <a:cs typeface="Proxima Nova"/>
              </a:rPr>
              <a:t>2 Features:  1 Categorical, 1 Text</a:t>
            </a:r>
            <a:endParaRPr lang="en-US" sz="1200" u="none" strike="noStrike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600200" marR="0" lvl="3" indent="-2286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SG" sz="1100" u="none" strike="noStrike" dirty="0">
                <a:effectLst/>
                <a:latin typeface="Work Sans" pitchFamily="2" charset="0"/>
                <a:ea typeface="Proxima Nova"/>
                <a:cs typeface="Proxima Nova"/>
              </a:rPr>
              <a:t>(target label) Potential Fraud:  Yes::No = 506::4904</a:t>
            </a:r>
            <a:endParaRPr lang="en-US" sz="1200" u="none" strike="noStrike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600200" marR="0" lvl="3" indent="-2286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SG" sz="1100" u="none" strike="noStrike" dirty="0">
                <a:effectLst/>
                <a:latin typeface="Work Sans" pitchFamily="2" charset="0"/>
                <a:ea typeface="Proxima Nova"/>
                <a:cs typeface="Proxima Nova"/>
              </a:rPr>
              <a:t>Class Imbalanced dataset:  10::90</a:t>
            </a:r>
            <a:endParaRPr lang="en-US" sz="1200" u="none" strike="noStrike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143000" marR="0" lvl="2" indent="-228600"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SG" sz="1100" u="none" strike="noStrike" dirty="0">
                <a:effectLst/>
                <a:latin typeface="Work Sans" pitchFamily="2" charset="0"/>
                <a:ea typeface="Proxima Nova"/>
                <a:cs typeface="Proxima Nova"/>
              </a:rPr>
              <a:t>Training Data:  Beneficiaries</a:t>
            </a:r>
            <a:endParaRPr lang="en-US" sz="1200" u="none" strike="noStrike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600200" marR="0" lvl="3" indent="-2286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SG" sz="1100" u="none" strike="noStrike" dirty="0">
                <a:effectLst/>
                <a:latin typeface="Work Sans" pitchFamily="2" charset="0"/>
                <a:ea typeface="Proxima Nova"/>
                <a:cs typeface="Proxima Nova"/>
              </a:rPr>
              <a:t>138556 Rows;  No Duplicates</a:t>
            </a:r>
            <a:endParaRPr lang="en-US" sz="1200" u="none" strike="noStrike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600200" marR="0" lvl="3" indent="-2286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SG" sz="1100" u="none" strike="noStrike" dirty="0">
                <a:effectLst/>
                <a:latin typeface="Work Sans" pitchFamily="2" charset="0"/>
                <a:ea typeface="Proxima Nova"/>
                <a:cs typeface="Proxima Nova"/>
              </a:rPr>
              <a:t>25 Features:  15 Categorical, 8 Numerical, 2 Text  </a:t>
            </a:r>
            <a:endParaRPr lang="en-US" sz="1200" u="none" strike="noStrike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600200" marR="0" lvl="3" indent="-2286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SG" sz="1100" u="none" strike="noStrike" dirty="0">
                <a:effectLst/>
                <a:latin typeface="Work Sans" pitchFamily="2" charset="0"/>
                <a:ea typeface="Proxima Nova"/>
                <a:cs typeface="Proxima Nova"/>
              </a:rPr>
              <a:t>DOD:  Date of Death – 99% Missing Values</a:t>
            </a:r>
            <a:endParaRPr lang="en-US" sz="1200" u="none" strike="noStrike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143000" marR="0" lvl="2" indent="-228600"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SG" sz="1100" u="none" strike="noStrike" dirty="0">
                <a:effectLst/>
                <a:latin typeface="Work Sans" pitchFamily="2" charset="0"/>
                <a:ea typeface="Proxima Nova"/>
                <a:cs typeface="Proxima Nova"/>
              </a:rPr>
              <a:t>Training </a:t>
            </a:r>
            <a:r>
              <a:rPr lang="en-SG" sz="1100" u="none" strike="noStrike" dirty="0" err="1">
                <a:effectLst/>
                <a:latin typeface="Work Sans" pitchFamily="2" charset="0"/>
                <a:ea typeface="Proxima Nova"/>
                <a:cs typeface="Proxima Nova"/>
              </a:rPr>
              <a:t>Dta</a:t>
            </a:r>
            <a:endParaRPr lang="en-US" sz="1200" u="none" strike="noStrike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0214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6400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500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g13db922d918_2_8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9" name="Google Shape;1659;g13db922d918_2_8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71717"/>
              </a:solidFill>
              <a:effectLst/>
              <a:latin typeface="Barlow" panose="00000500000000000000" pitchFamily="2" charset="0"/>
            </a:endParaRPr>
          </a:p>
          <a:p>
            <a:pPr marL="158750" indent="0"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71717"/>
                </a:solidFill>
                <a:effectLst/>
                <a:latin typeface="Barlow" panose="00000500000000000000" pitchFamily="2" charset="0"/>
              </a:rPr>
              <a:t>[Iain – the Pains]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1717"/>
                </a:solidFill>
                <a:effectLst/>
                <a:latin typeface="Barlow" panose="00000500000000000000" pitchFamily="2" charset="0"/>
              </a:rPr>
              <a:t>Did you know that In 2021, during the height of the COVID pandemic … there was a team of healthcare fraudsters that caused consumers and insurers to lose an estimated $143M USD?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1717"/>
                </a:solidFill>
                <a:effectLst/>
                <a:latin typeface="Barlow" panose="00000500000000000000" pitchFamily="2" charset="0"/>
              </a:rPr>
              <a:t>The DOJ list of accused included a doctor, lab owners, pharmacies and a home health agency</a:t>
            </a:r>
          </a:p>
          <a:p>
            <a:pPr marL="158750" indent="0"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171717"/>
              </a:solidFill>
              <a:effectLst/>
              <a:latin typeface="Barlow" panose="00000500000000000000" pitchFamily="2" charset="0"/>
            </a:endParaRP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Char char="-"/>
              <a:tabLst/>
              <a:defRPr/>
            </a:pPr>
            <a:r>
              <a:rPr lang="en-US" b="0" i="0" dirty="0">
                <a:solidFill>
                  <a:srgbClr val="171717"/>
                </a:solidFill>
                <a:effectLst/>
                <a:latin typeface="Barlow" panose="00000500000000000000" pitchFamily="2" charset="0"/>
              </a:rPr>
              <a:t>Healthcare fraud is lucrative, is becoming increasingly sophisticated 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Char char="-"/>
              <a:tabLst/>
              <a:defRPr/>
            </a:pPr>
            <a:r>
              <a:rPr lang="en-US" b="0" i="0" dirty="0">
                <a:solidFill>
                  <a:srgbClr val="171717"/>
                </a:solidFill>
                <a:effectLst/>
                <a:latin typeface="Barlow" panose="00000500000000000000" pitchFamily="2" charset="0"/>
              </a:rPr>
              <a:t>And it involves insiders who have intimate knowledge and access to tools, data, and processes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Char char="-"/>
              <a:tabLst/>
              <a:defRPr/>
            </a:pPr>
            <a:r>
              <a:rPr lang="en-US" b="0" i="0" dirty="0">
                <a:solidFill>
                  <a:srgbClr val="171717"/>
                </a:solidFill>
                <a:effectLst/>
                <a:latin typeface="Barlow" panose="00000500000000000000" pitchFamily="2" charset="0"/>
              </a:rPr>
              <a:t>Due to cases like these, the US Healthcare Industry sees upwards of $300B/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Barlow" panose="00000500000000000000" pitchFamily="2" charset="0"/>
              </a:rPr>
              <a:t>yr</a:t>
            </a:r>
            <a:r>
              <a:rPr lang="en-US" b="0" i="0" dirty="0">
                <a:solidFill>
                  <a:srgbClr val="171717"/>
                </a:solidFill>
                <a:effectLst/>
                <a:latin typeface="Barlow" panose="00000500000000000000" pitchFamily="2" charset="0"/>
              </a:rPr>
              <a:t> in fraud </a:t>
            </a:r>
          </a:p>
          <a:p>
            <a:pPr marL="457200" indent="-298450" algn="l">
              <a:buFontTx/>
              <a:buChar char="-"/>
            </a:pPr>
            <a:endParaRPr lang="en-US" b="0" i="0" dirty="0">
              <a:solidFill>
                <a:srgbClr val="171717"/>
              </a:solidFill>
              <a:effectLst/>
              <a:latin typeface="Barlow" panose="00000500000000000000" pitchFamily="2" charset="0"/>
            </a:endParaRPr>
          </a:p>
          <a:p>
            <a:pPr marL="457200" indent="-298450" algn="l">
              <a:buFontTx/>
              <a:buChar char="-"/>
            </a:pPr>
            <a:r>
              <a:rPr lang="en-US" b="0" i="0" dirty="0">
                <a:solidFill>
                  <a:srgbClr val="171717"/>
                </a:solidFill>
                <a:effectLst/>
                <a:latin typeface="Barlow" panose="00000500000000000000" pitchFamily="2" charset="0"/>
              </a:rPr>
              <a:t>Left unchecked, these losses drive the cost of healthcare up, the value of care down, and further reduces general accessibility to care</a:t>
            </a:r>
          </a:p>
          <a:p>
            <a:pPr marL="158750" indent="0"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171717"/>
              </a:solidFill>
              <a:effectLst/>
              <a:latin typeface="Barlow" panose="00000500000000000000" pitchFamily="2" charset="0"/>
            </a:endParaRPr>
          </a:p>
          <a:p>
            <a:pPr marL="158750" indent="0"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71717"/>
                </a:solidFill>
                <a:effectLst/>
                <a:latin typeface="Barlow" panose="00000500000000000000" pitchFamily="2" charset="0"/>
              </a:rPr>
              <a:t>&lt;next slide&gt;</a:t>
            </a:r>
          </a:p>
          <a:p>
            <a:pPr marL="158750" indent="0"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71717"/>
                </a:solidFill>
                <a:effectLst/>
                <a:latin typeface="Barlow" panose="00000500000000000000" pitchFamily="2" charset="0"/>
              </a:rPr>
              <a:t> </a:t>
            </a:r>
          </a:p>
          <a:p>
            <a:pPr marL="158750" indent="0"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171717"/>
              </a:solidFill>
              <a:effectLst/>
              <a:latin typeface="Barlow" panose="000005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1717"/>
                </a:solidFill>
                <a:effectLst/>
                <a:latin typeface="Barlow" panose="00000500000000000000" pitchFamily="2" charset="0"/>
              </a:rPr>
              <a:t>Arkansas:  falsely submitted claims for deceased beneficiaries $88M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1717"/>
                </a:solidFill>
                <a:effectLst/>
                <a:latin typeface="Barlow" panose="00000500000000000000" pitchFamily="2" charset="0"/>
              </a:rPr>
              <a:t>New Jersey:  billed Medicare for services to beneficiaries that he never provided $19M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1717"/>
                </a:solidFill>
                <a:effectLst/>
                <a:latin typeface="Barlow" panose="00000500000000000000" pitchFamily="2" charset="0"/>
              </a:rPr>
              <a:t>New Jersey:  improper test bundling and kickbacks $5.4M</a:t>
            </a:r>
          </a:p>
        </p:txBody>
      </p:sp>
    </p:spTree>
    <p:extLst>
      <p:ext uri="{BB962C8B-B14F-4D97-AF65-F5344CB8AC3E}">
        <p14:creationId xmlns:p14="http://schemas.microsoft.com/office/powerpoint/2010/main" val="20173938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711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348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g13db922d918_2_8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9" name="Google Shape;1659;g13db922d918_2_8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71717"/>
              </a:solidFill>
              <a:effectLst/>
              <a:latin typeface="Barlow" panose="00000500000000000000" pitchFamily="2" charset="0"/>
            </a:endParaRPr>
          </a:p>
          <a:p>
            <a:pPr marL="158750" indent="0"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71717"/>
                </a:solidFill>
                <a:effectLst/>
                <a:latin typeface="Barlow" panose="00000500000000000000" pitchFamily="2" charset="0"/>
              </a:rPr>
              <a:t>[Iain – the Pains]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1717"/>
                </a:solidFill>
                <a:effectLst/>
                <a:latin typeface="Barlow" panose="00000500000000000000" pitchFamily="2" charset="0"/>
              </a:rPr>
              <a:t>Did you know that In 2021, during the height of the COVID pandemic … there was a team of healthcare fraudsters that caused consumers and insurers to lose an estimated $143M USD?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1717"/>
                </a:solidFill>
                <a:effectLst/>
                <a:latin typeface="Barlow" panose="00000500000000000000" pitchFamily="2" charset="0"/>
              </a:rPr>
              <a:t>The DOJ list of accused included a doctor, lab owners, pharmacies and a home health agency</a:t>
            </a:r>
          </a:p>
          <a:p>
            <a:pPr marL="158750" indent="0"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171717"/>
              </a:solidFill>
              <a:effectLst/>
              <a:latin typeface="Barlow" panose="00000500000000000000" pitchFamily="2" charset="0"/>
            </a:endParaRP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Char char="-"/>
              <a:tabLst/>
              <a:defRPr/>
            </a:pPr>
            <a:r>
              <a:rPr lang="en-US" b="0" i="0" dirty="0">
                <a:solidFill>
                  <a:srgbClr val="171717"/>
                </a:solidFill>
                <a:effectLst/>
                <a:latin typeface="Barlow" panose="00000500000000000000" pitchFamily="2" charset="0"/>
              </a:rPr>
              <a:t>Healthcare fraud is lucrative, is becoming increasingly sophisticated 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Char char="-"/>
              <a:tabLst/>
              <a:defRPr/>
            </a:pPr>
            <a:r>
              <a:rPr lang="en-US" b="0" i="0" dirty="0">
                <a:solidFill>
                  <a:srgbClr val="171717"/>
                </a:solidFill>
                <a:effectLst/>
                <a:latin typeface="Barlow" panose="00000500000000000000" pitchFamily="2" charset="0"/>
              </a:rPr>
              <a:t>And it involves insiders who have intimate knowledge and access to tools, data, and processes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Char char="-"/>
              <a:tabLst/>
              <a:defRPr/>
            </a:pPr>
            <a:r>
              <a:rPr lang="en-US" b="0" i="0" dirty="0">
                <a:solidFill>
                  <a:srgbClr val="171717"/>
                </a:solidFill>
                <a:effectLst/>
                <a:latin typeface="Barlow" panose="00000500000000000000" pitchFamily="2" charset="0"/>
              </a:rPr>
              <a:t>Due to cases like these, the US Healthcare Industry sees upwards of $300B/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Barlow" panose="00000500000000000000" pitchFamily="2" charset="0"/>
              </a:rPr>
              <a:t>yr</a:t>
            </a:r>
            <a:r>
              <a:rPr lang="en-US" b="0" i="0" dirty="0">
                <a:solidFill>
                  <a:srgbClr val="171717"/>
                </a:solidFill>
                <a:effectLst/>
                <a:latin typeface="Barlow" panose="00000500000000000000" pitchFamily="2" charset="0"/>
              </a:rPr>
              <a:t> in fraud </a:t>
            </a:r>
          </a:p>
          <a:p>
            <a:pPr marL="457200" indent="-298450" algn="l">
              <a:buFontTx/>
              <a:buChar char="-"/>
            </a:pPr>
            <a:endParaRPr lang="en-US" b="0" i="0" dirty="0">
              <a:solidFill>
                <a:srgbClr val="171717"/>
              </a:solidFill>
              <a:effectLst/>
              <a:latin typeface="Barlow" panose="00000500000000000000" pitchFamily="2" charset="0"/>
            </a:endParaRPr>
          </a:p>
          <a:p>
            <a:pPr marL="457200" indent="-298450" algn="l">
              <a:buFontTx/>
              <a:buChar char="-"/>
            </a:pPr>
            <a:r>
              <a:rPr lang="en-US" b="0" i="0" dirty="0">
                <a:solidFill>
                  <a:srgbClr val="171717"/>
                </a:solidFill>
                <a:effectLst/>
                <a:latin typeface="Barlow" panose="00000500000000000000" pitchFamily="2" charset="0"/>
              </a:rPr>
              <a:t>Left unchecked, these losses drive the cost of healthcare up, the value of care down, and further reduces general accessibility to care</a:t>
            </a:r>
          </a:p>
          <a:p>
            <a:pPr marL="158750" indent="0"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171717"/>
              </a:solidFill>
              <a:effectLst/>
              <a:latin typeface="Barlow" panose="00000500000000000000" pitchFamily="2" charset="0"/>
            </a:endParaRPr>
          </a:p>
          <a:p>
            <a:pPr marL="158750" indent="0"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71717"/>
                </a:solidFill>
                <a:effectLst/>
                <a:latin typeface="Barlow" panose="00000500000000000000" pitchFamily="2" charset="0"/>
              </a:rPr>
              <a:t>&lt;next slide&gt;</a:t>
            </a:r>
          </a:p>
          <a:p>
            <a:pPr marL="158750" indent="0"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71717"/>
                </a:solidFill>
                <a:effectLst/>
                <a:latin typeface="Barlow" panose="00000500000000000000" pitchFamily="2" charset="0"/>
              </a:rPr>
              <a:t> </a:t>
            </a:r>
          </a:p>
          <a:p>
            <a:pPr marL="158750" indent="0"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171717"/>
              </a:solidFill>
              <a:effectLst/>
              <a:latin typeface="Barlow" panose="000005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1717"/>
                </a:solidFill>
                <a:effectLst/>
                <a:latin typeface="Barlow" panose="00000500000000000000" pitchFamily="2" charset="0"/>
              </a:rPr>
              <a:t>Arkansas:  falsely submitted claims for deceased beneficiaries $88M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1717"/>
                </a:solidFill>
                <a:effectLst/>
                <a:latin typeface="Barlow" panose="00000500000000000000" pitchFamily="2" charset="0"/>
              </a:rPr>
              <a:t>New Jersey:  billed Medicare for services to beneficiaries that he never provided $19M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1717"/>
                </a:solidFill>
                <a:effectLst/>
                <a:latin typeface="Barlow" panose="00000500000000000000" pitchFamily="2" charset="0"/>
              </a:rPr>
              <a:t>New Jersey:  improper test bundling and kickbacks $5.4M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2" name="Google Shape;1772;g13db922d918_2_32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3" name="Google Shape;1773;g13db922d918_2_32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[Iain – What can be done?]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What can be done?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Over the past few years there have been a number of advances, particularly in the space of data science that shows promise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Char char="-"/>
              <a:tabLst/>
              <a:defRPr/>
            </a:pPr>
            <a:r>
              <a:rPr lang="en-US" dirty="0"/>
              <a:t>this industry also has a wealth of historical financial data and fraud scenarios to leverage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Our team will explore the development of a solution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to detect financial anomalies and introduce a number of key benefits …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Combating fraud allows payers to drive positive revenue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It protects consumers from overbilling and increased premiums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And over time, financial assets are made more secure from criminal activity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/>
              <a:t>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Additionally, we expect that this solution framework and methodology will provide similar benefit to other fraud </a:t>
            </a:r>
            <a:r>
              <a:rPr lang="en-US"/>
              <a:t>and compliance-sensitive </a:t>
            </a:r>
            <a:r>
              <a:rPr lang="en-US" dirty="0"/>
              <a:t>industries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Given the complexity, and breadth of the problem domain, we must give careful thought to our MVP for immediate and measurable success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Monika will now walk us through some of the technical considerations, and general approach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" name="Google Shape;2077;g13db922d918_2_6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8" name="Google Shape;2078;g13db922d918_2_6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[Notes –IM]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By the time we hit the final </a:t>
            </a:r>
            <a:r>
              <a:rPr lang="en-US" dirty="0" err="1"/>
              <a:t>preso</a:t>
            </a:r>
            <a:r>
              <a:rPr lang="en-US" dirty="0"/>
              <a:t>, we should separate the final solution from the exploratory work; e.gg the final solution includes a combination of supervised and unsupervised learning using random forests and </a:t>
            </a:r>
            <a:r>
              <a:rPr lang="en-US" dirty="0" err="1"/>
              <a:t>kmeans</a:t>
            </a:r>
            <a:r>
              <a:rPr lang="en-US" dirty="0"/>
              <a:t> clustering.  Please refer to appendices for an overview of 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100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209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3193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219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34200" y="1593050"/>
            <a:ext cx="5150100" cy="157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63500"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58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58650" y="3503825"/>
            <a:ext cx="3728400" cy="2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85086" y="512195"/>
            <a:ext cx="295500" cy="278387"/>
            <a:chOff x="3522327" y="1976386"/>
            <a:chExt cx="510715" cy="481139"/>
          </a:xfrm>
        </p:grpSpPr>
        <p:sp>
          <p:nvSpPr>
            <p:cNvPr id="12" name="Google Shape;12;p2"/>
            <p:cNvSpPr/>
            <p:nvPr/>
          </p:nvSpPr>
          <p:spPr>
            <a:xfrm>
              <a:off x="3525644" y="1976386"/>
              <a:ext cx="504136" cy="481139"/>
            </a:xfrm>
            <a:custGeom>
              <a:avLst/>
              <a:gdLst/>
              <a:ahLst/>
              <a:cxnLst/>
              <a:rect l="l" t="t" r="r" b="b"/>
              <a:pathLst>
                <a:path w="35710" h="34081" extrusionOk="0">
                  <a:moveTo>
                    <a:pt x="11756" y="1414"/>
                  </a:moveTo>
                  <a:cubicBezTo>
                    <a:pt x="14265" y="1414"/>
                    <a:pt x="16670" y="2417"/>
                    <a:pt x="18438" y="4205"/>
                  </a:cubicBezTo>
                  <a:lnTo>
                    <a:pt x="30695" y="16539"/>
                  </a:lnTo>
                  <a:cubicBezTo>
                    <a:pt x="34377" y="20245"/>
                    <a:pt x="34358" y="26236"/>
                    <a:pt x="30652" y="29919"/>
                  </a:cubicBezTo>
                  <a:cubicBezTo>
                    <a:pt x="28891" y="31680"/>
                    <a:pt x="26502" y="32668"/>
                    <a:pt x="24014" y="32668"/>
                  </a:cubicBezTo>
                  <a:cubicBezTo>
                    <a:pt x="24005" y="32668"/>
                    <a:pt x="23995" y="32668"/>
                    <a:pt x="23985" y="32668"/>
                  </a:cubicBezTo>
                  <a:lnTo>
                    <a:pt x="23954" y="32668"/>
                  </a:lnTo>
                  <a:cubicBezTo>
                    <a:pt x="21441" y="32668"/>
                    <a:pt x="19036" y="31664"/>
                    <a:pt x="17272" y="29876"/>
                  </a:cubicBezTo>
                  <a:lnTo>
                    <a:pt x="5015" y="17543"/>
                  </a:lnTo>
                  <a:cubicBezTo>
                    <a:pt x="2321" y="14833"/>
                    <a:pt x="1522" y="10768"/>
                    <a:pt x="2989" y="7239"/>
                  </a:cubicBezTo>
                  <a:cubicBezTo>
                    <a:pt x="4456" y="3711"/>
                    <a:pt x="7903" y="1414"/>
                    <a:pt x="11725" y="1414"/>
                  </a:cubicBezTo>
                  <a:close/>
                  <a:moveTo>
                    <a:pt x="11725" y="1"/>
                  </a:moveTo>
                  <a:cubicBezTo>
                    <a:pt x="7335" y="1"/>
                    <a:pt x="3375" y="2645"/>
                    <a:pt x="1688" y="6699"/>
                  </a:cubicBezTo>
                  <a:cubicBezTo>
                    <a:pt x="1" y="10752"/>
                    <a:pt x="919" y="15423"/>
                    <a:pt x="4016" y="18539"/>
                  </a:cubicBezTo>
                  <a:lnTo>
                    <a:pt x="16272" y="30872"/>
                  </a:lnTo>
                  <a:cubicBezTo>
                    <a:pt x="18299" y="32926"/>
                    <a:pt x="21063" y="34080"/>
                    <a:pt x="23951" y="34080"/>
                  </a:cubicBezTo>
                  <a:lnTo>
                    <a:pt x="23985" y="34080"/>
                  </a:lnTo>
                  <a:cubicBezTo>
                    <a:pt x="28375" y="34080"/>
                    <a:pt x="32335" y="31440"/>
                    <a:pt x="34022" y="27387"/>
                  </a:cubicBezTo>
                  <a:cubicBezTo>
                    <a:pt x="35709" y="23329"/>
                    <a:pt x="34790" y="18658"/>
                    <a:pt x="31694" y="15547"/>
                  </a:cubicBezTo>
                  <a:lnTo>
                    <a:pt x="19438" y="3209"/>
                  </a:lnTo>
                  <a:cubicBezTo>
                    <a:pt x="17411" y="1159"/>
                    <a:pt x="14643" y="1"/>
                    <a:pt x="117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669742" y="2113396"/>
              <a:ext cx="215941" cy="207146"/>
            </a:xfrm>
            <a:custGeom>
              <a:avLst/>
              <a:gdLst/>
              <a:ahLst/>
              <a:cxnLst/>
              <a:rect l="l" t="t" r="r" b="b"/>
              <a:pathLst>
                <a:path w="15296" h="14673" extrusionOk="0">
                  <a:moveTo>
                    <a:pt x="7661" y="0"/>
                  </a:moveTo>
                  <a:cubicBezTo>
                    <a:pt x="6856" y="0"/>
                    <a:pt x="6051" y="306"/>
                    <a:pt x="5436" y="920"/>
                  </a:cubicBezTo>
                  <a:lnTo>
                    <a:pt x="1240" y="5085"/>
                  </a:lnTo>
                  <a:cubicBezTo>
                    <a:pt x="4" y="6313"/>
                    <a:pt x="1" y="8312"/>
                    <a:pt x="1228" y="9548"/>
                  </a:cubicBezTo>
                  <a:lnTo>
                    <a:pt x="5394" y="13740"/>
                  </a:lnTo>
                  <a:cubicBezTo>
                    <a:pt x="6012" y="14362"/>
                    <a:pt x="6822" y="14673"/>
                    <a:pt x="7633" y="14673"/>
                  </a:cubicBezTo>
                  <a:cubicBezTo>
                    <a:pt x="8437" y="14673"/>
                    <a:pt x="9241" y="14367"/>
                    <a:pt x="9856" y="13756"/>
                  </a:cubicBezTo>
                  <a:lnTo>
                    <a:pt x="14052" y="9590"/>
                  </a:lnTo>
                  <a:cubicBezTo>
                    <a:pt x="15288" y="8359"/>
                    <a:pt x="15295" y="6363"/>
                    <a:pt x="14064" y="5124"/>
                  </a:cubicBezTo>
                  <a:lnTo>
                    <a:pt x="9899" y="931"/>
                  </a:lnTo>
                  <a:cubicBezTo>
                    <a:pt x="9282" y="311"/>
                    <a:pt x="8472" y="0"/>
                    <a:pt x="7661" y="0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710838" y="2207701"/>
              <a:ext cx="35986" cy="26922"/>
            </a:xfrm>
            <a:custGeom>
              <a:avLst/>
              <a:gdLst/>
              <a:ahLst/>
              <a:cxnLst/>
              <a:rect l="l" t="t" r="r" b="b"/>
              <a:pathLst>
                <a:path w="2549" h="1907" extrusionOk="0">
                  <a:moveTo>
                    <a:pt x="1276" y="0"/>
                  </a:moveTo>
                  <a:cubicBezTo>
                    <a:pt x="1032" y="0"/>
                    <a:pt x="788" y="94"/>
                    <a:pt x="603" y="281"/>
                  </a:cubicBezTo>
                  <a:cubicBezTo>
                    <a:pt x="0" y="880"/>
                    <a:pt x="429" y="1906"/>
                    <a:pt x="1274" y="1906"/>
                  </a:cubicBezTo>
                  <a:cubicBezTo>
                    <a:pt x="2124" y="1906"/>
                    <a:pt x="2548" y="880"/>
                    <a:pt x="1950" y="281"/>
                  </a:cubicBezTo>
                  <a:cubicBezTo>
                    <a:pt x="1764" y="94"/>
                    <a:pt x="1520" y="0"/>
                    <a:pt x="12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763920" y="2154676"/>
              <a:ext cx="35986" cy="26922"/>
            </a:xfrm>
            <a:custGeom>
              <a:avLst/>
              <a:gdLst/>
              <a:ahLst/>
              <a:cxnLst/>
              <a:rect l="l" t="t" r="r" b="b"/>
              <a:pathLst>
                <a:path w="2549" h="1907" extrusionOk="0">
                  <a:moveTo>
                    <a:pt x="1272" y="0"/>
                  </a:moveTo>
                  <a:cubicBezTo>
                    <a:pt x="1028" y="0"/>
                    <a:pt x="784" y="94"/>
                    <a:pt x="599" y="281"/>
                  </a:cubicBezTo>
                  <a:cubicBezTo>
                    <a:pt x="0" y="879"/>
                    <a:pt x="425" y="1906"/>
                    <a:pt x="1274" y="1906"/>
                  </a:cubicBezTo>
                  <a:cubicBezTo>
                    <a:pt x="2120" y="1906"/>
                    <a:pt x="2548" y="879"/>
                    <a:pt x="1946" y="281"/>
                  </a:cubicBezTo>
                  <a:cubicBezTo>
                    <a:pt x="1761" y="94"/>
                    <a:pt x="1516" y="0"/>
                    <a:pt x="12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760051" y="2252369"/>
              <a:ext cx="26880" cy="26894"/>
            </a:xfrm>
            <a:custGeom>
              <a:avLst/>
              <a:gdLst/>
              <a:ahLst/>
              <a:cxnLst/>
              <a:rect l="l" t="t" r="r" b="b"/>
              <a:pathLst>
                <a:path w="1904" h="1905" extrusionOk="0">
                  <a:moveTo>
                    <a:pt x="954" y="1"/>
                  </a:moveTo>
                  <a:cubicBezTo>
                    <a:pt x="425" y="1"/>
                    <a:pt x="0" y="426"/>
                    <a:pt x="0" y="954"/>
                  </a:cubicBezTo>
                  <a:cubicBezTo>
                    <a:pt x="0" y="1479"/>
                    <a:pt x="425" y="1904"/>
                    <a:pt x="954" y="1904"/>
                  </a:cubicBezTo>
                  <a:cubicBezTo>
                    <a:pt x="1479" y="1904"/>
                    <a:pt x="1903" y="1479"/>
                    <a:pt x="1903" y="954"/>
                  </a:cubicBezTo>
                  <a:cubicBezTo>
                    <a:pt x="1903" y="426"/>
                    <a:pt x="1479" y="1"/>
                    <a:pt x="9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808545" y="2199301"/>
              <a:ext cx="35986" cy="26922"/>
            </a:xfrm>
            <a:custGeom>
              <a:avLst/>
              <a:gdLst/>
              <a:ahLst/>
              <a:cxnLst/>
              <a:rect l="l" t="t" r="r" b="b"/>
              <a:pathLst>
                <a:path w="2549" h="1907" extrusionOk="0">
                  <a:moveTo>
                    <a:pt x="1274" y="1"/>
                  </a:moveTo>
                  <a:cubicBezTo>
                    <a:pt x="1031" y="1"/>
                    <a:pt x="787" y="94"/>
                    <a:pt x="599" y="282"/>
                  </a:cubicBezTo>
                  <a:cubicBezTo>
                    <a:pt x="1" y="880"/>
                    <a:pt x="426" y="1907"/>
                    <a:pt x="1275" y="1907"/>
                  </a:cubicBezTo>
                  <a:cubicBezTo>
                    <a:pt x="2124" y="1907"/>
                    <a:pt x="2549" y="880"/>
                    <a:pt x="1947" y="282"/>
                  </a:cubicBezTo>
                  <a:cubicBezTo>
                    <a:pt x="1761" y="94"/>
                    <a:pt x="1518" y="1"/>
                    <a:pt x="1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761844" y="1977191"/>
              <a:ext cx="271197" cy="256826"/>
            </a:xfrm>
            <a:custGeom>
              <a:avLst/>
              <a:gdLst/>
              <a:ahLst/>
              <a:cxnLst/>
              <a:rect l="l" t="t" r="r" b="b"/>
              <a:pathLst>
                <a:path w="19210" h="18192" extrusionOk="0">
                  <a:moveTo>
                    <a:pt x="7289" y="1407"/>
                  </a:moveTo>
                  <a:cubicBezTo>
                    <a:pt x="9737" y="1407"/>
                    <a:pt x="12173" y="2347"/>
                    <a:pt x="13998" y="4186"/>
                  </a:cubicBezTo>
                  <a:cubicBezTo>
                    <a:pt x="17102" y="7310"/>
                    <a:pt x="17604" y="12181"/>
                    <a:pt x="15307" y="15856"/>
                  </a:cubicBezTo>
                  <a:cubicBezTo>
                    <a:pt x="15191" y="15725"/>
                    <a:pt x="15079" y="15606"/>
                    <a:pt x="14960" y="15486"/>
                  </a:cubicBezTo>
                  <a:lnTo>
                    <a:pt x="2703" y="3152"/>
                  </a:lnTo>
                  <a:cubicBezTo>
                    <a:pt x="2587" y="3036"/>
                    <a:pt x="2467" y="2920"/>
                    <a:pt x="2336" y="2804"/>
                  </a:cubicBezTo>
                  <a:cubicBezTo>
                    <a:pt x="3856" y="1868"/>
                    <a:pt x="5576" y="1407"/>
                    <a:pt x="7289" y="1407"/>
                  </a:cubicBezTo>
                  <a:close/>
                  <a:moveTo>
                    <a:pt x="7290" y="0"/>
                  </a:moveTo>
                  <a:cubicBezTo>
                    <a:pt x="4991" y="0"/>
                    <a:pt x="2683" y="722"/>
                    <a:pt x="742" y="2191"/>
                  </a:cubicBezTo>
                  <a:lnTo>
                    <a:pt x="1" y="2750"/>
                  </a:lnTo>
                  <a:lnTo>
                    <a:pt x="738" y="3314"/>
                  </a:lnTo>
                  <a:cubicBezTo>
                    <a:pt x="1078" y="3569"/>
                    <a:pt x="1402" y="3851"/>
                    <a:pt x="1703" y="4152"/>
                  </a:cubicBezTo>
                  <a:lnTo>
                    <a:pt x="13964" y="16482"/>
                  </a:lnTo>
                  <a:cubicBezTo>
                    <a:pt x="14261" y="16787"/>
                    <a:pt x="14539" y="17111"/>
                    <a:pt x="14794" y="17455"/>
                  </a:cubicBezTo>
                  <a:lnTo>
                    <a:pt x="15350" y="18192"/>
                  </a:lnTo>
                  <a:lnTo>
                    <a:pt x="15913" y="17462"/>
                  </a:lnTo>
                  <a:cubicBezTo>
                    <a:pt x="19210" y="13166"/>
                    <a:pt x="18816" y="7032"/>
                    <a:pt x="15002" y="3194"/>
                  </a:cubicBezTo>
                  <a:cubicBezTo>
                    <a:pt x="12903" y="1081"/>
                    <a:pt x="10103" y="0"/>
                    <a:pt x="72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522327" y="2199894"/>
              <a:ext cx="271141" cy="256924"/>
            </a:xfrm>
            <a:custGeom>
              <a:avLst/>
              <a:gdLst/>
              <a:ahLst/>
              <a:cxnLst/>
              <a:rect l="l" t="t" r="r" b="b"/>
              <a:pathLst>
                <a:path w="19206" h="18199" extrusionOk="0">
                  <a:moveTo>
                    <a:pt x="3903" y="2336"/>
                  </a:moveTo>
                  <a:cubicBezTo>
                    <a:pt x="4019" y="2467"/>
                    <a:pt x="4131" y="2591"/>
                    <a:pt x="4251" y="2707"/>
                  </a:cubicBezTo>
                  <a:lnTo>
                    <a:pt x="16507" y="15044"/>
                  </a:lnTo>
                  <a:cubicBezTo>
                    <a:pt x="16623" y="15160"/>
                    <a:pt x="16743" y="15272"/>
                    <a:pt x="16870" y="15392"/>
                  </a:cubicBezTo>
                  <a:cubicBezTo>
                    <a:pt x="15353" y="16326"/>
                    <a:pt x="13635" y="16786"/>
                    <a:pt x="11923" y="16786"/>
                  </a:cubicBezTo>
                  <a:cubicBezTo>
                    <a:pt x="9475" y="16786"/>
                    <a:pt x="7038" y="15846"/>
                    <a:pt x="5212" y="14006"/>
                  </a:cubicBezTo>
                  <a:cubicBezTo>
                    <a:pt x="2104" y="10883"/>
                    <a:pt x="1606" y="6011"/>
                    <a:pt x="3903" y="2340"/>
                  </a:cubicBezTo>
                  <a:lnTo>
                    <a:pt x="3903" y="2336"/>
                  </a:lnTo>
                  <a:close/>
                  <a:moveTo>
                    <a:pt x="3861" y="0"/>
                  </a:moveTo>
                  <a:lnTo>
                    <a:pt x="3297" y="738"/>
                  </a:lnTo>
                  <a:cubicBezTo>
                    <a:pt x="0" y="5030"/>
                    <a:pt x="394" y="11165"/>
                    <a:pt x="4208" y="15006"/>
                  </a:cubicBezTo>
                  <a:cubicBezTo>
                    <a:pt x="6247" y="17052"/>
                    <a:pt x="9020" y="18198"/>
                    <a:pt x="11907" y="18198"/>
                  </a:cubicBezTo>
                  <a:cubicBezTo>
                    <a:pt x="11911" y="18198"/>
                    <a:pt x="11916" y="18198"/>
                    <a:pt x="11921" y="18198"/>
                  </a:cubicBezTo>
                  <a:cubicBezTo>
                    <a:pt x="14284" y="18198"/>
                    <a:pt x="16584" y="17430"/>
                    <a:pt x="18468" y="16006"/>
                  </a:cubicBezTo>
                  <a:lnTo>
                    <a:pt x="19206" y="15446"/>
                  </a:lnTo>
                  <a:lnTo>
                    <a:pt x="18472" y="14882"/>
                  </a:lnTo>
                  <a:cubicBezTo>
                    <a:pt x="18132" y="14624"/>
                    <a:pt x="17808" y="14346"/>
                    <a:pt x="17507" y="14044"/>
                  </a:cubicBezTo>
                  <a:lnTo>
                    <a:pt x="5250" y="1711"/>
                  </a:lnTo>
                  <a:cubicBezTo>
                    <a:pt x="4953" y="1406"/>
                    <a:pt x="4675" y="1081"/>
                    <a:pt x="4420" y="742"/>
                  </a:cubicBezTo>
                  <a:lnTo>
                    <a:pt x="38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898327" y="111267"/>
            <a:ext cx="295504" cy="248969"/>
            <a:chOff x="4264060" y="1424745"/>
            <a:chExt cx="543905" cy="458254"/>
          </a:xfrm>
        </p:grpSpPr>
        <p:sp>
          <p:nvSpPr>
            <p:cNvPr id="21" name="Google Shape;21;p2"/>
            <p:cNvSpPr/>
            <p:nvPr/>
          </p:nvSpPr>
          <p:spPr>
            <a:xfrm>
              <a:off x="4299100" y="1543671"/>
              <a:ext cx="473275" cy="239475"/>
            </a:xfrm>
            <a:custGeom>
              <a:avLst/>
              <a:gdLst/>
              <a:ahLst/>
              <a:cxnLst/>
              <a:rect l="l" t="t" r="r" b="b"/>
              <a:pathLst>
                <a:path w="33524" h="16963" extrusionOk="0">
                  <a:moveTo>
                    <a:pt x="13041" y="0"/>
                  </a:moveTo>
                  <a:lnTo>
                    <a:pt x="8597" y="8061"/>
                  </a:lnTo>
                  <a:lnTo>
                    <a:pt x="0" y="8061"/>
                  </a:lnTo>
                  <a:lnTo>
                    <a:pt x="0" y="9474"/>
                  </a:lnTo>
                  <a:lnTo>
                    <a:pt x="9431" y="9474"/>
                  </a:lnTo>
                  <a:lnTo>
                    <a:pt x="12890" y="3201"/>
                  </a:lnTo>
                  <a:lnTo>
                    <a:pt x="18851" y="16963"/>
                  </a:lnTo>
                  <a:lnTo>
                    <a:pt x="22514" y="9474"/>
                  </a:lnTo>
                  <a:lnTo>
                    <a:pt x="33524" y="9474"/>
                  </a:lnTo>
                  <a:lnTo>
                    <a:pt x="33524" y="8061"/>
                  </a:lnTo>
                  <a:lnTo>
                    <a:pt x="21630" y="8061"/>
                  </a:lnTo>
                  <a:lnTo>
                    <a:pt x="18928" y="13589"/>
                  </a:lnTo>
                  <a:lnTo>
                    <a:pt x="13041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264060" y="1424745"/>
              <a:ext cx="543905" cy="458254"/>
            </a:xfrm>
            <a:custGeom>
              <a:avLst/>
              <a:gdLst/>
              <a:ahLst/>
              <a:cxnLst/>
              <a:rect l="l" t="t" r="r" b="b"/>
              <a:pathLst>
                <a:path w="38527" h="32460" extrusionOk="0">
                  <a:moveTo>
                    <a:pt x="27779" y="1414"/>
                  </a:moveTo>
                  <a:cubicBezTo>
                    <a:pt x="28335" y="1414"/>
                    <a:pt x="28864" y="1441"/>
                    <a:pt x="29397" y="1491"/>
                  </a:cubicBezTo>
                  <a:cubicBezTo>
                    <a:pt x="31076" y="1645"/>
                    <a:pt x="32740" y="2421"/>
                    <a:pt x="34083" y="3680"/>
                  </a:cubicBezTo>
                  <a:cubicBezTo>
                    <a:pt x="35133" y="4657"/>
                    <a:pt x="35933" y="5876"/>
                    <a:pt x="36458" y="7297"/>
                  </a:cubicBezTo>
                  <a:cubicBezTo>
                    <a:pt x="36809" y="8262"/>
                    <a:pt x="37029" y="9274"/>
                    <a:pt x="37114" y="10297"/>
                  </a:cubicBezTo>
                  <a:lnTo>
                    <a:pt x="37114" y="12200"/>
                  </a:lnTo>
                  <a:cubicBezTo>
                    <a:pt x="37067" y="12706"/>
                    <a:pt x="36963" y="13204"/>
                    <a:pt x="36801" y="13686"/>
                  </a:cubicBezTo>
                  <a:cubicBezTo>
                    <a:pt x="36373" y="14995"/>
                    <a:pt x="35539" y="16450"/>
                    <a:pt x="34249" y="18126"/>
                  </a:cubicBezTo>
                  <a:cubicBezTo>
                    <a:pt x="33821" y="18685"/>
                    <a:pt x="33331" y="19284"/>
                    <a:pt x="32790" y="19905"/>
                  </a:cubicBezTo>
                  <a:cubicBezTo>
                    <a:pt x="32346" y="20415"/>
                    <a:pt x="31879" y="20928"/>
                    <a:pt x="31389" y="21453"/>
                  </a:cubicBezTo>
                  <a:cubicBezTo>
                    <a:pt x="30435" y="22468"/>
                    <a:pt x="29351" y="23561"/>
                    <a:pt x="28069" y="24796"/>
                  </a:cubicBezTo>
                  <a:cubicBezTo>
                    <a:pt x="26486" y="26329"/>
                    <a:pt x="24791" y="27900"/>
                    <a:pt x="22900" y="29649"/>
                  </a:cubicBezTo>
                  <a:cubicBezTo>
                    <a:pt x="22718" y="29819"/>
                    <a:pt x="22522" y="29977"/>
                    <a:pt x="22317" y="30116"/>
                  </a:cubicBezTo>
                  <a:cubicBezTo>
                    <a:pt x="21846" y="30436"/>
                    <a:pt x="21329" y="30680"/>
                    <a:pt x="20781" y="30834"/>
                  </a:cubicBezTo>
                  <a:cubicBezTo>
                    <a:pt x="20283" y="30976"/>
                    <a:pt x="19771" y="31047"/>
                    <a:pt x="19260" y="31047"/>
                  </a:cubicBezTo>
                  <a:cubicBezTo>
                    <a:pt x="18622" y="31047"/>
                    <a:pt x="17985" y="30937"/>
                    <a:pt x="17376" y="30718"/>
                  </a:cubicBezTo>
                  <a:cubicBezTo>
                    <a:pt x="16820" y="30514"/>
                    <a:pt x="16302" y="30220"/>
                    <a:pt x="15847" y="29846"/>
                  </a:cubicBezTo>
                  <a:cubicBezTo>
                    <a:pt x="15766" y="29784"/>
                    <a:pt x="15693" y="29714"/>
                    <a:pt x="15588" y="29618"/>
                  </a:cubicBezTo>
                  <a:cubicBezTo>
                    <a:pt x="13720" y="27888"/>
                    <a:pt x="11956" y="26252"/>
                    <a:pt x="10342" y="24696"/>
                  </a:cubicBezTo>
                  <a:cubicBezTo>
                    <a:pt x="9037" y="23437"/>
                    <a:pt x="7952" y="22349"/>
                    <a:pt x="7018" y="21357"/>
                  </a:cubicBezTo>
                  <a:cubicBezTo>
                    <a:pt x="6551" y="20863"/>
                    <a:pt x="6111" y="20376"/>
                    <a:pt x="5694" y="19901"/>
                  </a:cubicBezTo>
                  <a:cubicBezTo>
                    <a:pt x="5142" y="19268"/>
                    <a:pt x="4663" y="18689"/>
                    <a:pt x="4231" y="18126"/>
                  </a:cubicBezTo>
                  <a:cubicBezTo>
                    <a:pt x="2957" y="16462"/>
                    <a:pt x="2135" y="15010"/>
                    <a:pt x="1714" y="13690"/>
                  </a:cubicBezTo>
                  <a:cubicBezTo>
                    <a:pt x="1564" y="13223"/>
                    <a:pt x="1459" y="12744"/>
                    <a:pt x="1409" y="12258"/>
                  </a:cubicBezTo>
                  <a:lnTo>
                    <a:pt x="1409" y="10324"/>
                  </a:lnTo>
                  <a:cubicBezTo>
                    <a:pt x="1486" y="9335"/>
                    <a:pt x="1691" y="8363"/>
                    <a:pt x="2019" y="7425"/>
                  </a:cubicBezTo>
                  <a:cubicBezTo>
                    <a:pt x="2525" y="5992"/>
                    <a:pt x="3308" y="4765"/>
                    <a:pt x="4339" y="3769"/>
                  </a:cubicBezTo>
                  <a:cubicBezTo>
                    <a:pt x="5679" y="2475"/>
                    <a:pt x="7420" y="1645"/>
                    <a:pt x="9122" y="1491"/>
                  </a:cubicBezTo>
                  <a:cubicBezTo>
                    <a:pt x="9643" y="1437"/>
                    <a:pt x="10184" y="1414"/>
                    <a:pt x="10736" y="1414"/>
                  </a:cubicBezTo>
                  <a:cubicBezTo>
                    <a:pt x="12465" y="1414"/>
                    <a:pt x="13843" y="1707"/>
                    <a:pt x="15075" y="2344"/>
                  </a:cubicBezTo>
                  <a:cubicBezTo>
                    <a:pt x="15650" y="2645"/>
                    <a:pt x="16191" y="3008"/>
                    <a:pt x="16685" y="3429"/>
                  </a:cubicBezTo>
                  <a:cubicBezTo>
                    <a:pt x="17295" y="3935"/>
                    <a:pt x="17905" y="4549"/>
                    <a:pt x="18731" y="5475"/>
                  </a:cubicBezTo>
                  <a:lnTo>
                    <a:pt x="19260" y="6070"/>
                  </a:lnTo>
                  <a:lnTo>
                    <a:pt x="19788" y="5475"/>
                  </a:lnTo>
                  <a:cubicBezTo>
                    <a:pt x="20445" y="4738"/>
                    <a:pt x="20958" y="4209"/>
                    <a:pt x="21448" y="3761"/>
                  </a:cubicBezTo>
                  <a:cubicBezTo>
                    <a:pt x="21946" y="3302"/>
                    <a:pt x="22491" y="2896"/>
                    <a:pt x="23070" y="2549"/>
                  </a:cubicBezTo>
                  <a:cubicBezTo>
                    <a:pt x="24390" y="1777"/>
                    <a:pt x="25888" y="1414"/>
                    <a:pt x="27779" y="1414"/>
                  </a:cubicBezTo>
                  <a:close/>
                  <a:moveTo>
                    <a:pt x="10736" y="1"/>
                  </a:moveTo>
                  <a:cubicBezTo>
                    <a:pt x="10137" y="1"/>
                    <a:pt x="9551" y="28"/>
                    <a:pt x="8991" y="82"/>
                  </a:cubicBezTo>
                  <a:cubicBezTo>
                    <a:pt x="6949" y="271"/>
                    <a:pt x="4949" y="1217"/>
                    <a:pt x="3359" y="2750"/>
                  </a:cubicBezTo>
                  <a:cubicBezTo>
                    <a:pt x="2170" y="3900"/>
                    <a:pt x="1266" y="5313"/>
                    <a:pt x="687" y="6954"/>
                  </a:cubicBezTo>
                  <a:cubicBezTo>
                    <a:pt x="317" y="8023"/>
                    <a:pt x="85" y="9139"/>
                    <a:pt x="0" y="10266"/>
                  </a:cubicBezTo>
                  <a:lnTo>
                    <a:pt x="0" y="12316"/>
                  </a:lnTo>
                  <a:cubicBezTo>
                    <a:pt x="54" y="12929"/>
                    <a:pt x="178" y="13532"/>
                    <a:pt x="367" y="14118"/>
                  </a:cubicBezTo>
                  <a:cubicBezTo>
                    <a:pt x="838" y="15601"/>
                    <a:pt x="1733" y="17191"/>
                    <a:pt x="3108" y="18986"/>
                  </a:cubicBezTo>
                  <a:cubicBezTo>
                    <a:pt x="3559" y="19573"/>
                    <a:pt x="4057" y="20179"/>
                    <a:pt x="4629" y="20832"/>
                  </a:cubicBezTo>
                  <a:cubicBezTo>
                    <a:pt x="5057" y="21322"/>
                    <a:pt x="5513" y="21824"/>
                    <a:pt x="5988" y="22329"/>
                  </a:cubicBezTo>
                  <a:cubicBezTo>
                    <a:pt x="6937" y="23337"/>
                    <a:pt x="8041" y="24445"/>
                    <a:pt x="9358" y="25715"/>
                  </a:cubicBezTo>
                  <a:cubicBezTo>
                    <a:pt x="10983" y="27282"/>
                    <a:pt x="12755" y="28919"/>
                    <a:pt x="14662" y="30687"/>
                  </a:cubicBezTo>
                  <a:cubicBezTo>
                    <a:pt x="14758" y="30772"/>
                    <a:pt x="14855" y="30857"/>
                    <a:pt x="14951" y="30938"/>
                  </a:cubicBezTo>
                  <a:cubicBezTo>
                    <a:pt x="15530" y="31413"/>
                    <a:pt x="16187" y="31787"/>
                    <a:pt x="16893" y="32046"/>
                  </a:cubicBezTo>
                  <a:cubicBezTo>
                    <a:pt x="17654" y="32320"/>
                    <a:pt x="18457" y="32459"/>
                    <a:pt x="19263" y="32459"/>
                  </a:cubicBezTo>
                  <a:cubicBezTo>
                    <a:pt x="19908" y="32459"/>
                    <a:pt x="20549" y="32370"/>
                    <a:pt x="21170" y="32193"/>
                  </a:cubicBezTo>
                  <a:cubicBezTo>
                    <a:pt x="21861" y="31996"/>
                    <a:pt x="22518" y="31691"/>
                    <a:pt x="23112" y="31282"/>
                  </a:cubicBezTo>
                  <a:cubicBezTo>
                    <a:pt x="23379" y="31104"/>
                    <a:pt x="23626" y="30903"/>
                    <a:pt x="23861" y="30683"/>
                  </a:cubicBezTo>
                  <a:cubicBezTo>
                    <a:pt x="25757" y="28931"/>
                    <a:pt x="27455" y="27356"/>
                    <a:pt x="29053" y="25812"/>
                  </a:cubicBezTo>
                  <a:cubicBezTo>
                    <a:pt x="30347" y="24561"/>
                    <a:pt x="31447" y="23453"/>
                    <a:pt x="32420" y="22418"/>
                  </a:cubicBezTo>
                  <a:cubicBezTo>
                    <a:pt x="32921" y="21882"/>
                    <a:pt x="33404" y="21353"/>
                    <a:pt x="33856" y="20832"/>
                  </a:cubicBezTo>
                  <a:cubicBezTo>
                    <a:pt x="34415" y="20195"/>
                    <a:pt x="34929" y="19569"/>
                    <a:pt x="35373" y="18986"/>
                  </a:cubicBezTo>
                  <a:cubicBezTo>
                    <a:pt x="36759" y="17180"/>
                    <a:pt x="37666" y="15589"/>
                    <a:pt x="38145" y="14126"/>
                  </a:cubicBezTo>
                  <a:cubicBezTo>
                    <a:pt x="38345" y="13520"/>
                    <a:pt x="38473" y="12895"/>
                    <a:pt x="38527" y="12262"/>
                  </a:cubicBezTo>
                  <a:lnTo>
                    <a:pt x="38527" y="10266"/>
                  </a:lnTo>
                  <a:lnTo>
                    <a:pt x="38523" y="10208"/>
                  </a:lnTo>
                  <a:cubicBezTo>
                    <a:pt x="38430" y="9046"/>
                    <a:pt x="38183" y="7903"/>
                    <a:pt x="37782" y="6811"/>
                  </a:cubicBezTo>
                  <a:cubicBezTo>
                    <a:pt x="37179" y="5178"/>
                    <a:pt x="36261" y="3776"/>
                    <a:pt x="35049" y="2645"/>
                  </a:cubicBezTo>
                  <a:cubicBezTo>
                    <a:pt x="33477" y="1175"/>
                    <a:pt x="31516" y="267"/>
                    <a:pt x="29532" y="86"/>
                  </a:cubicBezTo>
                  <a:cubicBezTo>
                    <a:pt x="28957" y="28"/>
                    <a:pt x="28385" y="1"/>
                    <a:pt x="27783" y="1"/>
                  </a:cubicBezTo>
                  <a:cubicBezTo>
                    <a:pt x="25625" y="1"/>
                    <a:pt x="23904" y="426"/>
                    <a:pt x="22359" y="1329"/>
                  </a:cubicBezTo>
                  <a:cubicBezTo>
                    <a:pt x="21695" y="1727"/>
                    <a:pt x="21074" y="2190"/>
                    <a:pt x="20503" y="2715"/>
                  </a:cubicBezTo>
                  <a:cubicBezTo>
                    <a:pt x="20113" y="3066"/>
                    <a:pt x="19715" y="3464"/>
                    <a:pt x="19260" y="3954"/>
                  </a:cubicBezTo>
                  <a:cubicBezTo>
                    <a:pt x="18634" y="3278"/>
                    <a:pt x="18113" y="2777"/>
                    <a:pt x="17588" y="2340"/>
                  </a:cubicBezTo>
                  <a:cubicBezTo>
                    <a:pt x="17017" y="1858"/>
                    <a:pt x="16387" y="1437"/>
                    <a:pt x="15723" y="1086"/>
                  </a:cubicBezTo>
                  <a:cubicBezTo>
                    <a:pt x="14307" y="356"/>
                    <a:pt x="12674" y="1"/>
                    <a:pt x="107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3;p2"/>
          <p:cNvSpPr/>
          <p:nvPr/>
        </p:nvSpPr>
        <p:spPr>
          <a:xfrm>
            <a:off x="232700" y="109130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30350" y="111275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690026" y="526923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8614826" y="4784598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8514625" y="453935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8235575" y="4933350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29;p2"/>
          <p:cNvGrpSpPr/>
          <p:nvPr/>
        </p:nvGrpSpPr>
        <p:grpSpPr>
          <a:xfrm rot="1175188">
            <a:off x="8759830" y="3933531"/>
            <a:ext cx="171897" cy="398361"/>
            <a:chOff x="3789373" y="1135858"/>
            <a:chExt cx="273103" cy="632902"/>
          </a:xfrm>
        </p:grpSpPr>
        <p:sp>
          <p:nvSpPr>
            <p:cNvPr id="30" name="Google Shape;30;p2"/>
            <p:cNvSpPr/>
            <p:nvPr/>
          </p:nvSpPr>
          <p:spPr>
            <a:xfrm>
              <a:off x="3864846" y="1452274"/>
              <a:ext cx="187664" cy="302157"/>
            </a:xfrm>
            <a:custGeom>
              <a:avLst/>
              <a:gdLst/>
              <a:ahLst/>
              <a:cxnLst/>
              <a:rect l="l" t="t" r="r" b="b"/>
              <a:pathLst>
                <a:path w="13293" h="21403" extrusionOk="0">
                  <a:moveTo>
                    <a:pt x="5" y="0"/>
                  </a:moveTo>
                  <a:lnTo>
                    <a:pt x="5" y="12740"/>
                  </a:lnTo>
                  <a:cubicBezTo>
                    <a:pt x="1" y="16797"/>
                    <a:pt x="2726" y="20349"/>
                    <a:pt x="6644" y="21402"/>
                  </a:cubicBezTo>
                  <a:cubicBezTo>
                    <a:pt x="10563" y="20352"/>
                    <a:pt x="13292" y="16797"/>
                    <a:pt x="13288" y="12740"/>
                  </a:cubicBezTo>
                  <a:lnTo>
                    <a:pt x="13288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789373" y="1135858"/>
              <a:ext cx="273047" cy="326397"/>
            </a:xfrm>
            <a:custGeom>
              <a:avLst/>
              <a:gdLst/>
              <a:ahLst/>
              <a:cxnLst/>
              <a:rect l="l" t="t" r="r" b="b"/>
              <a:pathLst>
                <a:path w="19341" h="23120" extrusionOk="0">
                  <a:moveTo>
                    <a:pt x="9721" y="1413"/>
                  </a:moveTo>
                  <a:cubicBezTo>
                    <a:pt x="14249" y="1413"/>
                    <a:pt x="17928" y="5096"/>
                    <a:pt x="17928" y="9620"/>
                  </a:cubicBezTo>
                  <a:lnTo>
                    <a:pt x="17928" y="21707"/>
                  </a:lnTo>
                  <a:lnTo>
                    <a:pt x="1409" y="21707"/>
                  </a:lnTo>
                  <a:lnTo>
                    <a:pt x="1409" y="9620"/>
                  </a:lnTo>
                  <a:cubicBezTo>
                    <a:pt x="1409" y="5096"/>
                    <a:pt x="5092" y="1413"/>
                    <a:pt x="9620" y="1413"/>
                  </a:cubicBezTo>
                  <a:close/>
                  <a:moveTo>
                    <a:pt x="9620" y="0"/>
                  </a:moveTo>
                  <a:cubicBezTo>
                    <a:pt x="4316" y="0"/>
                    <a:pt x="0" y="4316"/>
                    <a:pt x="0" y="9620"/>
                  </a:cubicBezTo>
                  <a:lnTo>
                    <a:pt x="0" y="23120"/>
                  </a:lnTo>
                  <a:lnTo>
                    <a:pt x="19341" y="23120"/>
                  </a:lnTo>
                  <a:lnTo>
                    <a:pt x="19341" y="9620"/>
                  </a:lnTo>
                  <a:cubicBezTo>
                    <a:pt x="19341" y="4316"/>
                    <a:pt x="15025" y="0"/>
                    <a:pt x="97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789373" y="1442307"/>
              <a:ext cx="273103" cy="326453"/>
            </a:xfrm>
            <a:custGeom>
              <a:avLst/>
              <a:gdLst/>
              <a:ahLst/>
              <a:cxnLst/>
              <a:rect l="l" t="t" r="r" b="b"/>
              <a:pathLst>
                <a:path w="19345" h="23124" extrusionOk="0">
                  <a:moveTo>
                    <a:pt x="17928" y="1413"/>
                  </a:moveTo>
                  <a:lnTo>
                    <a:pt x="17928" y="13446"/>
                  </a:lnTo>
                  <a:cubicBezTo>
                    <a:pt x="17932" y="18006"/>
                    <a:pt x="14233" y="21707"/>
                    <a:pt x="9674" y="21707"/>
                  </a:cubicBezTo>
                  <a:cubicBezTo>
                    <a:pt x="9671" y="21707"/>
                    <a:pt x="9669" y="21707"/>
                    <a:pt x="9667" y="21707"/>
                  </a:cubicBezTo>
                  <a:cubicBezTo>
                    <a:pt x="5115" y="21707"/>
                    <a:pt x="1413" y="18001"/>
                    <a:pt x="1413" y="13446"/>
                  </a:cubicBezTo>
                  <a:lnTo>
                    <a:pt x="1413" y="1413"/>
                  </a:lnTo>
                  <a:close/>
                  <a:moveTo>
                    <a:pt x="0" y="0"/>
                  </a:moveTo>
                  <a:lnTo>
                    <a:pt x="0" y="13446"/>
                  </a:lnTo>
                  <a:cubicBezTo>
                    <a:pt x="0" y="18781"/>
                    <a:pt x="4335" y="23124"/>
                    <a:pt x="9667" y="23124"/>
                  </a:cubicBezTo>
                  <a:cubicBezTo>
                    <a:pt x="15013" y="23124"/>
                    <a:pt x="19345" y="18789"/>
                    <a:pt x="19341" y="13446"/>
                  </a:cubicBezTo>
                  <a:lnTo>
                    <a:pt x="193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428884" y="-369713"/>
            <a:ext cx="1087378" cy="1096617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-353166" y="4397050"/>
            <a:ext cx="1087378" cy="1096617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"/>
          <p:cNvSpPr txBox="1">
            <a:spLocks noGrp="1"/>
          </p:cNvSpPr>
          <p:nvPr>
            <p:ph type="title"/>
          </p:nvPr>
        </p:nvSpPr>
        <p:spPr>
          <a:xfrm>
            <a:off x="4457100" y="2856663"/>
            <a:ext cx="3623100" cy="68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title" idx="2" hasCustomPrompt="1"/>
          </p:nvPr>
        </p:nvSpPr>
        <p:spPr>
          <a:xfrm>
            <a:off x="5400750" y="1722288"/>
            <a:ext cx="1735800" cy="68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60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38" name="Google Shape;38;p3"/>
          <p:cNvSpPr txBox="1">
            <a:spLocks noGrp="1"/>
          </p:cNvSpPr>
          <p:nvPr>
            <p:ph type="subTitle" idx="1"/>
          </p:nvPr>
        </p:nvSpPr>
        <p:spPr>
          <a:xfrm>
            <a:off x="4457100" y="3545763"/>
            <a:ext cx="36231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7"/>
          <p:cNvGrpSpPr/>
          <p:nvPr/>
        </p:nvGrpSpPr>
        <p:grpSpPr>
          <a:xfrm>
            <a:off x="8276049" y="150635"/>
            <a:ext cx="313994" cy="205922"/>
            <a:chOff x="4277246" y="2003393"/>
            <a:chExt cx="464282" cy="304529"/>
          </a:xfrm>
        </p:grpSpPr>
        <p:sp>
          <p:nvSpPr>
            <p:cNvPr id="155" name="Google Shape;155;p7"/>
            <p:cNvSpPr/>
            <p:nvPr/>
          </p:nvSpPr>
          <p:spPr>
            <a:xfrm>
              <a:off x="4331796" y="2025543"/>
              <a:ext cx="348759" cy="167391"/>
            </a:xfrm>
            <a:custGeom>
              <a:avLst/>
              <a:gdLst/>
              <a:ahLst/>
              <a:cxnLst/>
              <a:rect l="l" t="t" r="r" b="b"/>
              <a:pathLst>
                <a:path w="24704" h="11857" extrusionOk="0">
                  <a:moveTo>
                    <a:pt x="4853" y="1"/>
                  </a:moveTo>
                  <a:cubicBezTo>
                    <a:pt x="2950" y="456"/>
                    <a:pt x="1301" y="1078"/>
                    <a:pt x="1" y="1819"/>
                  </a:cubicBezTo>
                  <a:lnTo>
                    <a:pt x="19658" y="11856"/>
                  </a:lnTo>
                  <a:cubicBezTo>
                    <a:pt x="21615" y="11435"/>
                    <a:pt x="23325" y="10849"/>
                    <a:pt x="24703" y="10135"/>
                  </a:cubicBezTo>
                  <a:lnTo>
                    <a:pt x="4853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4277246" y="2003393"/>
              <a:ext cx="464282" cy="209701"/>
            </a:xfrm>
            <a:custGeom>
              <a:avLst/>
              <a:gdLst/>
              <a:ahLst/>
              <a:cxnLst/>
              <a:rect l="l" t="t" r="r" b="b"/>
              <a:pathLst>
                <a:path w="32887" h="14854" extrusionOk="0">
                  <a:moveTo>
                    <a:pt x="16446" y="1412"/>
                  </a:moveTo>
                  <a:cubicBezTo>
                    <a:pt x="17376" y="1412"/>
                    <a:pt x="18299" y="1446"/>
                    <a:pt x="19186" y="1520"/>
                  </a:cubicBezTo>
                  <a:cubicBezTo>
                    <a:pt x="26193" y="2053"/>
                    <a:pt x="31474" y="4589"/>
                    <a:pt x="31474" y="7422"/>
                  </a:cubicBezTo>
                  <a:cubicBezTo>
                    <a:pt x="31474" y="8712"/>
                    <a:pt x="30327" y="10009"/>
                    <a:pt x="28243" y="11078"/>
                  </a:cubicBezTo>
                  <a:cubicBezTo>
                    <a:pt x="26919" y="11769"/>
                    <a:pt x="25278" y="12325"/>
                    <a:pt x="23371" y="12734"/>
                  </a:cubicBezTo>
                  <a:cubicBezTo>
                    <a:pt x="21993" y="13031"/>
                    <a:pt x="20592" y="13232"/>
                    <a:pt x="19186" y="13336"/>
                  </a:cubicBezTo>
                  <a:cubicBezTo>
                    <a:pt x="18273" y="13406"/>
                    <a:pt x="17359" y="13441"/>
                    <a:pt x="16444" y="13441"/>
                  </a:cubicBezTo>
                  <a:cubicBezTo>
                    <a:pt x="15529" y="13441"/>
                    <a:pt x="14614" y="13406"/>
                    <a:pt x="13701" y="13336"/>
                  </a:cubicBezTo>
                  <a:cubicBezTo>
                    <a:pt x="6694" y="12796"/>
                    <a:pt x="1413" y="10256"/>
                    <a:pt x="1413" y="7422"/>
                  </a:cubicBezTo>
                  <a:cubicBezTo>
                    <a:pt x="1413" y="6241"/>
                    <a:pt x="2405" y="5025"/>
                    <a:pt x="4212" y="4002"/>
                  </a:cubicBezTo>
                  <a:cubicBezTo>
                    <a:pt x="5474" y="3288"/>
                    <a:pt x="7045" y="2701"/>
                    <a:pt x="8883" y="2257"/>
                  </a:cubicBezTo>
                  <a:cubicBezTo>
                    <a:pt x="10466" y="1879"/>
                    <a:pt x="12079" y="1632"/>
                    <a:pt x="13705" y="1520"/>
                  </a:cubicBezTo>
                  <a:cubicBezTo>
                    <a:pt x="14589" y="1446"/>
                    <a:pt x="15511" y="1412"/>
                    <a:pt x="16446" y="1412"/>
                  </a:cubicBezTo>
                  <a:close/>
                  <a:moveTo>
                    <a:pt x="16445" y="1"/>
                  </a:moveTo>
                  <a:cubicBezTo>
                    <a:pt x="15494" y="1"/>
                    <a:pt x="14542" y="37"/>
                    <a:pt x="13593" y="111"/>
                  </a:cubicBezTo>
                  <a:cubicBezTo>
                    <a:pt x="11894" y="230"/>
                    <a:pt x="10207" y="489"/>
                    <a:pt x="8551" y="887"/>
                  </a:cubicBezTo>
                  <a:cubicBezTo>
                    <a:pt x="6586" y="1358"/>
                    <a:pt x="4891" y="1995"/>
                    <a:pt x="3513" y="2774"/>
                  </a:cubicBezTo>
                  <a:cubicBezTo>
                    <a:pt x="1216" y="4075"/>
                    <a:pt x="0" y="5685"/>
                    <a:pt x="0" y="7422"/>
                  </a:cubicBezTo>
                  <a:cubicBezTo>
                    <a:pt x="0" y="11117"/>
                    <a:pt x="5590" y="14128"/>
                    <a:pt x="13593" y="14742"/>
                  </a:cubicBezTo>
                  <a:cubicBezTo>
                    <a:pt x="14515" y="14815"/>
                    <a:pt x="15477" y="14854"/>
                    <a:pt x="16446" y="14854"/>
                  </a:cubicBezTo>
                  <a:cubicBezTo>
                    <a:pt x="17414" y="14854"/>
                    <a:pt x="18372" y="14815"/>
                    <a:pt x="19294" y="14742"/>
                  </a:cubicBezTo>
                  <a:cubicBezTo>
                    <a:pt x="20765" y="14634"/>
                    <a:pt x="22228" y="14425"/>
                    <a:pt x="23672" y="14116"/>
                  </a:cubicBezTo>
                  <a:cubicBezTo>
                    <a:pt x="25699" y="13680"/>
                    <a:pt x="27455" y="13078"/>
                    <a:pt x="28891" y="12333"/>
                  </a:cubicBezTo>
                  <a:cubicBezTo>
                    <a:pt x="31505" y="10989"/>
                    <a:pt x="32887" y="9295"/>
                    <a:pt x="32887" y="7422"/>
                  </a:cubicBezTo>
                  <a:cubicBezTo>
                    <a:pt x="32887" y="3728"/>
                    <a:pt x="27297" y="717"/>
                    <a:pt x="19294" y="111"/>
                  </a:cubicBezTo>
                  <a:cubicBezTo>
                    <a:pt x="18347" y="37"/>
                    <a:pt x="17396" y="1"/>
                    <a:pt x="16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4277246" y="2108229"/>
              <a:ext cx="464282" cy="199692"/>
            </a:xfrm>
            <a:custGeom>
              <a:avLst/>
              <a:gdLst/>
              <a:ahLst/>
              <a:cxnLst/>
              <a:rect l="l" t="t" r="r" b="b"/>
              <a:pathLst>
                <a:path w="32887" h="14145" extrusionOk="0">
                  <a:moveTo>
                    <a:pt x="0" y="0"/>
                  </a:moveTo>
                  <a:lnTo>
                    <a:pt x="0" y="6721"/>
                  </a:lnTo>
                  <a:cubicBezTo>
                    <a:pt x="0" y="10416"/>
                    <a:pt x="5590" y="13423"/>
                    <a:pt x="13593" y="14037"/>
                  </a:cubicBezTo>
                  <a:cubicBezTo>
                    <a:pt x="14515" y="14110"/>
                    <a:pt x="15473" y="14145"/>
                    <a:pt x="16446" y="14145"/>
                  </a:cubicBezTo>
                  <a:cubicBezTo>
                    <a:pt x="17414" y="14145"/>
                    <a:pt x="18376" y="14110"/>
                    <a:pt x="19294" y="14037"/>
                  </a:cubicBezTo>
                  <a:cubicBezTo>
                    <a:pt x="27297" y="13423"/>
                    <a:pt x="32887" y="10416"/>
                    <a:pt x="32887" y="6721"/>
                  </a:cubicBezTo>
                  <a:lnTo>
                    <a:pt x="32887" y="0"/>
                  </a:lnTo>
                  <a:lnTo>
                    <a:pt x="31478" y="0"/>
                  </a:lnTo>
                  <a:lnTo>
                    <a:pt x="31478" y="6721"/>
                  </a:lnTo>
                  <a:cubicBezTo>
                    <a:pt x="31478" y="9551"/>
                    <a:pt x="26193" y="12091"/>
                    <a:pt x="19186" y="12628"/>
                  </a:cubicBezTo>
                  <a:cubicBezTo>
                    <a:pt x="18273" y="12697"/>
                    <a:pt x="17359" y="12732"/>
                    <a:pt x="16444" y="12732"/>
                  </a:cubicBezTo>
                  <a:cubicBezTo>
                    <a:pt x="15529" y="12732"/>
                    <a:pt x="14614" y="12697"/>
                    <a:pt x="13701" y="12628"/>
                  </a:cubicBezTo>
                  <a:cubicBezTo>
                    <a:pt x="6698" y="12091"/>
                    <a:pt x="1413" y="9551"/>
                    <a:pt x="1413" y="6721"/>
                  </a:cubicBezTo>
                  <a:lnTo>
                    <a:pt x="14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" name="Google Shape;158;p7"/>
          <p:cNvGrpSpPr/>
          <p:nvPr/>
        </p:nvGrpSpPr>
        <p:grpSpPr>
          <a:xfrm rot="1286723">
            <a:off x="8647940" y="4378844"/>
            <a:ext cx="191107" cy="352962"/>
            <a:chOff x="4848722" y="2011765"/>
            <a:chExt cx="394754" cy="728943"/>
          </a:xfrm>
        </p:grpSpPr>
        <p:sp>
          <p:nvSpPr>
            <p:cNvPr id="159" name="Google Shape;159;p7"/>
            <p:cNvSpPr/>
            <p:nvPr/>
          </p:nvSpPr>
          <p:spPr>
            <a:xfrm>
              <a:off x="4858689" y="2393361"/>
              <a:ext cx="89773" cy="231146"/>
            </a:xfrm>
            <a:custGeom>
              <a:avLst/>
              <a:gdLst/>
              <a:ahLst/>
              <a:cxnLst/>
              <a:rect l="l" t="t" r="r" b="b"/>
              <a:pathLst>
                <a:path w="6359" h="16373" extrusionOk="0">
                  <a:moveTo>
                    <a:pt x="1" y="1"/>
                  </a:moveTo>
                  <a:lnTo>
                    <a:pt x="1" y="16373"/>
                  </a:lnTo>
                  <a:lnTo>
                    <a:pt x="6359" y="16373"/>
                  </a:lnTo>
                  <a:lnTo>
                    <a:pt x="6359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5020278" y="2393361"/>
              <a:ext cx="213217" cy="231146"/>
            </a:xfrm>
            <a:custGeom>
              <a:avLst/>
              <a:gdLst/>
              <a:ahLst/>
              <a:cxnLst/>
              <a:rect l="l" t="t" r="r" b="b"/>
              <a:pathLst>
                <a:path w="15103" h="16373" extrusionOk="0">
                  <a:moveTo>
                    <a:pt x="1" y="1"/>
                  </a:moveTo>
                  <a:lnTo>
                    <a:pt x="1" y="16373"/>
                  </a:lnTo>
                  <a:lnTo>
                    <a:pt x="15103" y="16373"/>
                  </a:lnTo>
                  <a:lnTo>
                    <a:pt x="15103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4848722" y="2126215"/>
              <a:ext cx="394754" cy="614492"/>
            </a:xfrm>
            <a:custGeom>
              <a:avLst/>
              <a:gdLst/>
              <a:ahLst/>
              <a:cxnLst/>
              <a:rect l="l" t="t" r="r" b="b"/>
              <a:pathLst>
                <a:path w="27962" h="43527" extrusionOk="0">
                  <a:moveTo>
                    <a:pt x="19248" y="1417"/>
                  </a:moveTo>
                  <a:lnTo>
                    <a:pt x="19248" y="3050"/>
                  </a:lnTo>
                  <a:cubicBezTo>
                    <a:pt x="19248" y="7107"/>
                    <a:pt x="21796" y="10798"/>
                    <a:pt x="25591" y="12234"/>
                  </a:cubicBezTo>
                  <a:cubicBezTo>
                    <a:pt x="26166" y="12454"/>
                    <a:pt x="26544" y="13002"/>
                    <a:pt x="26548" y="13620"/>
                  </a:cubicBezTo>
                  <a:lnTo>
                    <a:pt x="26548" y="39006"/>
                  </a:lnTo>
                  <a:cubicBezTo>
                    <a:pt x="26544" y="40720"/>
                    <a:pt x="25155" y="42113"/>
                    <a:pt x="23437" y="42113"/>
                  </a:cubicBezTo>
                  <a:lnTo>
                    <a:pt x="4521" y="42113"/>
                  </a:lnTo>
                  <a:cubicBezTo>
                    <a:pt x="2807" y="42113"/>
                    <a:pt x="1413" y="40720"/>
                    <a:pt x="1413" y="39006"/>
                  </a:cubicBezTo>
                  <a:lnTo>
                    <a:pt x="1413" y="13623"/>
                  </a:lnTo>
                  <a:cubicBezTo>
                    <a:pt x="1413" y="13006"/>
                    <a:pt x="1795" y="12454"/>
                    <a:pt x="2371" y="12234"/>
                  </a:cubicBezTo>
                  <a:cubicBezTo>
                    <a:pt x="6165" y="10798"/>
                    <a:pt x="8713" y="7107"/>
                    <a:pt x="8713" y="3054"/>
                  </a:cubicBezTo>
                  <a:lnTo>
                    <a:pt x="8713" y="1417"/>
                  </a:lnTo>
                  <a:close/>
                  <a:moveTo>
                    <a:pt x="7300" y="0"/>
                  </a:moveTo>
                  <a:lnTo>
                    <a:pt x="7300" y="3046"/>
                  </a:lnTo>
                  <a:cubicBezTo>
                    <a:pt x="7300" y="6520"/>
                    <a:pt x="5119" y="9682"/>
                    <a:pt x="1869" y="10913"/>
                  </a:cubicBezTo>
                  <a:cubicBezTo>
                    <a:pt x="745" y="11342"/>
                    <a:pt x="4" y="12419"/>
                    <a:pt x="0" y="13620"/>
                  </a:cubicBezTo>
                  <a:lnTo>
                    <a:pt x="0" y="39002"/>
                  </a:lnTo>
                  <a:cubicBezTo>
                    <a:pt x="4" y="41499"/>
                    <a:pt x="2027" y="43522"/>
                    <a:pt x="4521" y="43526"/>
                  </a:cubicBezTo>
                  <a:lnTo>
                    <a:pt x="23437" y="43526"/>
                  </a:lnTo>
                  <a:cubicBezTo>
                    <a:pt x="25934" y="43522"/>
                    <a:pt x="27957" y="41499"/>
                    <a:pt x="27961" y="39002"/>
                  </a:cubicBezTo>
                  <a:lnTo>
                    <a:pt x="27961" y="13620"/>
                  </a:lnTo>
                  <a:cubicBezTo>
                    <a:pt x="27953" y="12419"/>
                    <a:pt x="27212" y="11346"/>
                    <a:pt x="26093" y="10917"/>
                  </a:cubicBezTo>
                  <a:cubicBezTo>
                    <a:pt x="22842" y="9686"/>
                    <a:pt x="20661" y="6528"/>
                    <a:pt x="20661" y="3054"/>
                  </a:cubicBezTo>
                  <a:lnTo>
                    <a:pt x="206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4904966" y="2011765"/>
              <a:ext cx="282265" cy="134455"/>
            </a:xfrm>
            <a:custGeom>
              <a:avLst/>
              <a:gdLst/>
              <a:ahLst/>
              <a:cxnLst/>
              <a:rect l="l" t="t" r="r" b="b"/>
              <a:pathLst>
                <a:path w="19994" h="9524" extrusionOk="0">
                  <a:moveTo>
                    <a:pt x="18580" y="1413"/>
                  </a:moveTo>
                  <a:lnTo>
                    <a:pt x="18580" y="8111"/>
                  </a:lnTo>
                  <a:lnTo>
                    <a:pt x="1409" y="8111"/>
                  </a:lnTo>
                  <a:lnTo>
                    <a:pt x="1409" y="1413"/>
                  </a:lnTo>
                  <a:close/>
                  <a:moveTo>
                    <a:pt x="0" y="0"/>
                  </a:moveTo>
                  <a:lnTo>
                    <a:pt x="0" y="9524"/>
                  </a:lnTo>
                  <a:lnTo>
                    <a:pt x="19993" y="9524"/>
                  </a:lnTo>
                  <a:lnTo>
                    <a:pt x="199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4968185" y="2021732"/>
              <a:ext cx="19962" cy="114521"/>
            </a:xfrm>
            <a:custGeom>
              <a:avLst/>
              <a:gdLst/>
              <a:ahLst/>
              <a:cxnLst/>
              <a:rect l="l" t="t" r="r" b="b"/>
              <a:pathLst>
                <a:path w="1414" h="8112" extrusionOk="0">
                  <a:moveTo>
                    <a:pt x="0" y="1"/>
                  </a:moveTo>
                  <a:lnTo>
                    <a:pt x="0" y="8111"/>
                  </a:lnTo>
                  <a:lnTo>
                    <a:pt x="1413" y="8111"/>
                  </a:lnTo>
                  <a:lnTo>
                    <a:pt x="14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7"/>
            <p:cNvSpPr/>
            <p:nvPr/>
          </p:nvSpPr>
          <p:spPr>
            <a:xfrm>
              <a:off x="5036090" y="2021732"/>
              <a:ext cx="19962" cy="114521"/>
            </a:xfrm>
            <a:custGeom>
              <a:avLst/>
              <a:gdLst/>
              <a:ahLst/>
              <a:cxnLst/>
              <a:rect l="l" t="t" r="r" b="b"/>
              <a:pathLst>
                <a:path w="1414" h="8112" extrusionOk="0">
                  <a:moveTo>
                    <a:pt x="0" y="1"/>
                  </a:moveTo>
                  <a:lnTo>
                    <a:pt x="0" y="8111"/>
                  </a:lnTo>
                  <a:lnTo>
                    <a:pt x="1413" y="8111"/>
                  </a:lnTo>
                  <a:lnTo>
                    <a:pt x="14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7"/>
            <p:cNvSpPr/>
            <p:nvPr/>
          </p:nvSpPr>
          <p:spPr>
            <a:xfrm>
              <a:off x="5104051" y="2021732"/>
              <a:ext cx="19962" cy="114521"/>
            </a:xfrm>
            <a:custGeom>
              <a:avLst/>
              <a:gdLst/>
              <a:ahLst/>
              <a:cxnLst/>
              <a:rect l="l" t="t" r="r" b="b"/>
              <a:pathLst>
                <a:path w="1414" h="8112" extrusionOk="0">
                  <a:moveTo>
                    <a:pt x="0" y="1"/>
                  </a:moveTo>
                  <a:lnTo>
                    <a:pt x="0" y="8111"/>
                  </a:lnTo>
                  <a:lnTo>
                    <a:pt x="1413" y="8111"/>
                  </a:lnTo>
                  <a:lnTo>
                    <a:pt x="14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" name="Google Shape;166;p7"/>
          <p:cNvSpPr/>
          <p:nvPr/>
        </p:nvSpPr>
        <p:spPr>
          <a:xfrm>
            <a:off x="478601" y="705673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7"/>
          <p:cNvSpPr/>
          <p:nvPr/>
        </p:nvSpPr>
        <p:spPr>
          <a:xfrm>
            <a:off x="426025" y="211475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7"/>
          <p:cNvSpPr/>
          <p:nvPr/>
        </p:nvSpPr>
        <p:spPr>
          <a:xfrm>
            <a:off x="146975" y="605475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7"/>
          <p:cNvSpPr/>
          <p:nvPr/>
        </p:nvSpPr>
        <p:spPr>
          <a:xfrm rot="10800000" flipH="1">
            <a:off x="727550" y="493880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7"/>
          <p:cNvSpPr/>
          <p:nvPr/>
        </p:nvSpPr>
        <p:spPr>
          <a:xfrm rot="10800000" flipH="1">
            <a:off x="97225" y="4505225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7"/>
          <p:cNvSpPr/>
          <p:nvPr/>
        </p:nvSpPr>
        <p:spPr>
          <a:xfrm>
            <a:off x="8789351" y="4790048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7"/>
          <p:cNvSpPr/>
          <p:nvPr/>
        </p:nvSpPr>
        <p:spPr>
          <a:xfrm rot="10800000" flipH="1">
            <a:off x="8938100" y="150725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7"/>
          <p:cNvSpPr/>
          <p:nvPr/>
        </p:nvSpPr>
        <p:spPr>
          <a:xfrm>
            <a:off x="8763525" y="459725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4" name="Google Shape;174;p7"/>
          <p:cNvGrpSpPr/>
          <p:nvPr/>
        </p:nvGrpSpPr>
        <p:grpSpPr>
          <a:xfrm>
            <a:off x="247163" y="4669739"/>
            <a:ext cx="306940" cy="289164"/>
            <a:chOff x="3522327" y="1976386"/>
            <a:chExt cx="510715" cy="481139"/>
          </a:xfrm>
        </p:grpSpPr>
        <p:sp>
          <p:nvSpPr>
            <p:cNvPr id="175" name="Google Shape;175;p7"/>
            <p:cNvSpPr/>
            <p:nvPr/>
          </p:nvSpPr>
          <p:spPr>
            <a:xfrm>
              <a:off x="3525644" y="1976386"/>
              <a:ext cx="504136" cy="481139"/>
            </a:xfrm>
            <a:custGeom>
              <a:avLst/>
              <a:gdLst/>
              <a:ahLst/>
              <a:cxnLst/>
              <a:rect l="l" t="t" r="r" b="b"/>
              <a:pathLst>
                <a:path w="35710" h="34081" extrusionOk="0">
                  <a:moveTo>
                    <a:pt x="11756" y="1414"/>
                  </a:moveTo>
                  <a:cubicBezTo>
                    <a:pt x="14265" y="1414"/>
                    <a:pt x="16670" y="2417"/>
                    <a:pt x="18438" y="4205"/>
                  </a:cubicBezTo>
                  <a:lnTo>
                    <a:pt x="30695" y="16539"/>
                  </a:lnTo>
                  <a:cubicBezTo>
                    <a:pt x="34377" y="20245"/>
                    <a:pt x="34358" y="26236"/>
                    <a:pt x="30652" y="29919"/>
                  </a:cubicBezTo>
                  <a:cubicBezTo>
                    <a:pt x="28891" y="31680"/>
                    <a:pt x="26502" y="32668"/>
                    <a:pt x="24014" y="32668"/>
                  </a:cubicBezTo>
                  <a:cubicBezTo>
                    <a:pt x="24005" y="32668"/>
                    <a:pt x="23995" y="32668"/>
                    <a:pt x="23985" y="32668"/>
                  </a:cubicBezTo>
                  <a:lnTo>
                    <a:pt x="23954" y="32668"/>
                  </a:lnTo>
                  <a:cubicBezTo>
                    <a:pt x="21441" y="32668"/>
                    <a:pt x="19036" y="31664"/>
                    <a:pt x="17272" y="29876"/>
                  </a:cubicBezTo>
                  <a:lnTo>
                    <a:pt x="5015" y="17543"/>
                  </a:lnTo>
                  <a:cubicBezTo>
                    <a:pt x="2321" y="14833"/>
                    <a:pt x="1522" y="10768"/>
                    <a:pt x="2989" y="7239"/>
                  </a:cubicBezTo>
                  <a:cubicBezTo>
                    <a:pt x="4456" y="3711"/>
                    <a:pt x="7903" y="1414"/>
                    <a:pt x="11725" y="1414"/>
                  </a:cubicBezTo>
                  <a:close/>
                  <a:moveTo>
                    <a:pt x="11725" y="1"/>
                  </a:moveTo>
                  <a:cubicBezTo>
                    <a:pt x="7335" y="1"/>
                    <a:pt x="3375" y="2645"/>
                    <a:pt x="1688" y="6699"/>
                  </a:cubicBezTo>
                  <a:cubicBezTo>
                    <a:pt x="1" y="10752"/>
                    <a:pt x="919" y="15423"/>
                    <a:pt x="4016" y="18539"/>
                  </a:cubicBezTo>
                  <a:lnTo>
                    <a:pt x="16272" y="30872"/>
                  </a:lnTo>
                  <a:cubicBezTo>
                    <a:pt x="18299" y="32926"/>
                    <a:pt x="21063" y="34080"/>
                    <a:pt x="23951" y="34080"/>
                  </a:cubicBezTo>
                  <a:lnTo>
                    <a:pt x="23985" y="34080"/>
                  </a:lnTo>
                  <a:cubicBezTo>
                    <a:pt x="28375" y="34080"/>
                    <a:pt x="32335" y="31440"/>
                    <a:pt x="34022" y="27387"/>
                  </a:cubicBezTo>
                  <a:cubicBezTo>
                    <a:pt x="35709" y="23329"/>
                    <a:pt x="34790" y="18658"/>
                    <a:pt x="31694" y="15547"/>
                  </a:cubicBezTo>
                  <a:lnTo>
                    <a:pt x="19438" y="3209"/>
                  </a:lnTo>
                  <a:cubicBezTo>
                    <a:pt x="17411" y="1159"/>
                    <a:pt x="14643" y="1"/>
                    <a:pt x="117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3669742" y="2113396"/>
              <a:ext cx="215941" cy="207146"/>
            </a:xfrm>
            <a:custGeom>
              <a:avLst/>
              <a:gdLst/>
              <a:ahLst/>
              <a:cxnLst/>
              <a:rect l="l" t="t" r="r" b="b"/>
              <a:pathLst>
                <a:path w="15296" h="14673" extrusionOk="0">
                  <a:moveTo>
                    <a:pt x="7661" y="0"/>
                  </a:moveTo>
                  <a:cubicBezTo>
                    <a:pt x="6856" y="0"/>
                    <a:pt x="6051" y="306"/>
                    <a:pt x="5436" y="920"/>
                  </a:cubicBezTo>
                  <a:lnTo>
                    <a:pt x="1240" y="5085"/>
                  </a:lnTo>
                  <a:cubicBezTo>
                    <a:pt x="4" y="6313"/>
                    <a:pt x="1" y="8312"/>
                    <a:pt x="1228" y="9548"/>
                  </a:cubicBezTo>
                  <a:lnTo>
                    <a:pt x="5394" y="13740"/>
                  </a:lnTo>
                  <a:cubicBezTo>
                    <a:pt x="6012" y="14362"/>
                    <a:pt x="6822" y="14673"/>
                    <a:pt x="7633" y="14673"/>
                  </a:cubicBezTo>
                  <a:cubicBezTo>
                    <a:pt x="8437" y="14673"/>
                    <a:pt x="9241" y="14367"/>
                    <a:pt x="9856" y="13756"/>
                  </a:cubicBezTo>
                  <a:lnTo>
                    <a:pt x="14052" y="9590"/>
                  </a:lnTo>
                  <a:cubicBezTo>
                    <a:pt x="15288" y="8359"/>
                    <a:pt x="15295" y="6363"/>
                    <a:pt x="14064" y="5124"/>
                  </a:cubicBezTo>
                  <a:lnTo>
                    <a:pt x="9899" y="931"/>
                  </a:lnTo>
                  <a:cubicBezTo>
                    <a:pt x="9282" y="311"/>
                    <a:pt x="8472" y="0"/>
                    <a:pt x="7661" y="0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3710838" y="2207701"/>
              <a:ext cx="35986" cy="26922"/>
            </a:xfrm>
            <a:custGeom>
              <a:avLst/>
              <a:gdLst/>
              <a:ahLst/>
              <a:cxnLst/>
              <a:rect l="l" t="t" r="r" b="b"/>
              <a:pathLst>
                <a:path w="2549" h="1907" extrusionOk="0">
                  <a:moveTo>
                    <a:pt x="1276" y="0"/>
                  </a:moveTo>
                  <a:cubicBezTo>
                    <a:pt x="1032" y="0"/>
                    <a:pt x="788" y="94"/>
                    <a:pt x="603" y="281"/>
                  </a:cubicBezTo>
                  <a:cubicBezTo>
                    <a:pt x="0" y="880"/>
                    <a:pt x="429" y="1906"/>
                    <a:pt x="1274" y="1906"/>
                  </a:cubicBezTo>
                  <a:cubicBezTo>
                    <a:pt x="2124" y="1906"/>
                    <a:pt x="2548" y="880"/>
                    <a:pt x="1950" y="281"/>
                  </a:cubicBezTo>
                  <a:cubicBezTo>
                    <a:pt x="1764" y="94"/>
                    <a:pt x="1520" y="0"/>
                    <a:pt x="12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3763920" y="2154676"/>
              <a:ext cx="35986" cy="26922"/>
            </a:xfrm>
            <a:custGeom>
              <a:avLst/>
              <a:gdLst/>
              <a:ahLst/>
              <a:cxnLst/>
              <a:rect l="l" t="t" r="r" b="b"/>
              <a:pathLst>
                <a:path w="2549" h="1907" extrusionOk="0">
                  <a:moveTo>
                    <a:pt x="1272" y="0"/>
                  </a:moveTo>
                  <a:cubicBezTo>
                    <a:pt x="1028" y="0"/>
                    <a:pt x="784" y="94"/>
                    <a:pt x="599" y="281"/>
                  </a:cubicBezTo>
                  <a:cubicBezTo>
                    <a:pt x="0" y="879"/>
                    <a:pt x="425" y="1906"/>
                    <a:pt x="1274" y="1906"/>
                  </a:cubicBezTo>
                  <a:cubicBezTo>
                    <a:pt x="2120" y="1906"/>
                    <a:pt x="2548" y="879"/>
                    <a:pt x="1946" y="281"/>
                  </a:cubicBezTo>
                  <a:cubicBezTo>
                    <a:pt x="1761" y="94"/>
                    <a:pt x="1516" y="0"/>
                    <a:pt x="12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3760051" y="2252369"/>
              <a:ext cx="26880" cy="26894"/>
            </a:xfrm>
            <a:custGeom>
              <a:avLst/>
              <a:gdLst/>
              <a:ahLst/>
              <a:cxnLst/>
              <a:rect l="l" t="t" r="r" b="b"/>
              <a:pathLst>
                <a:path w="1904" h="1905" extrusionOk="0">
                  <a:moveTo>
                    <a:pt x="954" y="1"/>
                  </a:moveTo>
                  <a:cubicBezTo>
                    <a:pt x="425" y="1"/>
                    <a:pt x="0" y="426"/>
                    <a:pt x="0" y="954"/>
                  </a:cubicBezTo>
                  <a:cubicBezTo>
                    <a:pt x="0" y="1479"/>
                    <a:pt x="425" y="1904"/>
                    <a:pt x="954" y="1904"/>
                  </a:cubicBezTo>
                  <a:cubicBezTo>
                    <a:pt x="1479" y="1904"/>
                    <a:pt x="1903" y="1479"/>
                    <a:pt x="1903" y="954"/>
                  </a:cubicBezTo>
                  <a:cubicBezTo>
                    <a:pt x="1903" y="426"/>
                    <a:pt x="1479" y="1"/>
                    <a:pt x="9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3808545" y="2199301"/>
              <a:ext cx="35986" cy="26922"/>
            </a:xfrm>
            <a:custGeom>
              <a:avLst/>
              <a:gdLst/>
              <a:ahLst/>
              <a:cxnLst/>
              <a:rect l="l" t="t" r="r" b="b"/>
              <a:pathLst>
                <a:path w="2549" h="1907" extrusionOk="0">
                  <a:moveTo>
                    <a:pt x="1274" y="1"/>
                  </a:moveTo>
                  <a:cubicBezTo>
                    <a:pt x="1031" y="1"/>
                    <a:pt x="787" y="94"/>
                    <a:pt x="599" y="282"/>
                  </a:cubicBezTo>
                  <a:cubicBezTo>
                    <a:pt x="1" y="880"/>
                    <a:pt x="426" y="1907"/>
                    <a:pt x="1275" y="1907"/>
                  </a:cubicBezTo>
                  <a:cubicBezTo>
                    <a:pt x="2124" y="1907"/>
                    <a:pt x="2549" y="880"/>
                    <a:pt x="1947" y="282"/>
                  </a:cubicBezTo>
                  <a:cubicBezTo>
                    <a:pt x="1761" y="94"/>
                    <a:pt x="1518" y="1"/>
                    <a:pt x="1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3761844" y="1977191"/>
              <a:ext cx="271197" cy="256826"/>
            </a:xfrm>
            <a:custGeom>
              <a:avLst/>
              <a:gdLst/>
              <a:ahLst/>
              <a:cxnLst/>
              <a:rect l="l" t="t" r="r" b="b"/>
              <a:pathLst>
                <a:path w="19210" h="18192" extrusionOk="0">
                  <a:moveTo>
                    <a:pt x="7289" y="1407"/>
                  </a:moveTo>
                  <a:cubicBezTo>
                    <a:pt x="9737" y="1407"/>
                    <a:pt x="12173" y="2347"/>
                    <a:pt x="13998" y="4186"/>
                  </a:cubicBezTo>
                  <a:cubicBezTo>
                    <a:pt x="17102" y="7310"/>
                    <a:pt x="17604" y="12181"/>
                    <a:pt x="15307" y="15856"/>
                  </a:cubicBezTo>
                  <a:cubicBezTo>
                    <a:pt x="15191" y="15725"/>
                    <a:pt x="15079" y="15606"/>
                    <a:pt x="14960" y="15486"/>
                  </a:cubicBezTo>
                  <a:lnTo>
                    <a:pt x="2703" y="3152"/>
                  </a:lnTo>
                  <a:cubicBezTo>
                    <a:pt x="2587" y="3036"/>
                    <a:pt x="2467" y="2920"/>
                    <a:pt x="2336" y="2804"/>
                  </a:cubicBezTo>
                  <a:cubicBezTo>
                    <a:pt x="3856" y="1868"/>
                    <a:pt x="5576" y="1407"/>
                    <a:pt x="7289" y="1407"/>
                  </a:cubicBezTo>
                  <a:close/>
                  <a:moveTo>
                    <a:pt x="7290" y="0"/>
                  </a:moveTo>
                  <a:cubicBezTo>
                    <a:pt x="4991" y="0"/>
                    <a:pt x="2683" y="722"/>
                    <a:pt x="742" y="2191"/>
                  </a:cubicBezTo>
                  <a:lnTo>
                    <a:pt x="1" y="2750"/>
                  </a:lnTo>
                  <a:lnTo>
                    <a:pt x="738" y="3314"/>
                  </a:lnTo>
                  <a:cubicBezTo>
                    <a:pt x="1078" y="3569"/>
                    <a:pt x="1402" y="3851"/>
                    <a:pt x="1703" y="4152"/>
                  </a:cubicBezTo>
                  <a:lnTo>
                    <a:pt x="13964" y="16482"/>
                  </a:lnTo>
                  <a:cubicBezTo>
                    <a:pt x="14261" y="16787"/>
                    <a:pt x="14539" y="17111"/>
                    <a:pt x="14794" y="17455"/>
                  </a:cubicBezTo>
                  <a:lnTo>
                    <a:pt x="15350" y="18192"/>
                  </a:lnTo>
                  <a:lnTo>
                    <a:pt x="15913" y="17462"/>
                  </a:lnTo>
                  <a:cubicBezTo>
                    <a:pt x="19210" y="13166"/>
                    <a:pt x="18816" y="7032"/>
                    <a:pt x="15002" y="3194"/>
                  </a:cubicBezTo>
                  <a:cubicBezTo>
                    <a:pt x="12903" y="1081"/>
                    <a:pt x="10103" y="0"/>
                    <a:pt x="72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3522327" y="2199894"/>
              <a:ext cx="271141" cy="256924"/>
            </a:xfrm>
            <a:custGeom>
              <a:avLst/>
              <a:gdLst/>
              <a:ahLst/>
              <a:cxnLst/>
              <a:rect l="l" t="t" r="r" b="b"/>
              <a:pathLst>
                <a:path w="19206" h="18199" extrusionOk="0">
                  <a:moveTo>
                    <a:pt x="3903" y="2336"/>
                  </a:moveTo>
                  <a:cubicBezTo>
                    <a:pt x="4019" y="2467"/>
                    <a:pt x="4131" y="2591"/>
                    <a:pt x="4251" y="2707"/>
                  </a:cubicBezTo>
                  <a:lnTo>
                    <a:pt x="16507" y="15044"/>
                  </a:lnTo>
                  <a:cubicBezTo>
                    <a:pt x="16623" y="15160"/>
                    <a:pt x="16743" y="15272"/>
                    <a:pt x="16870" y="15392"/>
                  </a:cubicBezTo>
                  <a:cubicBezTo>
                    <a:pt x="15353" y="16326"/>
                    <a:pt x="13635" y="16786"/>
                    <a:pt x="11923" y="16786"/>
                  </a:cubicBezTo>
                  <a:cubicBezTo>
                    <a:pt x="9475" y="16786"/>
                    <a:pt x="7038" y="15846"/>
                    <a:pt x="5212" y="14006"/>
                  </a:cubicBezTo>
                  <a:cubicBezTo>
                    <a:pt x="2104" y="10883"/>
                    <a:pt x="1606" y="6011"/>
                    <a:pt x="3903" y="2340"/>
                  </a:cubicBezTo>
                  <a:lnTo>
                    <a:pt x="3903" y="2336"/>
                  </a:lnTo>
                  <a:close/>
                  <a:moveTo>
                    <a:pt x="3861" y="0"/>
                  </a:moveTo>
                  <a:lnTo>
                    <a:pt x="3297" y="738"/>
                  </a:lnTo>
                  <a:cubicBezTo>
                    <a:pt x="0" y="5030"/>
                    <a:pt x="394" y="11165"/>
                    <a:pt x="4208" y="15006"/>
                  </a:cubicBezTo>
                  <a:cubicBezTo>
                    <a:pt x="6247" y="17052"/>
                    <a:pt x="9020" y="18198"/>
                    <a:pt x="11907" y="18198"/>
                  </a:cubicBezTo>
                  <a:cubicBezTo>
                    <a:pt x="11911" y="18198"/>
                    <a:pt x="11916" y="18198"/>
                    <a:pt x="11921" y="18198"/>
                  </a:cubicBezTo>
                  <a:cubicBezTo>
                    <a:pt x="14284" y="18198"/>
                    <a:pt x="16584" y="17430"/>
                    <a:pt x="18468" y="16006"/>
                  </a:cubicBezTo>
                  <a:lnTo>
                    <a:pt x="19206" y="15446"/>
                  </a:lnTo>
                  <a:lnTo>
                    <a:pt x="18472" y="14882"/>
                  </a:lnTo>
                  <a:cubicBezTo>
                    <a:pt x="18132" y="14624"/>
                    <a:pt x="17808" y="14346"/>
                    <a:pt x="17507" y="14044"/>
                  </a:cubicBezTo>
                  <a:lnTo>
                    <a:pt x="5250" y="1711"/>
                  </a:lnTo>
                  <a:cubicBezTo>
                    <a:pt x="4953" y="1406"/>
                    <a:pt x="4675" y="1081"/>
                    <a:pt x="4420" y="742"/>
                  </a:cubicBezTo>
                  <a:lnTo>
                    <a:pt x="38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" name="Google Shape;183;p7"/>
          <p:cNvGrpSpPr/>
          <p:nvPr/>
        </p:nvGrpSpPr>
        <p:grpSpPr>
          <a:xfrm rot="-1539925">
            <a:off x="803330" y="91287"/>
            <a:ext cx="313979" cy="421444"/>
            <a:chOff x="4106283" y="2500625"/>
            <a:chExt cx="522432" cy="701244"/>
          </a:xfrm>
        </p:grpSpPr>
        <p:sp>
          <p:nvSpPr>
            <p:cNvPr id="184" name="Google Shape;184;p7"/>
            <p:cNvSpPr/>
            <p:nvPr/>
          </p:nvSpPr>
          <p:spPr>
            <a:xfrm>
              <a:off x="4258653" y="2963863"/>
              <a:ext cx="108309" cy="91030"/>
            </a:xfrm>
            <a:custGeom>
              <a:avLst/>
              <a:gdLst/>
              <a:ahLst/>
              <a:cxnLst/>
              <a:rect l="l" t="t" r="r" b="b"/>
              <a:pathLst>
                <a:path w="7672" h="6448" extrusionOk="0">
                  <a:moveTo>
                    <a:pt x="6039" y="1413"/>
                  </a:moveTo>
                  <a:lnTo>
                    <a:pt x="5514" y="5034"/>
                  </a:lnTo>
                  <a:lnTo>
                    <a:pt x="2159" y="5034"/>
                  </a:lnTo>
                  <a:lnTo>
                    <a:pt x="1634" y="1413"/>
                  </a:lnTo>
                  <a:close/>
                  <a:moveTo>
                    <a:pt x="1" y="0"/>
                  </a:moveTo>
                  <a:lnTo>
                    <a:pt x="939" y="6447"/>
                  </a:lnTo>
                  <a:lnTo>
                    <a:pt x="6737" y="6447"/>
                  </a:lnTo>
                  <a:lnTo>
                    <a:pt x="76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7"/>
            <p:cNvSpPr/>
            <p:nvPr/>
          </p:nvSpPr>
          <p:spPr>
            <a:xfrm>
              <a:off x="4106283" y="2500625"/>
              <a:ext cx="413106" cy="483200"/>
            </a:xfrm>
            <a:custGeom>
              <a:avLst/>
              <a:gdLst/>
              <a:ahLst/>
              <a:cxnLst/>
              <a:rect l="l" t="t" r="r" b="b"/>
              <a:pathLst>
                <a:path w="29262" h="34227" extrusionOk="0">
                  <a:moveTo>
                    <a:pt x="24672" y="1409"/>
                  </a:moveTo>
                  <a:cubicBezTo>
                    <a:pt x="26425" y="1413"/>
                    <a:pt x="27845" y="2834"/>
                    <a:pt x="27849" y="4586"/>
                  </a:cubicBezTo>
                  <a:lnTo>
                    <a:pt x="27849" y="24494"/>
                  </a:lnTo>
                  <a:cubicBezTo>
                    <a:pt x="27849" y="29080"/>
                    <a:pt x="24116" y="32813"/>
                    <a:pt x="19530" y="32813"/>
                  </a:cubicBezTo>
                  <a:lnTo>
                    <a:pt x="9732" y="32813"/>
                  </a:lnTo>
                  <a:cubicBezTo>
                    <a:pt x="5146" y="32813"/>
                    <a:pt x="1413" y="29080"/>
                    <a:pt x="1413" y="24494"/>
                  </a:cubicBezTo>
                  <a:lnTo>
                    <a:pt x="1413" y="4590"/>
                  </a:lnTo>
                  <a:cubicBezTo>
                    <a:pt x="1417" y="2834"/>
                    <a:pt x="2838" y="1413"/>
                    <a:pt x="4590" y="1413"/>
                  </a:cubicBezTo>
                  <a:lnTo>
                    <a:pt x="24672" y="1409"/>
                  </a:lnTo>
                  <a:close/>
                  <a:moveTo>
                    <a:pt x="4590" y="0"/>
                  </a:moveTo>
                  <a:cubicBezTo>
                    <a:pt x="2058" y="0"/>
                    <a:pt x="4" y="2054"/>
                    <a:pt x="0" y="4586"/>
                  </a:cubicBezTo>
                  <a:lnTo>
                    <a:pt x="0" y="24490"/>
                  </a:lnTo>
                  <a:cubicBezTo>
                    <a:pt x="0" y="29860"/>
                    <a:pt x="4366" y="34226"/>
                    <a:pt x="9732" y="34226"/>
                  </a:cubicBezTo>
                  <a:lnTo>
                    <a:pt x="19530" y="34226"/>
                  </a:lnTo>
                  <a:cubicBezTo>
                    <a:pt x="24896" y="34226"/>
                    <a:pt x="29262" y="29860"/>
                    <a:pt x="29258" y="24490"/>
                  </a:cubicBezTo>
                  <a:lnTo>
                    <a:pt x="29258" y="4586"/>
                  </a:lnTo>
                  <a:cubicBezTo>
                    <a:pt x="29258" y="2054"/>
                    <a:pt x="27204" y="0"/>
                    <a:pt x="246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7"/>
            <p:cNvSpPr/>
            <p:nvPr/>
          </p:nvSpPr>
          <p:spPr>
            <a:xfrm>
              <a:off x="4178438" y="2642153"/>
              <a:ext cx="268854" cy="279922"/>
            </a:xfrm>
            <a:custGeom>
              <a:avLst/>
              <a:gdLst/>
              <a:ahLst/>
              <a:cxnLst/>
              <a:rect l="l" t="t" r="r" b="b"/>
              <a:pathLst>
                <a:path w="19044" h="19828" extrusionOk="0">
                  <a:moveTo>
                    <a:pt x="0" y="0"/>
                  </a:moveTo>
                  <a:lnTo>
                    <a:pt x="0" y="10806"/>
                  </a:lnTo>
                  <a:cubicBezTo>
                    <a:pt x="0" y="15786"/>
                    <a:pt x="4038" y="19827"/>
                    <a:pt x="9022" y="19827"/>
                  </a:cubicBezTo>
                  <a:lnTo>
                    <a:pt x="10018" y="19827"/>
                  </a:lnTo>
                  <a:cubicBezTo>
                    <a:pt x="15002" y="19827"/>
                    <a:pt x="19044" y="15786"/>
                    <a:pt x="19044" y="10806"/>
                  </a:cubicBezTo>
                  <a:lnTo>
                    <a:pt x="19044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7"/>
            <p:cNvSpPr/>
            <p:nvPr/>
          </p:nvSpPr>
          <p:spPr>
            <a:xfrm>
              <a:off x="4221157" y="2571523"/>
              <a:ext cx="183302" cy="19962"/>
            </a:xfrm>
            <a:custGeom>
              <a:avLst/>
              <a:gdLst/>
              <a:ahLst/>
              <a:cxnLst/>
              <a:rect l="l" t="t" r="r" b="b"/>
              <a:pathLst>
                <a:path w="12984" h="1414" extrusionOk="0">
                  <a:moveTo>
                    <a:pt x="1" y="0"/>
                  </a:moveTo>
                  <a:lnTo>
                    <a:pt x="1" y="1413"/>
                  </a:lnTo>
                  <a:lnTo>
                    <a:pt x="12983" y="1413"/>
                  </a:lnTo>
                  <a:lnTo>
                    <a:pt x="12983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7"/>
            <p:cNvSpPr/>
            <p:nvPr/>
          </p:nvSpPr>
          <p:spPr>
            <a:xfrm>
              <a:off x="4302855" y="2615499"/>
              <a:ext cx="325860" cy="586370"/>
            </a:xfrm>
            <a:custGeom>
              <a:avLst/>
              <a:gdLst/>
              <a:ahLst/>
              <a:cxnLst/>
              <a:rect l="l" t="t" r="r" b="b"/>
              <a:pathLst>
                <a:path w="23082" h="41535" extrusionOk="0">
                  <a:moveTo>
                    <a:pt x="21669" y="1"/>
                  </a:moveTo>
                  <a:lnTo>
                    <a:pt x="21669" y="30417"/>
                  </a:lnTo>
                  <a:cubicBezTo>
                    <a:pt x="21669" y="35767"/>
                    <a:pt x="17314" y="40122"/>
                    <a:pt x="11964" y="40122"/>
                  </a:cubicBezTo>
                  <a:lnTo>
                    <a:pt x="11119" y="40122"/>
                  </a:lnTo>
                  <a:cubicBezTo>
                    <a:pt x="5768" y="40122"/>
                    <a:pt x="1414" y="35767"/>
                    <a:pt x="1414" y="30417"/>
                  </a:cubicBezTo>
                  <a:lnTo>
                    <a:pt x="1" y="30417"/>
                  </a:lnTo>
                  <a:cubicBezTo>
                    <a:pt x="1" y="36547"/>
                    <a:pt x="4992" y="41535"/>
                    <a:pt x="11119" y="41535"/>
                  </a:cubicBezTo>
                  <a:lnTo>
                    <a:pt x="11964" y="41535"/>
                  </a:lnTo>
                  <a:cubicBezTo>
                    <a:pt x="18094" y="41535"/>
                    <a:pt x="23082" y="36547"/>
                    <a:pt x="23082" y="30417"/>
                  </a:cubicBezTo>
                  <a:lnTo>
                    <a:pt x="23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7"/>
            <p:cNvSpPr/>
            <p:nvPr/>
          </p:nvSpPr>
          <p:spPr>
            <a:xfrm>
              <a:off x="4379640" y="2665970"/>
              <a:ext cx="135288" cy="19962"/>
            </a:xfrm>
            <a:custGeom>
              <a:avLst/>
              <a:gdLst/>
              <a:ahLst/>
              <a:cxnLst/>
              <a:rect l="l" t="t" r="r" b="b"/>
              <a:pathLst>
                <a:path w="9583" h="1414" extrusionOk="0">
                  <a:moveTo>
                    <a:pt x="1" y="0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7"/>
            <p:cNvSpPr/>
            <p:nvPr/>
          </p:nvSpPr>
          <p:spPr>
            <a:xfrm>
              <a:off x="4379640" y="2772133"/>
              <a:ext cx="135288" cy="19962"/>
            </a:xfrm>
            <a:custGeom>
              <a:avLst/>
              <a:gdLst/>
              <a:ahLst/>
              <a:cxnLst/>
              <a:rect l="l" t="t" r="r" b="b"/>
              <a:pathLst>
                <a:path w="9583" h="1414" extrusionOk="0">
                  <a:moveTo>
                    <a:pt x="1" y="1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7"/>
            <p:cNvSpPr/>
            <p:nvPr/>
          </p:nvSpPr>
          <p:spPr>
            <a:xfrm>
              <a:off x="4379640" y="2878297"/>
              <a:ext cx="135288" cy="19962"/>
            </a:xfrm>
            <a:custGeom>
              <a:avLst/>
              <a:gdLst/>
              <a:ahLst/>
              <a:cxnLst/>
              <a:rect l="l" t="t" r="r" b="b"/>
              <a:pathLst>
                <a:path w="9583" h="1414" extrusionOk="0">
                  <a:moveTo>
                    <a:pt x="1" y="1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2" name="Google Shape;192;p7"/>
          <p:cNvSpPr/>
          <p:nvPr/>
        </p:nvSpPr>
        <p:spPr>
          <a:xfrm>
            <a:off x="8938100" y="4112400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7"/>
          <p:cNvSpPr/>
          <p:nvPr/>
        </p:nvSpPr>
        <p:spPr>
          <a:xfrm>
            <a:off x="8382950" y="4962800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7"/>
          <p:cNvSpPr/>
          <p:nvPr/>
        </p:nvSpPr>
        <p:spPr>
          <a:xfrm rot="10800000" flipH="1">
            <a:off x="8004650" y="44075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7"/>
          <p:cNvSpPr txBox="1">
            <a:spLocks noGrp="1"/>
          </p:cNvSpPr>
          <p:nvPr>
            <p:ph type="title"/>
          </p:nvPr>
        </p:nvSpPr>
        <p:spPr>
          <a:xfrm>
            <a:off x="965051" y="1031100"/>
            <a:ext cx="3722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 dirty="0"/>
          </a:p>
        </p:txBody>
      </p:sp>
      <p:sp>
        <p:nvSpPr>
          <p:cNvPr id="196" name="Google Shape;196;p7"/>
          <p:cNvSpPr txBox="1">
            <a:spLocks noGrp="1"/>
          </p:cNvSpPr>
          <p:nvPr>
            <p:ph type="subTitle" idx="1"/>
          </p:nvPr>
        </p:nvSpPr>
        <p:spPr>
          <a:xfrm>
            <a:off x="965050" y="1809900"/>
            <a:ext cx="3722100" cy="23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"/>
          <p:cNvSpPr txBox="1">
            <a:spLocks noGrp="1"/>
          </p:cNvSpPr>
          <p:nvPr>
            <p:ph type="ctrTitle"/>
          </p:nvPr>
        </p:nvSpPr>
        <p:spPr>
          <a:xfrm>
            <a:off x="1195800" y="1954749"/>
            <a:ext cx="6752400" cy="22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2_1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7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 b="1"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 dirty="0"/>
          </a:p>
        </p:txBody>
      </p:sp>
      <p:sp>
        <p:nvSpPr>
          <p:cNvPr id="354" name="Google Shape;354;p13"/>
          <p:cNvSpPr txBox="1">
            <a:spLocks noGrp="1"/>
          </p:cNvSpPr>
          <p:nvPr>
            <p:ph type="title" idx="2" hasCustomPrompt="1"/>
          </p:nvPr>
        </p:nvSpPr>
        <p:spPr>
          <a:xfrm>
            <a:off x="945250" y="1880200"/>
            <a:ext cx="7944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5" name="Google Shape;355;p13"/>
          <p:cNvSpPr txBox="1">
            <a:spLocks noGrp="1"/>
          </p:cNvSpPr>
          <p:nvPr>
            <p:ph type="subTitle" idx="1"/>
          </p:nvPr>
        </p:nvSpPr>
        <p:spPr>
          <a:xfrm>
            <a:off x="1820463" y="1997625"/>
            <a:ext cx="24900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 dirty="0"/>
          </a:p>
        </p:txBody>
      </p:sp>
      <p:sp>
        <p:nvSpPr>
          <p:cNvPr id="356" name="Google Shape;356;p13"/>
          <p:cNvSpPr txBox="1">
            <a:spLocks noGrp="1"/>
          </p:cNvSpPr>
          <p:nvPr>
            <p:ph type="subTitle" idx="3"/>
          </p:nvPr>
        </p:nvSpPr>
        <p:spPr>
          <a:xfrm>
            <a:off x="1820465" y="1765000"/>
            <a:ext cx="2490000" cy="3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2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357" name="Google Shape;357;p13"/>
          <p:cNvSpPr txBox="1">
            <a:spLocks noGrp="1"/>
          </p:cNvSpPr>
          <p:nvPr>
            <p:ph type="title" idx="4" hasCustomPrompt="1"/>
          </p:nvPr>
        </p:nvSpPr>
        <p:spPr>
          <a:xfrm>
            <a:off x="4532862" y="1880200"/>
            <a:ext cx="7944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8" name="Google Shape;358;p13"/>
          <p:cNvSpPr txBox="1">
            <a:spLocks noGrp="1"/>
          </p:cNvSpPr>
          <p:nvPr>
            <p:ph type="subTitle" idx="5"/>
          </p:nvPr>
        </p:nvSpPr>
        <p:spPr>
          <a:xfrm>
            <a:off x="5405838" y="1997625"/>
            <a:ext cx="24900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359" name="Google Shape;359;p13"/>
          <p:cNvSpPr txBox="1">
            <a:spLocks noGrp="1"/>
          </p:cNvSpPr>
          <p:nvPr>
            <p:ph type="subTitle" idx="6"/>
          </p:nvPr>
        </p:nvSpPr>
        <p:spPr>
          <a:xfrm>
            <a:off x="5405863" y="1765000"/>
            <a:ext cx="2490000" cy="3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2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13"/>
          <p:cNvSpPr txBox="1">
            <a:spLocks noGrp="1"/>
          </p:cNvSpPr>
          <p:nvPr>
            <p:ph type="title" idx="7" hasCustomPrompt="1"/>
          </p:nvPr>
        </p:nvSpPr>
        <p:spPr>
          <a:xfrm>
            <a:off x="945258" y="3480247"/>
            <a:ext cx="7944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61" name="Google Shape;361;p13"/>
          <p:cNvSpPr txBox="1">
            <a:spLocks noGrp="1"/>
          </p:cNvSpPr>
          <p:nvPr>
            <p:ph type="subTitle" idx="8"/>
          </p:nvPr>
        </p:nvSpPr>
        <p:spPr>
          <a:xfrm>
            <a:off x="1820437" y="3643475"/>
            <a:ext cx="24900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362" name="Google Shape;362;p13"/>
          <p:cNvSpPr txBox="1">
            <a:spLocks noGrp="1"/>
          </p:cNvSpPr>
          <p:nvPr>
            <p:ph type="subTitle" idx="9"/>
          </p:nvPr>
        </p:nvSpPr>
        <p:spPr>
          <a:xfrm>
            <a:off x="1820465" y="3410851"/>
            <a:ext cx="2490000" cy="3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2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3" name="Google Shape;363;p13"/>
          <p:cNvSpPr txBox="1">
            <a:spLocks noGrp="1"/>
          </p:cNvSpPr>
          <p:nvPr>
            <p:ph type="title" idx="13" hasCustomPrompt="1"/>
          </p:nvPr>
        </p:nvSpPr>
        <p:spPr>
          <a:xfrm>
            <a:off x="4532862" y="3480247"/>
            <a:ext cx="7944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64" name="Google Shape;364;p13"/>
          <p:cNvSpPr txBox="1">
            <a:spLocks noGrp="1"/>
          </p:cNvSpPr>
          <p:nvPr>
            <p:ph type="subTitle" idx="14"/>
          </p:nvPr>
        </p:nvSpPr>
        <p:spPr>
          <a:xfrm>
            <a:off x="5405838" y="3643475"/>
            <a:ext cx="24900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365" name="Google Shape;365;p13"/>
          <p:cNvSpPr txBox="1">
            <a:spLocks noGrp="1"/>
          </p:cNvSpPr>
          <p:nvPr>
            <p:ph type="subTitle" idx="15"/>
          </p:nvPr>
        </p:nvSpPr>
        <p:spPr>
          <a:xfrm>
            <a:off x="5405837" y="3410850"/>
            <a:ext cx="3024900" cy="3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2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366" name="Google Shape;366;p13"/>
          <p:cNvGrpSpPr/>
          <p:nvPr/>
        </p:nvGrpSpPr>
        <p:grpSpPr>
          <a:xfrm rot="-911814">
            <a:off x="8714852" y="120952"/>
            <a:ext cx="288519" cy="189302"/>
            <a:chOff x="4277246" y="2003393"/>
            <a:chExt cx="464282" cy="304529"/>
          </a:xfrm>
        </p:grpSpPr>
        <p:sp>
          <p:nvSpPr>
            <p:cNvPr id="367" name="Google Shape;367;p13"/>
            <p:cNvSpPr/>
            <p:nvPr/>
          </p:nvSpPr>
          <p:spPr>
            <a:xfrm>
              <a:off x="4331796" y="2025543"/>
              <a:ext cx="348759" cy="167391"/>
            </a:xfrm>
            <a:custGeom>
              <a:avLst/>
              <a:gdLst/>
              <a:ahLst/>
              <a:cxnLst/>
              <a:rect l="l" t="t" r="r" b="b"/>
              <a:pathLst>
                <a:path w="24704" h="11857" extrusionOk="0">
                  <a:moveTo>
                    <a:pt x="4853" y="1"/>
                  </a:moveTo>
                  <a:cubicBezTo>
                    <a:pt x="2950" y="456"/>
                    <a:pt x="1301" y="1078"/>
                    <a:pt x="1" y="1819"/>
                  </a:cubicBezTo>
                  <a:lnTo>
                    <a:pt x="19658" y="11856"/>
                  </a:lnTo>
                  <a:cubicBezTo>
                    <a:pt x="21615" y="11435"/>
                    <a:pt x="23325" y="10849"/>
                    <a:pt x="24703" y="10135"/>
                  </a:cubicBezTo>
                  <a:lnTo>
                    <a:pt x="4853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4277246" y="2003393"/>
              <a:ext cx="464282" cy="209701"/>
            </a:xfrm>
            <a:custGeom>
              <a:avLst/>
              <a:gdLst/>
              <a:ahLst/>
              <a:cxnLst/>
              <a:rect l="l" t="t" r="r" b="b"/>
              <a:pathLst>
                <a:path w="32887" h="14854" extrusionOk="0">
                  <a:moveTo>
                    <a:pt x="16446" y="1412"/>
                  </a:moveTo>
                  <a:cubicBezTo>
                    <a:pt x="17376" y="1412"/>
                    <a:pt x="18299" y="1446"/>
                    <a:pt x="19186" y="1520"/>
                  </a:cubicBezTo>
                  <a:cubicBezTo>
                    <a:pt x="26193" y="2053"/>
                    <a:pt x="31474" y="4589"/>
                    <a:pt x="31474" y="7422"/>
                  </a:cubicBezTo>
                  <a:cubicBezTo>
                    <a:pt x="31474" y="8712"/>
                    <a:pt x="30327" y="10009"/>
                    <a:pt x="28243" y="11078"/>
                  </a:cubicBezTo>
                  <a:cubicBezTo>
                    <a:pt x="26919" y="11769"/>
                    <a:pt x="25278" y="12325"/>
                    <a:pt x="23371" y="12734"/>
                  </a:cubicBezTo>
                  <a:cubicBezTo>
                    <a:pt x="21993" y="13031"/>
                    <a:pt x="20592" y="13232"/>
                    <a:pt x="19186" y="13336"/>
                  </a:cubicBezTo>
                  <a:cubicBezTo>
                    <a:pt x="18273" y="13406"/>
                    <a:pt x="17359" y="13441"/>
                    <a:pt x="16444" y="13441"/>
                  </a:cubicBezTo>
                  <a:cubicBezTo>
                    <a:pt x="15529" y="13441"/>
                    <a:pt x="14614" y="13406"/>
                    <a:pt x="13701" y="13336"/>
                  </a:cubicBezTo>
                  <a:cubicBezTo>
                    <a:pt x="6694" y="12796"/>
                    <a:pt x="1413" y="10256"/>
                    <a:pt x="1413" y="7422"/>
                  </a:cubicBezTo>
                  <a:cubicBezTo>
                    <a:pt x="1413" y="6241"/>
                    <a:pt x="2405" y="5025"/>
                    <a:pt x="4212" y="4002"/>
                  </a:cubicBezTo>
                  <a:cubicBezTo>
                    <a:pt x="5474" y="3288"/>
                    <a:pt x="7045" y="2701"/>
                    <a:pt x="8883" y="2257"/>
                  </a:cubicBezTo>
                  <a:cubicBezTo>
                    <a:pt x="10466" y="1879"/>
                    <a:pt x="12079" y="1632"/>
                    <a:pt x="13705" y="1520"/>
                  </a:cubicBezTo>
                  <a:cubicBezTo>
                    <a:pt x="14589" y="1446"/>
                    <a:pt x="15511" y="1412"/>
                    <a:pt x="16446" y="1412"/>
                  </a:cubicBezTo>
                  <a:close/>
                  <a:moveTo>
                    <a:pt x="16445" y="1"/>
                  </a:moveTo>
                  <a:cubicBezTo>
                    <a:pt x="15494" y="1"/>
                    <a:pt x="14542" y="37"/>
                    <a:pt x="13593" y="111"/>
                  </a:cubicBezTo>
                  <a:cubicBezTo>
                    <a:pt x="11894" y="230"/>
                    <a:pt x="10207" y="489"/>
                    <a:pt x="8551" y="887"/>
                  </a:cubicBezTo>
                  <a:cubicBezTo>
                    <a:pt x="6586" y="1358"/>
                    <a:pt x="4891" y="1995"/>
                    <a:pt x="3513" y="2774"/>
                  </a:cubicBezTo>
                  <a:cubicBezTo>
                    <a:pt x="1216" y="4075"/>
                    <a:pt x="0" y="5685"/>
                    <a:pt x="0" y="7422"/>
                  </a:cubicBezTo>
                  <a:cubicBezTo>
                    <a:pt x="0" y="11117"/>
                    <a:pt x="5590" y="14128"/>
                    <a:pt x="13593" y="14742"/>
                  </a:cubicBezTo>
                  <a:cubicBezTo>
                    <a:pt x="14515" y="14815"/>
                    <a:pt x="15477" y="14854"/>
                    <a:pt x="16446" y="14854"/>
                  </a:cubicBezTo>
                  <a:cubicBezTo>
                    <a:pt x="17414" y="14854"/>
                    <a:pt x="18372" y="14815"/>
                    <a:pt x="19294" y="14742"/>
                  </a:cubicBezTo>
                  <a:cubicBezTo>
                    <a:pt x="20765" y="14634"/>
                    <a:pt x="22228" y="14425"/>
                    <a:pt x="23672" y="14116"/>
                  </a:cubicBezTo>
                  <a:cubicBezTo>
                    <a:pt x="25699" y="13680"/>
                    <a:pt x="27455" y="13078"/>
                    <a:pt x="28891" y="12333"/>
                  </a:cubicBezTo>
                  <a:cubicBezTo>
                    <a:pt x="31505" y="10989"/>
                    <a:pt x="32887" y="9295"/>
                    <a:pt x="32887" y="7422"/>
                  </a:cubicBezTo>
                  <a:cubicBezTo>
                    <a:pt x="32887" y="3728"/>
                    <a:pt x="27297" y="717"/>
                    <a:pt x="19294" y="111"/>
                  </a:cubicBezTo>
                  <a:cubicBezTo>
                    <a:pt x="18347" y="37"/>
                    <a:pt x="17396" y="1"/>
                    <a:pt x="16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4277246" y="2108229"/>
              <a:ext cx="464282" cy="199692"/>
            </a:xfrm>
            <a:custGeom>
              <a:avLst/>
              <a:gdLst/>
              <a:ahLst/>
              <a:cxnLst/>
              <a:rect l="l" t="t" r="r" b="b"/>
              <a:pathLst>
                <a:path w="32887" h="14145" extrusionOk="0">
                  <a:moveTo>
                    <a:pt x="0" y="0"/>
                  </a:moveTo>
                  <a:lnTo>
                    <a:pt x="0" y="6721"/>
                  </a:lnTo>
                  <a:cubicBezTo>
                    <a:pt x="0" y="10416"/>
                    <a:pt x="5590" y="13423"/>
                    <a:pt x="13593" y="14037"/>
                  </a:cubicBezTo>
                  <a:cubicBezTo>
                    <a:pt x="14515" y="14110"/>
                    <a:pt x="15473" y="14145"/>
                    <a:pt x="16446" y="14145"/>
                  </a:cubicBezTo>
                  <a:cubicBezTo>
                    <a:pt x="17414" y="14145"/>
                    <a:pt x="18376" y="14110"/>
                    <a:pt x="19294" y="14037"/>
                  </a:cubicBezTo>
                  <a:cubicBezTo>
                    <a:pt x="27297" y="13423"/>
                    <a:pt x="32887" y="10416"/>
                    <a:pt x="32887" y="6721"/>
                  </a:cubicBezTo>
                  <a:lnTo>
                    <a:pt x="32887" y="0"/>
                  </a:lnTo>
                  <a:lnTo>
                    <a:pt x="31478" y="0"/>
                  </a:lnTo>
                  <a:lnTo>
                    <a:pt x="31478" y="6721"/>
                  </a:lnTo>
                  <a:cubicBezTo>
                    <a:pt x="31478" y="9551"/>
                    <a:pt x="26193" y="12091"/>
                    <a:pt x="19186" y="12628"/>
                  </a:cubicBezTo>
                  <a:cubicBezTo>
                    <a:pt x="18273" y="12697"/>
                    <a:pt x="17359" y="12732"/>
                    <a:pt x="16444" y="12732"/>
                  </a:cubicBezTo>
                  <a:cubicBezTo>
                    <a:pt x="15529" y="12732"/>
                    <a:pt x="14614" y="12697"/>
                    <a:pt x="13701" y="12628"/>
                  </a:cubicBezTo>
                  <a:cubicBezTo>
                    <a:pt x="6698" y="12091"/>
                    <a:pt x="1413" y="9551"/>
                    <a:pt x="1413" y="6721"/>
                  </a:cubicBezTo>
                  <a:lnTo>
                    <a:pt x="14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0" name="Google Shape;370;p13"/>
          <p:cNvGrpSpPr/>
          <p:nvPr/>
        </p:nvGrpSpPr>
        <p:grpSpPr>
          <a:xfrm rot="-911814">
            <a:off x="8764470" y="303630"/>
            <a:ext cx="288519" cy="189302"/>
            <a:chOff x="4277246" y="2003393"/>
            <a:chExt cx="464282" cy="304529"/>
          </a:xfrm>
        </p:grpSpPr>
        <p:sp>
          <p:nvSpPr>
            <p:cNvPr id="371" name="Google Shape;371;p13"/>
            <p:cNvSpPr/>
            <p:nvPr/>
          </p:nvSpPr>
          <p:spPr>
            <a:xfrm>
              <a:off x="4331796" y="2025543"/>
              <a:ext cx="348759" cy="167391"/>
            </a:xfrm>
            <a:custGeom>
              <a:avLst/>
              <a:gdLst/>
              <a:ahLst/>
              <a:cxnLst/>
              <a:rect l="l" t="t" r="r" b="b"/>
              <a:pathLst>
                <a:path w="24704" h="11857" extrusionOk="0">
                  <a:moveTo>
                    <a:pt x="4853" y="1"/>
                  </a:moveTo>
                  <a:cubicBezTo>
                    <a:pt x="2950" y="456"/>
                    <a:pt x="1301" y="1078"/>
                    <a:pt x="1" y="1819"/>
                  </a:cubicBezTo>
                  <a:lnTo>
                    <a:pt x="19658" y="11856"/>
                  </a:lnTo>
                  <a:cubicBezTo>
                    <a:pt x="21615" y="11435"/>
                    <a:pt x="23325" y="10849"/>
                    <a:pt x="24703" y="10135"/>
                  </a:cubicBezTo>
                  <a:lnTo>
                    <a:pt x="4853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4277246" y="2003393"/>
              <a:ext cx="464282" cy="209701"/>
            </a:xfrm>
            <a:custGeom>
              <a:avLst/>
              <a:gdLst/>
              <a:ahLst/>
              <a:cxnLst/>
              <a:rect l="l" t="t" r="r" b="b"/>
              <a:pathLst>
                <a:path w="32887" h="14854" extrusionOk="0">
                  <a:moveTo>
                    <a:pt x="16446" y="1412"/>
                  </a:moveTo>
                  <a:cubicBezTo>
                    <a:pt x="17376" y="1412"/>
                    <a:pt x="18299" y="1446"/>
                    <a:pt x="19186" y="1520"/>
                  </a:cubicBezTo>
                  <a:cubicBezTo>
                    <a:pt x="26193" y="2053"/>
                    <a:pt x="31474" y="4589"/>
                    <a:pt x="31474" y="7422"/>
                  </a:cubicBezTo>
                  <a:cubicBezTo>
                    <a:pt x="31474" y="8712"/>
                    <a:pt x="30327" y="10009"/>
                    <a:pt x="28243" y="11078"/>
                  </a:cubicBezTo>
                  <a:cubicBezTo>
                    <a:pt x="26919" y="11769"/>
                    <a:pt x="25278" y="12325"/>
                    <a:pt x="23371" y="12734"/>
                  </a:cubicBezTo>
                  <a:cubicBezTo>
                    <a:pt x="21993" y="13031"/>
                    <a:pt x="20592" y="13232"/>
                    <a:pt x="19186" y="13336"/>
                  </a:cubicBezTo>
                  <a:cubicBezTo>
                    <a:pt x="18273" y="13406"/>
                    <a:pt x="17359" y="13441"/>
                    <a:pt x="16444" y="13441"/>
                  </a:cubicBezTo>
                  <a:cubicBezTo>
                    <a:pt x="15529" y="13441"/>
                    <a:pt x="14614" y="13406"/>
                    <a:pt x="13701" y="13336"/>
                  </a:cubicBezTo>
                  <a:cubicBezTo>
                    <a:pt x="6694" y="12796"/>
                    <a:pt x="1413" y="10256"/>
                    <a:pt x="1413" y="7422"/>
                  </a:cubicBezTo>
                  <a:cubicBezTo>
                    <a:pt x="1413" y="6241"/>
                    <a:pt x="2405" y="5025"/>
                    <a:pt x="4212" y="4002"/>
                  </a:cubicBezTo>
                  <a:cubicBezTo>
                    <a:pt x="5474" y="3288"/>
                    <a:pt x="7045" y="2701"/>
                    <a:pt x="8883" y="2257"/>
                  </a:cubicBezTo>
                  <a:cubicBezTo>
                    <a:pt x="10466" y="1879"/>
                    <a:pt x="12079" y="1632"/>
                    <a:pt x="13705" y="1520"/>
                  </a:cubicBezTo>
                  <a:cubicBezTo>
                    <a:pt x="14589" y="1446"/>
                    <a:pt x="15511" y="1412"/>
                    <a:pt x="16446" y="1412"/>
                  </a:cubicBezTo>
                  <a:close/>
                  <a:moveTo>
                    <a:pt x="16445" y="1"/>
                  </a:moveTo>
                  <a:cubicBezTo>
                    <a:pt x="15494" y="1"/>
                    <a:pt x="14542" y="37"/>
                    <a:pt x="13593" y="111"/>
                  </a:cubicBezTo>
                  <a:cubicBezTo>
                    <a:pt x="11894" y="230"/>
                    <a:pt x="10207" y="489"/>
                    <a:pt x="8551" y="887"/>
                  </a:cubicBezTo>
                  <a:cubicBezTo>
                    <a:pt x="6586" y="1358"/>
                    <a:pt x="4891" y="1995"/>
                    <a:pt x="3513" y="2774"/>
                  </a:cubicBezTo>
                  <a:cubicBezTo>
                    <a:pt x="1216" y="4075"/>
                    <a:pt x="0" y="5685"/>
                    <a:pt x="0" y="7422"/>
                  </a:cubicBezTo>
                  <a:cubicBezTo>
                    <a:pt x="0" y="11117"/>
                    <a:pt x="5590" y="14128"/>
                    <a:pt x="13593" y="14742"/>
                  </a:cubicBezTo>
                  <a:cubicBezTo>
                    <a:pt x="14515" y="14815"/>
                    <a:pt x="15477" y="14854"/>
                    <a:pt x="16446" y="14854"/>
                  </a:cubicBezTo>
                  <a:cubicBezTo>
                    <a:pt x="17414" y="14854"/>
                    <a:pt x="18372" y="14815"/>
                    <a:pt x="19294" y="14742"/>
                  </a:cubicBezTo>
                  <a:cubicBezTo>
                    <a:pt x="20765" y="14634"/>
                    <a:pt x="22228" y="14425"/>
                    <a:pt x="23672" y="14116"/>
                  </a:cubicBezTo>
                  <a:cubicBezTo>
                    <a:pt x="25699" y="13680"/>
                    <a:pt x="27455" y="13078"/>
                    <a:pt x="28891" y="12333"/>
                  </a:cubicBezTo>
                  <a:cubicBezTo>
                    <a:pt x="31505" y="10989"/>
                    <a:pt x="32887" y="9295"/>
                    <a:pt x="32887" y="7422"/>
                  </a:cubicBezTo>
                  <a:cubicBezTo>
                    <a:pt x="32887" y="3728"/>
                    <a:pt x="27297" y="717"/>
                    <a:pt x="19294" y="111"/>
                  </a:cubicBezTo>
                  <a:cubicBezTo>
                    <a:pt x="18347" y="37"/>
                    <a:pt x="17396" y="1"/>
                    <a:pt x="16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4277246" y="2108229"/>
              <a:ext cx="464282" cy="199692"/>
            </a:xfrm>
            <a:custGeom>
              <a:avLst/>
              <a:gdLst/>
              <a:ahLst/>
              <a:cxnLst/>
              <a:rect l="l" t="t" r="r" b="b"/>
              <a:pathLst>
                <a:path w="32887" h="14145" extrusionOk="0">
                  <a:moveTo>
                    <a:pt x="0" y="0"/>
                  </a:moveTo>
                  <a:lnTo>
                    <a:pt x="0" y="6721"/>
                  </a:lnTo>
                  <a:cubicBezTo>
                    <a:pt x="0" y="10416"/>
                    <a:pt x="5590" y="13423"/>
                    <a:pt x="13593" y="14037"/>
                  </a:cubicBezTo>
                  <a:cubicBezTo>
                    <a:pt x="14515" y="14110"/>
                    <a:pt x="15473" y="14145"/>
                    <a:pt x="16446" y="14145"/>
                  </a:cubicBezTo>
                  <a:cubicBezTo>
                    <a:pt x="17414" y="14145"/>
                    <a:pt x="18376" y="14110"/>
                    <a:pt x="19294" y="14037"/>
                  </a:cubicBezTo>
                  <a:cubicBezTo>
                    <a:pt x="27297" y="13423"/>
                    <a:pt x="32887" y="10416"/>
                    <a:pt x="32887" y="6721"/>
                  </a:cubicBezTo>
                  <a:lnTo>
                    <a:pt x="32887" y="0"/>
                  </a:lnTo>
                  <a:lnTo>
                    <a:pt x="31478" y="0"/>
                  </a:lnTo>
                  <a:lnTo>
                    <a:pt x="31478" y="6721"/>
                  </a:lnTo>
                  <a:cubicBezTo>
                    <a:pt x="31478" y="9551"/>
                    <a:pt x="26193" y="12091"/>
                    <a:pt x="19186" y="12628"/>
                  </a:cubicBezTo>
                  <a:cubicBezTo>
                    <a:pt x="18273" y="12697"/>
                    <a:pt x="17359" y="12732"/>
                    <a:pt x="16444" y="12732"/>
                  </a:cubicBezTo>
                  <a:cubicBezTo>
                    <a:pt x="15529" y="12732"/>
                    <a:pt x="14614" y="12697"/>
                    <a:pt x="13701" y="12628"/>
                  </a:cubicBezTo>
                  <a:cubicBezTo>
                    <a:pt x="6698" y="12091"/>
                    <a:pt x="1413" y="9551"/>
                    <a:pt x="1413" y="6721"/>
                  </a:cubicBezTo>
                  <a:lnTo>
                    <a:pt x="14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13"/>
          <p:cNvGrpSpPr/>
          <p:nvPr/>
        </p:nvGrpSpPr>
        <p:grpSpPr>
          <a:xfrm rot="-911814">
            <a:off x="8814088" y="486307"/>
            <a:ext cx="288519" cy="189302"/>
            <a:chOff x="4277246" y="2003393"/>
            <a:chExt cx="464282" cy="304529"/>
          </a:xfrm>
        </p:grpSpPr>
        <p:sp>
          <p:nvSpPr>
            <p:cNvPr id="375" name="Google Shape;375;p13"/>
            <p:cNvSpPr/>
            <p:nvPr/>
          </p:nvSpPr>
          <p:spPr>
            <a:xfrm>
              <a:off x="4331796" y="2025543"/>
              <a:ext cx="348759" cy="167391"/>
            </a:xfrm>
            <a:custGeom>
              <a:avLst/>
              <a:gdLst/>
              <a:ahLst/>
              <a:cxnLst/>
              <a:rect l="l" t="t" r="r" b="b"/>
              <a:pathLst>
                <a:path w="24704" h="11857" extrusionOk="0">
                  <a:moveTo>
                    <a:pt x="4853" y="1"/>
                  </a:moveTo>
                  <a:cubicBezTo>
                    <a:pt x="2950" y="456"/>
                    <a:pt x="1301" y="1078"/>
                    <a:pt x="1" y="1819"/>
                  </a:cubicBezTo>
                  <a:lnTo>
                    <a:pt x="19658" y="11856"/>
                  </a:lnTo>
                  <a:cubicBezTo>
                    <a:pt x="21615" y="11435"/>
                    <a:pt x="23325" y="10849"/>
                    <a:pt x="24703" y="10135"/>
                  </a:cubicBezTo>
                  <a:lnTo>
                    <a:pt x="4853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3"/>
            <p:cNvSpPr/>
            <p:nvPr/>
          </p:nvSpPr>
          <p:spPr>
            <a:xfrm>
              <a:off x="4277246" y="2003393"/>
              <a:ext cx="464282" cy="209701"/>
            </a:xfrm>
            <a:custGeom>
              <a:avLst/>
              <a:gdLst/>
              <a:ahLst/>
              <a:cxnLst/>
              <a:rect l="l" t="t" r="r" b="b"/>
              <a:pathLst>
                <a:path w="32887" h="14854" extrusionOk="0">
                  <a:moveTo>
                    <a:pt x="16446" y="1412"/>
                  </a:moveTo>
                  <a:cubicBezTo>
                    <a:pt x="17376" y="1412"/>
                    <a:pt x="18299" y="1446"/>
                    <a:pt x="19186" y="1520"/>
                  </a:cubicBezTo>
                  <a:cubicBezTo>
                    <a:pt x="26193" y="2053"/>
                    <a:pt x="31474" y="4589"/>
                    <a:pt x="31474" y="7422"/>
                  </a:cubicBezTo>
                  <a:cubicBezTo>
                    <a:pt x="31474" y="8712"/>
                    <a:pt x="30327" y="10009"/>
                    <a:pt x="28243" y="11078"/>
                  </a:cubicBezTo>
                  <a:cubicBezTo>
                    <a:pt x="26919" y="11769"/>
                    <a:pt x="25278" y="12325"/>
                    <a:pt x="23371" y="12734"/>
                  </a:cubicBezTo>
                  <a:cubicBezTo>
                    <a:pt x="21993" y="13031"/>
                    <a:pt x="20592" y="13232"/>
                    <a:pt x="19186" y="13336"/>
                  </a:cubicBezTo>
                  <a:cubicBezTo>
                    <a:pt x="18273" y="13406"/>
                    <a:pt x="17359" y="13441"/>
                    <a:pt x="16444" y="13441"/>
                  </a:cubicBezTo>
                  <a:cubicBezTo>
                    <a:pt x="15529" y="13441"/>
                    <a:pt x="14614" y="13406"/>
                    <a:pt x="13701" y="13336"/>
                  </a:cubicBezTo>
                  <a:cubicBezTo>
                    <a:pt x="6694" y="12796"/>
                    <a:pt x="1413" y="10256"/>
                    <a:pt x="1413" y="7422"/>
                  </a:cubicBezTo>
                  <a:cubicBezTo>
                    <a:pt x="1413" y="6241"/>
                    <a:pt x="2405" y="5025"/>
                    <a:pt x="4212" y="4002"/>
                  </a:cubicBezTo>
                  <a:cubicBezTo>
                    <a:pt x="5474" y="3288"/>
                    <a:pt x="7045" y="2701"/>
                    <a:pt x="8883" y="2257"/>
                  </a:cubicBezTo>
                  <a:cubicBezTo>
                    <a:pt x="10466" y="1879"/>
                    <a:pt x="12079" y="1632"/>
                    <a:pt x="13705" y="1520"/>
                  </a:cubicBezTo>
                  <a:cubicBezTo>
                    <a:pt x="14589" y="1446"/>
                    <a:pt x="15511" y="1412"/>
                    <a:pt x="16446" y="1412"/>
                  </a:cubicBezTo>
                  <a:close/>
                  <a:moveTo>
                    <a:pt x="16445" y="1"/>
                  </a:moveTo>
                  <a:cubicBezTo>
                    <a:pt x="15494" y="1"/>
                    <a:pt x="14542" y="37"/>
                    <a:pt x="13593" y="111"/>
                  </a:cubicBezTo>
                  <a:cubicBezTo>
                    <a:pt x="11894" y="230"/>
                    <a:pt x="10207" y="489"/>
                    <a:pt x="8551" y="887"/>
                  </a:cubicBezTo>
                  <a:cubicBezTo>
                    <a:pt x="6586" y="1358"/>
                    <a:pt x="4891" y="1995"/>
                    <a:pt x="3513" y="2774"/>
                  </a:cubicBezTo>
                  <a:cubicBezTo>
                    <a:pt x="1216" y="4075"/>
                    <a:pt x="0" y="5685"/>
                    <a:pt x="0" y="7422"/>
                  </a:cubicBezTo>
                  <a:cubicBezTo>
                    <a:pt x="0" y="11117"/>
                    <a:pt x="5590" y="14128"/>
                    <a:pt x="13593" y="14742"/>
                  </a:cubicBezTo>
                  <a:cubicBezTo>
                    <a:pt x="14515" y="14815"/>
                    <a:pt x="15477" y="14854"/>
                    <a:pt x="16446" y="14854"/>
                  </a:cubicBezTo>
                  <a:cubicBezTo>
                    <a:pt x="17414" y="14854"/>
                    <a:pt x="18372" y="14815"/>
                    <a:pt x="19294" y="14742"/>
                  </a:cubicBezTo>
                  <a:cubicBezTo>
                    <a:pt x="20765" y="14634"/>
                    <a:pt x="22228" y="14425"/>
                    <a:pt x="23672" y="14116"/>
                  </a:cubicBezTo>
                  <a:cubicBezTo>
                    <a:pt x="25699" y="13680"/>
                    <a:pt x="27455" y="13078"/>
                    <a:pt x="28891" y="12333"/>
                  </a:cubicBezTo>
                  <a:cubicBezTo>
                    <a:pt x="31505" y="10989"/>
                    <a:pt x="32887" y="9295"/>
                    <a:pt x="32887" y="7422"/>
                  </a:cubicBezTo>
                  <a:cubicBezTo>
                    <a:pt x="32887" y="3728"/>
                    <a:pt x="27297" y="717"/>
                    <a:pt x="19294" y="111"/>
                  </a:cubicBezTo>
                  <a:cubicBezTo>
                    <a:pt x="18347" y="37"/>
                    <a:pt x="17396" y="1"/>
                    <a:pt x="16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3"/>
            <p:cNvSpPr/>
            <p:nvPr/>
          </p:nvSpPr>
          <p:spPr>
            <a:xfrm>
              <a:off x="4277246" y="2108229"/>
              <a:ext cx="464282" cy="199692"/>
            </a:xfrm>
            <a:custGeom>
              <a:avLst/>
              <a:gdLst/>
              <a:ahLst/>
              <a:cxnLst/>
              <a:rect l="l" t="t" r="r" b="b"/>
              <a:pathLst>
                <a:path w="32887" h="14145" extrusionOk="0">
                  <a:moveTo>
                    <a:pt x="0" y="0"/>
                  </a:moveTo>
                  <a:lnTo>
                    <a:pt x="0" y="6721"/>
                  </a:lnTo>
                  <a:cubicBezTo>
                    <a:pt x="0" y="10416"/>
                    <a:pt x="5590" y="13423"/>
                    <a:pt x="13593" y="14037"/>
                  </a:cubicBezTo>
                  <a:cubicBezTo>
                    <a:pt x="14515" y="14110"/>
                    <a:pt x="15473" y="14145"/>
                    <a:pt x="16446" y="14145"/>
                  </a:cubicBezTo>
                  <a:cubicBezTo>
                    <a:pt x="17414" y="14145"/>
                    <a:pt x="18376" y="14110"/>
                    <a:pt x="19294" y="14037"/>
                  </a:cubicBezTo>
                  <a:cubicBezTo>
                    <a:pt x="27297" y="13423"/>
                    <a:pt x="32887" y="10416"/>
                    <a:pt x="32887" y="6721"/>
                  </a:cubicBezTo>
                  <a:lnTo>
                    <a:pt x="32887" y="0"/>
                  </a:lnTo>
                  <a:lnTo>
                    <a:pt x="31478" y="0"/>
                  </a:lnTo>
                  <a:lnTo>
                    <a:pt x="31478" y="6721"/>
                  </a:lnTo>
                  <a:cubicBezTo>
                    <a:pt x="31478" y="9551"/>
                    <a:pt x="26193" y="12091"/>
                    <a:pt x="19186" y="12628"/>
                  </a:cubicBezTo>
                  <a:cubicBezTo>
                    <a:pt x="18273" y="12697"/>
                    <a:pt x="17359" y="12732"/>
                    <a:pt x="16444" y="12732"/>
                  </a:cubicBezTo>
                  <a:cubicBezTo>
                    <a:pt x="15529" y="12732"/>
                    <a:pt x="14614" y="12697"/>
                    <a:pt x="13701" y="12628"/>
                  </a:cubicBezTo>
                  <a:cubicBezTo>
                    <a:pt x="6698" y="12091"/>
                    <a:pt x="1413" y="9551"/>
                    <a:pt x="1413" y="6721"/>
                  </a:cubicBezTo>
                  <a:lnTo>
                    <a:pt x="14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8" name="Google Shape;378;p13"/>
          <p:cNvSpPr/>
          <p:nvPr/>
        </p:nvSpPr>
        <p:spPr>
          <a:xfrm>
            <a:off x="-32051" y="119510"/>
            <a:ext cx="517304" cy="521701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3"/>
          <p:cNvSpPr/>
          <p:nvPr/>
        </p:nvSpPr>
        <p:spPr>
          <a:xfrm>
            <a:off x="385038" y="780438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3"/>
          <p:cNvSpPr/>
          <p:nvPr/>
        </p:nvSpPr>
        <p:spPr>
          <a:xfrm>
            <a:off x="8430725" y="165513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3"/>
          <p:cNvSpPr/>
          <p:nvPr/>
        </p:nvSpPr>
        <p:spPr>
          <a:xfrm>
            <a:off x="485250" y="165525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Google Shape;382;p13"/>
          <p:cNvGrpSpPr/>
          <p:nvPr/>
        </p:nvGrpSpPr>
        <p:grpSpPr>
          <a:xfrm rot="-1535436">
            <a:off x="180162" y="4470053"/>
            <a:ext cx="248940" cy="572249"/>
            <a:chOff x="2363845" y="2207038"/>
            <a:chExt cx="418880" cy="962898"/>
          </a:xfrm>
        </p:grpSpPr>
        <p:sp>
          <p:nvSpPr>
            <p:cNvPr id="383" name="Google Shape;383;p13"/>
            <p:cNvSpPr/>
            <p:nvPr/>
          </p:nvSpPr>
          <p:spPr>
            <a:xfrm>
              <a:off x="2481938" y="2474734"/>
              <a:ext cx="249075" cy="437318"/>
            </a:xfrm>
            <a:custGeom>
              <a:avLst/>
              <a:gdLst/>
              <a:ahLst/>
              <a:cxnLst/>
              <a:rect l="l" t="t" r="r" b="b"/>
              <a:pathLst>
                <a:path w="17643" h="30977" extrusionOk="0">
                  <a:moveTo>
                    <a:pt x="0" y="0"/>
                  </a:moveTo>
                  <a:lnTo>
                    <a:pt x="0" y="30976"/>
                  </a:lnTo>
                  <a:lnTo>
                    <a:pt x="17642" y="30976"/>
                  </a:lnTo>
                  <a:lnTo>
                    <a:pt x="17642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3"/>
            <p:cNvSpPr/>
            <p:nvPr/>
          </p:nvSpPr>
          <p:spPr>
            <a:xfrm>
              <a:off x="2405590" y="2370688"/>
              <a:ext cx="335389" cy="552474"/>
            </a:xfrm>
            <a:custGeom>
              <a:avLst/>
              <a:gdLst/>
              <a:ahLst/>
              <a:cxnLst/>
              <a:rect l="l" t="t" r="r" b="b"/>
              <a:pathLst>
                <a:path w="23757" h="39134" extrusionOk="0">
                  <a:moveTo>
                    <a:pt x="22344" y="1414"/>
                  </a:moveTo>
                  <a:lnTo>
                    <a:pt x="22344" y="37721"/>
                  </a:lnTo>
                  <a:lnTo>
                    <a:pt x="1413" y="37721"/>
                  </a:lnTo>
                  <a:lnTo>
                    <a:pt x="1413" y="1414"/>
                  </a:lnTo>
                  <a:close/>
                  <a:moveTo>
                    <a:pt x="0" y="1"/>
                  </a:moveTo>
                  <a:lnTo>
                    <a:pt x="0" y="39134"/>
                  </a:lnTo>
                  <a:lnTo>
                    <a:pt x="23757" y="39134"/>
                  </a:lnTo>
                  <a:lnTo>
                    <a:pt x="237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3"/>
            <p:cNvSpPr/>
            <p:nvPr/>
          </p:nvSpPr>
          <p:spPr>
            <a:xfrm>
              <a:off x="2476107" y="2903200"/>
              <a:ext cx="194356" cy="138888"/>
            </a:xfrm>
            <a:custGeom>
              <a:avLst/>
              <a:gdLst/>
              <a:ahLst/>
              <a:cxnLst/>
              <a:rect l="l" t="t" r="r" b="b"/>
              <a:pathLst>
                <a:path w="13767" h="9838" extrusionOk="0">
                  <a:moveTo>
                    <a:pt x="12087" y="1414"/>
                  </a:moveTo>
                  <a:lnTo>
                    <a:pt x="10867" y="8424"/>
                  </a:lnTo>
                  <a:lnTo>
                    <a:pt x="2900" y="8424"/>
                  </a:lnTo>
                  <a:lnTo>
                    <a:pt x="1680" y="1414"/>
                  </a:lnTo>
                  <a:close/>
                  <a:moveTo>
                    <a:pt x="0" y="1"/>
                  </a:moveTo>
                  <a:lnTo>
                    <a:pt x="1714" y="9837"/>
                  </a:lnTo>
                  <a:lnTo>
                    <a:pt x="12053" y="9837"/>
                  </a:lnTo>
                  <a:lnTo>
                    <a:pt x="13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3"/>
            <p:cNvSpPr/>
            <p:nvPr/>
          </p:nvSpPr>
          <p:spPr>
            <a:xfrm>
              <a:off x="2531857" y="2269917"/>
              <a:ext cx="82856" cy="120733"/>
            </a:xfrm>
            <a:custGeom>
              <a:avLst/>
              <a:gdLst/>
              <a:ahLst/>
              <a:cxnLst/>
              <a:rect l="l" t="t" r="r" b="b"/>
              <a:pathLst>
                <a:path w="5869" h="8552" extrusionOk="0">
                  <a:moveTo>
                    <a:pt x="4459" y="1414"/>
                  </a:moveTo>
                  <a:lnTo>
                    <a:pt x="4459" y="7139"/>
                  </a:lnTo>
                  <a:lnTo>
                    <a:pt x="1413" y="7139"/>
                  </a:lnTo>
                  <a:lnTo>
                    <a:pt x="1413" y="1414"/>
                  </a:lnTo>
                  <a:close/>
                  <a:moveTo>
                    <a:pt x="1" y="1"/>
                  </a:moveTo>
                  <a:lnTo>
                    <a:pt x="1" y="8552"/>
                  </a:lnTo>
                  <a:lnTo>
                    <a:pt x="5868" y="8552"/>
                  </a:lnTo>
                  <a:lnTo>
                    <a:pt x="58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3"/>
            <p:cNvSpPr/>
            <p:nvPr/>
          </p:nvSpPr>
          <p:spPr>
            <a:xfrm>
              <a:off x="2467001" y="2207038"/>
              <a:ext cx="224609" cy="82841"/>
            </a:xfrm>
            <a:custGeom>
              <a:avLst/>
              <a:gdLst/>
              <a:ahLst/>
              <a:cxnLst/>
              <a:rect l="l" t="t" r="r" b="b"/>
              <a:pathLst>
                <a:path w="15910" h="5868" extrusionOk="0">
                  <a:moveTo>
                    <a:pt x="13057" y="1409"/>
                  </a:moveTo>
                  <a:cubicBezTo>
                    <a:pt x="13852" y="1409"/>
                    <a:pt x="14496" y="2054"/>
                    <a:pt x="14500" y="2849"/>
                  </a:cubicBezTo>
                  <a:lnTo>
                    <a:pt x="14500" y="3011"/>
                  </a:lnTo>
                  <a:cubicBezTo>
                    <a:pt x="14496" y="3806"/>
                    <a:pt x="13852" y="4451"/>
                    <a:pt x="13057" y="4455"/>
                  </a:cubicBezTo>
                  <a:lnTo>
                    <a:pt x="2857" y="4455"/>
                  </a:lnTo>
                  <a:cubicBezTo>
                    <a:pt x="2058" y="4451"/>
                    <a:pt x="1414" y="3806"/>
                    <a:pt x="1414" y="3011"/>
                  </a:cubicBezTo>
                  <a:lnTo>
                    <a:pt x="1414" y="2849"/>
                  </a:lnTo>
                  <a:cubicBezTo>
                    <a:pt x="1417" y="2054"/>
                    <a:pt x="2058" y="1409"/>
                    <a:pt x="2857" y="1409"/>
                  </a:cubicBezTo>
                  <a:close/>
                  <a:moveTo>
                    <a:pt x="2857" y="0"/>
                  </a:moveTo>
                  <a:cubicBezTo>
                    <a:pt x="1282" y="0"/>
                    <a:pt x="5" y="1278"/>
                    <a:pt x="1" y="2853"/>
                  </a:cubicBezTo>
                  <a:lnTo>
                    <a:pt x="1" y="3015"/>
                  </a:lnTo>
                  <a:cubicBezTo>
                    <a:pt x="5" y="4590"/>
                    <a:pt x="1282" y="5868"/>
                    <a:pt x="2857" y="5868"/>
                  </a:cubicBezTo>
                  <a:lnTo>
                    <a:pt x="13057" y="5868"/>
                  </a:lnTo>
                  <a:cubicBezTo>
                    <a:pt x="14632" y="5868"/>
                    <a:pt x="15909" y="4590"/>
                    <a:pt x="15909" y="3015"/>
                  </a:cubicBezTo>
                  <a:lnTo>
                    <a:pt x="15909" y="2853"/>
                  </a:lnTo>
                  <a:cubicBezTo>
                    <a:pt x="15909" y="1278"/>
                    <a:pt x="14632" y="0"/>
                    <a:pt x="130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3"/>
            <p:cNvSpPr/>
            <p:nvPr/>
          </p:nvSpPr>
          <p:spPr>
            <a:xfrm>
              <a:off x="2563311" y="3032093"/>
              <a:ext cx="19948" cy="137843"/>
            </a:xfrm>
            <a:custGeom>
              <a:avLst/>
              <a:gdLst/>
              <a:ahLst/>
              <a:cxnLst/>
              <a:rect l="l" t="t" r="r" b="b"/>
              <a:pathLst>
                <a:path w="1413" h="9764" extrusionOk="0">
                  <a:moveTo>
                    <a:pt x="0" y="1"/>
                  </a:moveTo>
                  <a:lnTo>
                    <a:pt x="0" y="9764"/>
                  </a:lnTo>
                  <a:lnTo>
                    <a:pt x="1413" y="9764"/>
                  </a:lnTo>
                  <a:lnTo>
                    <a:pt x="14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3"/>
            <p:cNvSpPr/>
            <p:nvPr/>
          </p:nvSpPr>
          <p:spPr>
            <a:xfrm>
              <a:off x="2573278" y="2556813"/>
              <a:ext cx="157735" cy="19948"/>
            </a:xfrm>
            <a:custGeom>
              <a:avLst/>
              <a:gdLst/>
              <a:ahLst/>
              <a:cxnLst/>
              <a:rect l="l" t="t" r="r" b="b"/>
              <a:pathLst>
                <a:path w="11173" h="1413" extrusionOk="0">
                  <a:moveTo>
                    <a:pt x="0" y="0"/>
                  </a:moveTo>
                  <a:lnTo>
                    <a:pt x="0" y="1413"/>
                  </a:lnTo>
                  <a:lnTo>
                    <a:pt x="11172" y="1413"/>
                  </a:lnTo>
                  <a:lnTo>
                    <a:pt x="111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3"/>
            <p:cNvSpPr/>
            <p:nvPr/>
          </p:nvSpPr>
          <p:spPr>
            <a:xfrm>
              <a:off x="2573278" y="2680624"/>
              <a:ext cx="157735" cy="19906"/>
            </a:xfrm>
            <a:custGeom>
              <a:avLst/>
              <a:gdLst/>
              <a:ahLst/>
              <a:cxnLst/>
              <a:rect l="l" t="t" r="r" b="b"/>
              <a:pathLst>
                <a:path w="11173" h="1410" extrusionOk="0">
                  <a:moveTo>
                    <a:pt x="0" y="1"/>
                  </a:moveTo>
                  <a:lnTo>
                    <a:pt x="0" y="1410"/>
                  </a:lnTo>
                  <a:lnTo>
                    <a:pt x="11172" y="1410"/>
                  </a:lnTo>
                  <a:lnTo>
                    <a:pt x="111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3"/>
            <p:cNvSpPr/>
            <p:nvPr/>
          </p:nvSpPr>
          <p:spPr>
            <a:xfrm>
              <a:off x="2573278" y="2804392"/>
              <a:ext cx="157735" cy="19962"/>
            </a:xfrm>
            <a:custGeom>
              <a:avLst/>
              <a:gdLst/>
              <a:ahLst/>
              <a:cxnLst/>
              <a:rect l="l" t="t" r="r" b="b"/>
              <a:pathLst>
                <a:path w="11173" h="1414" extrusionOk="0">
                  <a:moveTo>
                    <a:pt x="0" y="1"/>
                  </a:moveTo>
                  <a:lnTo>
                    <a:pt x="0" y="1414"/>
                  </a:lnTo>
                  <a:lnTo>
                    <a:pt x="11172" y="1414"/>
                  </a:lnTo>
                  <a:lnTo>
                    <a:pt x="111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3"/>
            <p:cNvSpPr/>
            <p:nvPr/>
          </p:nvSpPr>
          <p:spPr>
            <a:xfrm>
              <a:off x="2363845" y="2370688"/>
              <a:ext cx="418880" cy="19962"/>
            </a:xfrm>
            <a:custGeom>
              <a:avLst/>
              <a:gdLst/>
              <a:ahLst/>
              <a:cxnLst/>
              <a:rect l="l" t="t" r="r" b="b"/>
              <a:pathLst>
                <a:path w="29671" h="1414" extrusionOk="0">
                  <a:moveTo>
                    <a:pt x="0" y="1"/>
                  </a:moveTo>
                  <a:lnTo>
                    <a:pt x="0" y="1414"/>
                  </a:lnTo>
                  <a:lnTo>
                    <a:pt x="29671" y="1414"/>
                  </a:lnTo>
                  <a:lnTo>
                    <a:pt x="296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13"/>
          <p:cNvGrpSpPr/>
          <p:nvPr/>
        </p:nvGrpSpPr>
        <p:grpSpPr>
          <a:xfrm rot="1800044">
            <a:off x="8637199" y="4495323"/>
            <a:ext cx="443810" cy="521699"/>
            <a:chOff x="8071717" y="2421860"/>
            <a:chExt cx="443820" cy="521710"/>
          </a:xfrm>
        </p:grpSpPr>
        <p:grpSp>
          <p:nvGrpSpPr>
            <p:cNvPr id="394" name="Google Shape;394;p13"/>
            <p:cNvGrpSpPr/>
            <p:nvPr/>
          </p:nvGrpSpPr>
          <p:grpSpPr>
            <a:xfrm>
              <a:off x="8071717" y="2421860"/>
              <a:ext cx="443820" cy="521710"/>
              <a:chOff x="8071475" y="2521207"/>
              <a:chExt cx="359252" cy="422301"/>
            </a:xfrm>
          </p:grpSpPr>
          <p:sp>
            <p:nvSpPr>
              <p:cNvPr id="395" name="Google Shape;395;p13"/>
              <p:cNvSpPr/>
              <p:nvPr/>
            </p:nvSpPr>
            <p:spPr>
              <a:xfrm>
                <a:off x="8071475" y="2533659"/>
                <a:ext cx="234159" cy="276670"/>
              </a:xfrm>
              <a:custGeom>
                <a:avLst/>
                <a:gdLst/>
                <a:ahLst/>
                <a:cxnLst/>
                <a:rect l="l" t="t" r="r" b="b"/>
                <a:pathLst>
                  <a:path w="5679" h="6710" fill="none" extrusionOk="0">
                    <a:moveTo>
                      <a:pt x="1165" y="0"/>
                    </a:moveTo>
                    <a:lnTo>
                      <a:pt x="1021" y="0"/>
                    </a:lnTo>
                    <a:cubicBezTo>
                      <a:pt x="458" y="0"/>
                      <a:pt x="0" y="458"/>
                      <a:pt x="0" y="1024"/>
                    </a:cubicBezTo>
                    <a:lnTo>
                      <a:pt x="0" y="3872"/>
                    </a:lnTo>
                    <a:cubicBezTo>
                      <a:pt x="0" y="5440"/>
                      <a:pt x="1270" y="6709"/>
                      <a:pt x="2838" y="6709"/>
                    </a:cubicBezTo>
                    <a:lnTo>
                      <a:pt x="2838" y="6709"/>
                    </a:lnTo>
                    <a:cubicBezTo>
                      <a:pt x="4406" y="6709"/>
                      <a:pt x="5679" y="5440"/>
                      <a:pt x="5679" y="3872"/>
                    </a:cubicBezTo>
                    <a:lnTo>
                      <a:pt x="5679" y="1021"/>
                    </a:lnTo>
                    <a:cubicBezTo>
                      <a:pt x="5679" y="458"/>
                      <a:pt x="5221" y="0"/>
                      <a:pt x="4654" y="0"/>
                    </a:cubicBezTo>
                    <a:lnTo>
                      <a:pt x="4654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13"/>
              <p:cNvSpPr/>
              <p:nvPr/>
            </p:nvSpPr>
            <p:spPr>
              <a:xfrm>
                <a:off x="8338944" y="2534978"/>
                <a:ext cx="91784" cy="91701"/>
              </a:xfrm>
              <a:custGeom>
                <a:avLst/>
                <a:gdLst/>
                <a:ahLst/>
                <a:cxnLst/>
                <a:rect l="l" t="t" r="r" b="b"/>
                <a:pathLst>
                  <a:path w="2226" h="2224" fill="none" extrusionOk="0">
                    <a:moveTo>
                      <a:pt x="2226" y="1271"/>
                    </a:moveTo>
                    <a:cubicBezTo>
                      <a:pt x="2222" y="423"/>
                      <a:pt x="1198" y="1"/>
                      <a:pt x="599" y="600"/>
                    </a:cubicBezTo>
                    <a:cubicBezTo>
                      <a:pt x="0" y="1199"/>
                      <a:pt x="426" y="2223"/>
                      <a:pt x="1273" y="2223"/>
                    </a:cubicBezTo>
                    <a:cubicBezTo>
                      <a:pt x="1797" y="2223"/>
                      <a:pt x="2226" y="1798"/>
                      <a:pt x="2226" y="127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13"/>
              <p:cNvSpPr/>
              <p:nvPr/>
            </p:nvSpPr>
            <p:spPr>
              <a:xfrm>
                <a:off x="8107099" y="2521207"/>
                <a:ext cx="24863" cy="24904"/>
              </a:xfrm>
              <a:custGeom>
                <a:avLst/>
                <a:gdLst/>
                <a:ahLst/>
                <a:cxnLst/>
                <a:rect l="l" t="t" r="r" b="b"/>
                <a:pathLst>
                  <a:path w="603" h="604" fill="none" extrusionOk="0">
                    <a:moveTo>
                      <a:pt x="603" y="302"/>
                    </a:moveTo>
                    <a:cubicBezTo>
                      <a:pt x="603" y="469"/>
                      <a:pt x="468" y="603"/>
                      <a:pt x="301" y="603"/>
                    </a:cubicBezTo>
                    <a:cubicBezTo>
                      <a:pt x="134" y="603"/>
                      <a:pt x="0" y="469"/>
                      <a:pt x="0" y="302"/>
                    </a:cubicBezTo>
                    <a:cubicBezTo>
                      <a:pt x="0" y="135"/>
                      <a:pt x="134" y="1"/>
                      <a:pt x="301" y="1"/>
                    </a:cubicBezTo>
                    <a:cubicBezTo>
                      <a:pt x="468" y="1"/>
                      <a:pt x="603" y="135"/>
                      <a:pt x="603" y="302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13"/>
              <p:cNvSpPr/>
              <p:nvPr/>
            </p:nvSpPr>
            <p:spPr>
              <a:xfrm>
                <a:off x="8249306" y="2521207"/>
                <a:ext cx="24740" cy="24904"/>
              </a:xfrm>
              <a:custGeom>
                <a:avLst/>
                <a:gdLst/>
                <a:ahLst/>
                <a:cxnLst/>
                <a:rect l="l" t="t" r="r" b="b"/>
                <a:pathLst>
                  <a:path w="600" h="604" fill="none" extrusionOk="0">
                    <a:moveTo>
                      <a:pt x="600" y="302"/>
                    </a:moveTo>
                    <a:cubicBezTo>
                      <a:pt x="600" y="469"/>
                      <a:pt x="466" y="603"/>
                      <a:pt x="302" y="603"/>
                    </a:cubicBezTo>
                    <a:cubicBezTo>
                      <a:pt x="135" y="603"/>
                      <a:pt x="1" y="469"/>
                      <a:pt x="1" y="302"/>
                    </a:cubicBezTo>
                    <a:cubicBezTo>
                      <a:pt x="1" y="135"/>
                      <a:pt x="135" y="1"/>
                      <a:pt x="302" y="1"/>
                    </a:cubicBezTo>
                    <a:cubicBezTo>
                      <a:pt x="466" y="1"/>
                      <a:pt x="600" y="135"/>
                      <a:pt x="600" y="302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13"/>
              <p:cNvSpPr/>
              <p:nvPr/>
            </p:nvSpPr>
            <p:spPr>
              <a:xfrm>
                <a:off x="8188614" y="2626636"/>
                <a:ext cx="202864" cy="316872"/>
              </a:xfrm>
              <a:custGeom>
                <a:avLst/>
                <a:gdLst/>
                <a:ahLst/>
                <a:cxnLst/>
                <a:rect l="l" t="t" r="r" b="b"/>
                <a:pathLst>
                  <a:path w="4920" h="7685" fill="none" extrusionOk="0">
                    <a:moveTo>
                      <a:pt x="0" y="4454"/>
                    </a:moveTo>
                    <a:lnTo>
                      <a:pt x="0" y="5224"/>
                    </a:lnTo>
                    <a:cubicBezTo>
                      <a:pt x="0" y="6585"/>
                      <a:pt x="1100" y="7685"/>
                      <a:pt x="2458" y="7685"/>
                    </a:cubicBezTo>
                    <a:lnTo>
                      <a:pt x="2458" y="7685"/>
                    </a:lnTo>
                    <a:cubicBezTo>
                      <a:pt x="3820" y="7685"/>
                      <a:pt x="4919" y="6585"/>
                      <a:pt x="4919" y="5224"/>
                    </a:cubicBezTo>
                    <a:lnTo>
                      <a:pt x="4919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0" name="Google Shape;400;p13"/>
            <p:cNvSpPr/>
            <p:nvPr/>
          </p:nvSpPr>
          <p:spPr>
            <a:xfrm>
              <a:off x="8436649" y="2472701"/>
              <a:ext cx="61200" cy="61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1" name="Google Shape;401;p13"/>
          <p:cNvGrpSpPr/>
          <p:nvPr/>
        </p:nvGrpSpPr>
        <p:grpSpPr>
          <a:xfrm rot="-899960">
            <a:off x="8778056" y="3208461"/>
            <a:ext cx="360589" cy="642881"/>
            <a:chOff x="308050" y="960575"/>
            <a:chExt cx="360600" cy="642900"/>
          </a:xfrm>
        </p:grpSpPr>
        <p:sp>
          <p:nvSpPr>
            <p:cNvPr id="402" name="Google Shape;402;p13"/>
            <p:cNvSpPr/>
            <p:nvPr/>
          </p:nvSpPr>
          <p:spPr>
            <a:xfrm rot="380">
              <a:off x="397058" y="1130178"/>
              <a:ext cx="182601" cy="182601"/>
            </a:xfrm>
            <a:custGeom>
              <a:avLst/>
              <a:gdLst/>
              <a:ahLst/>
              <a:cxnLst/>
              <a:rect l="l" t="t" r="r" b="b"/>
              <a:pathLst>
                <a:path w="8069" h="8069" extrusionOk="0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3" name="Google Shape;403;p13"/>
            <p:cNvGrpSpPr/>
            <p:nvPr/>
          </p:nvGrpSpPr>
          <p:grpSpPr>
            <a:xfrm>
              <a:off x="308050" y="960575"/>
              <a:ext cx="360600" cy="642900"/>
              <a:chOff x="839250" y="836025"/>
              <a:chExt cx="360600" cy="642900"/>
            </a:xfrm>
          </p:grpSpPr>
          <p:sp>
            <p:nvSpPr>
              <p:cNvPr id="404" name="Google Shape;404;p13"/>
              <p:cNvSpPr/>
              <p:nvPr/>
            </p:nvSpPr>
            <p:spPr>
              <a:xfrm>
                <a:off x="839250" y="836025"/>
                <a:ext cx="360600" cy="6429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05" name="Google Shape;405;p13"/>
              <p:cNvCxnSpPr/>
              <p:nvPr/>
            </p:nvCxnSpPr>
            <p:spPr>
              <a:xfrm>
                <a:off x="839250" y="9019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6" name="Google Shape;406;p13"/>
              <p:cNvCxnSpPr/>
              <p:nvPr/>
            </p:nvCxnSpPr>
            <p:spPr>
              <a:xfrm>
                <a:off x="839250" y="13771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07" name="Google Shape;407;p13"/>
              <p:cNvSpPr/>
              <p:nvPr/>
            </p:nvSpPr>
            <p:spPr>
              <a:xfrm>
                <a:off x="997950" y="1406425"/>
                <a:ext cx="43200" cy="432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08" name="Google Shape;408;p13"/>
          <p:cNvSpPr/>
          <p:nvPr/>
        </p:nvSpPr>
        <p:spPr>
          <a:xfrm>
            <a:off x="713225" y="489400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13"/>
          <p:cNvSpPr/>
          <p:nvPr/>
        </p:nvSpPr>
        <p:spPr>
          <a:xfrm>
            <a:off x="8908250" y="410308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13"/>
          <p:cNvSpPr/>
          <p:nvPr/>
        </p:nvSpPr>
        <p:spPr>
          <a:xfrm>
            <a:off x="68763" y="4021588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13"/>
          <p:cNvSpPr/>
          <p:nvPr/>
        </p:nvSpPr>
        <p:spPr>
          <a:xfrm>
            <a:off x="8972538" y="817138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13"/>
          <p:cNvSpPr/>
          <p:nvPr/>
        </p:nvSpPr>
        <p:spPr>
          <a:xfrm>
            <a:off x="8430713" y="4994188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3_1"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16"/>
          <p:cNvSpPr txBox="1">
            <a:spLocks noGrp="1"/>
          </p:cNvSpPr>
          <p:nvPr>
            <p:ph type="title" hasCustomPrompt="1"/>
          </p:nvPr>
        </p:nvSpPr>
        <p:spPr>
          <a:xfrm>
            <a:off x="2272750" y="872375"/>
            <a:ext cx="4829100" cy="5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r>
              <a:rPr dirty="0"/>
              <a:t>xx%</a:t>
            </a:r>
          </a:p>
        </p:txBody>
      </p:sp>
      <p:sp>
        <p:nvSpPr>
          <p:cNvPr id="482" name="Google Shape;482;p16"/>
          <p:cNvSpPr txBox="1">
            <a:spLocks noGrp="1"/>
          </p:cNvSpPr>
          <p:nvPr>
            <p:ph type="subTitle" idx="1"/>
          </p:nvPr>
        </p:nvSpPr>
        <p:spPr>
          <a:xfrm>
            <a:off x="2272750" y="1451527"/>
            <a:ext cx="48291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 dirty="0"/>
          </a:p>
        </p:txBody>
      </p:sp>
      <p:sp>
        <p:nvSpPr>
          <p:cNvPr id="483" name="Google Shape;483;p16"/>
          <p:cNvSpPr txBox="1">
            <a:spLocks noGrp="1"/>
          </p:cNvSpPr>
          <p:nvPr>
            <p:ph type="title" idx="2" hasCustomPrompt="1"/>
          </p:nvPr>
        </p:nvSpPr>
        <p:spPr>
          <a:xfrm>
            <a:off x="2272750" y="2185670"/>
            <a:ext cx="4829100" cy="5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484" name="Google Shape;484;p16"/>
          <p:cNvSpPr txBox="1">
            <a:spLocks noGrp="1"/>
          </p:cNvSpPr>
          <p:nvPr>
            <p:ph type="subTitle" idx="3"/>
          </p:nvPr>
        </p:nvSpPr>
        <p:spPr>
          <a:xfrm>
            <a:off x="2272750" y="2764764"/>
            <a:ext cx="48291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485" name="Google Shape;485;p16"/>
          <p:cNvSpPr txBox="1">
            <a:spLocks noGrp="1"/>
          </p:cNvSpPr>
          <p:nvPr>
            <p:ph type="title" idx="4" hasCustomPrompt="1"/>
          </p:nvPr>
        </p:nvSpPr>
        <p:spPr>
          <a:xfrm>
            <a:off x="2272750" y="3498965"/>
            <a:ext cx="4829100" cy="5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486" name="Google Shape;486;p16"/>
          <p:cNvSpPr txBox="1">
            <a:spLocks noGrp="1"/>
          </p:cNvSpPr>
          <p:nvPr>
            <p:ph type="subTitle" idx="5"/>
          </p:nvPr>
        </p:nvSpPr>
        <p:spPr>
          <a:xfrm>
            <a:off x="2272750" y="4078000"/>
            <a:ext cx="48291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487" name="Google Shape;487;p16"/>
          <p:cNvSpPr/>
          <p:nvPr/>
        </p:nvSpPr>
        <p:spPr>
          <a:xfrm>
            <a:off x="8723075" y="6965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16"/>
          <p:cNvSpPr/>
          <p:nvPr/>
        </p:nvSpPr>
        <p:spPr>
          <a:xfrm>
            <a:off x="8972025" y="4945500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16"/>
          <p:cNvSpPr/>
          <p:nvPr/>
        </p:nvSpPr>
        <p:spPr>
          <a:xfrm>
            <a:off x="340301" y="4796748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16"/>
          <p:cNvSpPr/>
          <p:nvPr/>
        </p:nvSpPr>
        <p:spPr>
          <a:xfrm>
            <a:off x="239301" y="69648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16"/>
          <p:cNvSpPr/>
          <p:nvPr/>
        </p:nvSpPr>
        <p:spPr>
          <a:xfrm>
            <a:off x="139100" y="43930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16"/>
          <p:cNvSpPr/>
          <p:nvPr/>
        </p:nvSpPr>
        <p:spPr>
          <a:xfrm>
            <a:off x="8823276" y="290548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16"/>
          <p:cNvSpPr/>
          <p:nvPr/>
        </p:nvSpPr>
        <p:spPr>
          <a:xfrm>
            <a:off x="139100" y="4653875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16"/>
          <p:cNvSpPr/>
          <p:nvPr/>
        </p:nvSpPr>
        <p:spPr>
          <a:xfrm>
            <a:off x="8579426" y="4696548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TITLE_ONLY_1"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3" name="Google Shape;1243;p30"/>
          <p:cNvGrpSpPr/>
          <p:nvPr/>
        </p:nvGrpSpPr>
        <p:grpSpPr>
          <a:xfrm rot="1022458">
            <a:off x="8325066" y="4830850"/>
            <a:ext cx="211420" cy="349773"/>
            <a:chOff x="2994713" y="2224360"/>
            <a:chExt cx="333286" cy="551387"/>
          </a:xfrm>
        </p:grpSpPr>
        <p:sp>
          <p:nvSpPr>
            <p:cNvPr id="1244" name="Google Shape;1244;p30"/>
            <p:cNvSpPr/>
            <p:nvPr/>
          </p:nvSpPr>
          <p:spPr>
            <a:xfrm>
              <a:off x="3004751" y="2292053"/>
              <a:ext cx="313267" cy="19962"/>
            </a:xfrm>
            <a:custGeom>
              <a:avLst/>
              <a:gdLst/>
              <a:ahLst/>
              <a:cxnLst/>
              <a:rect l="l" t="t" r="r" b="b"/>
              <a:pathLst>
                <a:path w="22190" h="1414" extrusionOk="0">
                  <a:moveTo>
                    <a:pt x="0" y="0"/>
                  </a:moveTo>
                  <a:lnTo>
                    <a:pt x="0" y="1413"/>
                  </a:lnTo>
                  <a:lnTo>
                    <a:pt x="22190" y="1413"/>
                  </a:lnTo>
                  <a:lnTo>
                    <a:pt x="22190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0"/>
            <p:cNvSpPr/>
            <p:nvPr/>
          </p:nvSpPr>
          <p:spPr>
            <a:xfrm>
              <a:off x="3008238" y="2384805"/>
              <a:ext cx="306293" cy="19962"/>
            </a:xfrm>
            <a:custGeom>
              <a:avLst/>
              <a:gdLst/>
              <a:ahLst/>
              <a:cxnLst/>
              <a:rect l="l" t="t" r="r" b="b"/>
              <a:pathLst>
                <a:path w="21696" h="1414" extrusionOk="0">
                  <a:moveTo>
                    <a:pt x="0" y="1"/>
                  </a:moveTo>
                  <a:lnTo>
                    <a:pt x="0" y="1414"/>
                  </a:lnTo>
                  <a:lnTo>
                    <a:pt x="21696" y="1414"/>
                  </a:lnTo>
                  <a:lnTo>
                    <a:pt x="21696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0"/>
            <p:cNvSpPr/>
            <p:nvPr/>
          </p:nvSpPr>
          <p:spPr>
            <a:xfrm>
              <a:off x="3008944" y="2620412"/>
              <a:ext cx="300082" cy="19962"/>
            </a:xfrm>
            <a:custGeom>
              <a:avLst/>
              <a:gdLst/>
              <a:ahLst/>
              <a:cxnLst/>
              <a:rect l="l" t="t" r="r" b="b"/>
              <a:pathLst>
                <a:path w="21256" h="1414" extrusionOk="0">
                  <a:moveTo>
                    <a:pt x="0" y="0"/>
                  </a:moveTo>
                  <a:lnTo>
                    <a:pt x="0" y="1413"/>
                  </a:lnTo>
                  <a:lnTo>
                    <a:pt x="21256" y="1413"/>
                  </a:lnTo>
                  <a:lnTo>
                    <a:pt x="21256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0"/>
            <p:cNvSpPr/>
            <p:nvPr/>
          </p:nvSpPr>
          <p:spPr>
            <a:xfrm>
              <a:off x="3004751" y="2713108"/>
              <a:ext cx="313267" cy="19962"/>
            </a:xfrm>
            <a:custGeom>
              <a:avLst/>
              <a:gdLst/>
              <a:ahLst/>
              <a:cxnLst/>
              <a:rect l="l" t="t" r="r" b="b"/>
              <a:pathLst>
                <a:path w="22190" h="1414" extrusionOk="0">
                  <a:moveTo>
                    <a:pt x="0" y="1"/>
                  </a:moveTo>
                  <a:lnTo>
                    <a:pt x="0" y="1414"/>
                  </a:lnTo>
                  <a:lnTo>
                    <a:pt x="22190" y="1414"/>
                  </a:lnTo>
                  <a:lnTo>
                    <a:pt x="22190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0"/>
            <p:cNvSpPr/>
            <p:nvPr/>
          </p:nvSpPr>
          <p:spPr>
            <a:xfrm>
              <a:off x="2994713" y="2224360"/>
              <a:ext cx="333286" cy="551387"/>
            </a:xfrm>
            <a:custGeom>
              <a:avLst/>
              <a:gdLst/>
              <a:ahLst/>
              <a:cxnLst/>
              <a:rect l="l" t="t" r="r" b="b"/>
              <a:pathLst>
                <a:path w="23608" h="39057" extrusionOk="0">
                  <a:moveTo>
                    <a:pt x="1" y="1"/>
                  </a:moveTo>
                  <a:lnTo>
                    <a:pt x="1" y="10196"/>
                  </a:lnTo>
                  <a:cubicBezTo>
                    <a:pt x="1" y="13141"/>
                    <a:pt x="1622" y="15851"/>
                    <a:pt x="4220" y="17241"/>
                  </a:cubicBezTo>
                  <a:lnTo>
                    <a:pt x="18720" y="25012"/>
                  </a:lnTo>
                  <a:cubicBezTo>
                    <a:pt x="20862" y="26159"/>
                    <a:pt x="22198" y="28386"/>
                    <a:pt x="22194" y="30814"/>
                  </a:cubicBezTo>
                  <a:lnTo>
                    <a:pt x="22194" y="39056"/>
                  </a:lnTo>
                  <a:lnTo>
                    <a:pt x="23607" y="39056"/>
                  </a:lnTo>
                  <a:lnTo>
                    <a:pt x="23607" y="30814"/>
                  </a:lnTo>
                  <a:cubicBezTo>
                    <a:pt x="23607" y="27865"/>
                    <a:pt x="21986" y="25159"/>
                    <a:pt x="19388" y="23769"/>
                  </a:cubicBezTo>
                  <a:lnTo>
                    <a:pt x="4888" y="15998"/>
                  </a:lnTo>
                  <a:cubicBezTo>
                    <a:pt x="2749" y="14852"/>
                    <a:pt x="1414" y="12620"/>
                    <a:pt x="1414" y="10192"/>
                  </a:cubicBezTo>
                  <a:lnTo>
                    <a:pt x="1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0"/>
            <p:cNvSpPr/>
            <p:nvPr/>
          </p:nvSpPr>
          <p:spPr>
            <a:xfrm>
              <a:off x="2994713" y="2224360"/>
              <a:ext cx="333286" cy="551387"/>
            </a:xfrm>
            <a:custGeom>
              <a:avLst/>
              <a:gdLst/>
              <a:ahLst/>
              <a:cxnLst/>
              <a:rect l="l" t="t" r="r" b="b"/>
              <a:pathLst>
                <a:path w="23608" h="39057" extrusionOk="0">
                  <a:moveTo>
                    <a:pt x="22194" y="1"/>
                  </a:moveTo>
                  <a:lnTo>
                    <a:pt x="22194" y="10192"/>
                  </a:lnTo>
                  <a:cubicBezTo>
                    <a:pt x="22198" y="12620"/>
                    <a:pt x="20862" y="14852"/>
                    <a:pt x="18720" y="15998"/>
                  </a:cubicBezTo>
                  <a:lnTo>
                    <a:pt x="4224" y="23769"/>
                  </a:lnTo>
                  <a:cubicBezTo>
                    <a:pt x="1622" y="25159"/>
                    <a:pt x="1" y="27869"/>
                    <a:pt x="5" y="30814"/>
                  </a:cubicBezTo>
                  <a:lnTo>
                    <a:pt x="5" y="39056"/>
                  </a:lnTo>
                  <a:lnTo>
                    <a:pt x="1418" y="39056"/>
                  </a:lnTo>
                  <a:lnTo>
                    <a:pt x="1418" y="30814"/>
                  </a:lnTo>
                  <a:cubicBezTo>
                    <a:pt x="1414" y="28386"/>
                    <a:pt x="2749" y="26159"/>
                    <a:pt x="4892" y="25012"/>
                  </a:cubicBezTo>
                  <a:lnTo>
                    <a:pt x="19388" y="17237"/>
                  </a:lnTo>
                  <a:cubicBezTo>
                    <a:pt x="21986" y="15848"/>
                    <a:pt x="23607" y="13141"/>
                    <a:pt x="23607" y="10192"/>
                  </a:cubicBezTo>
                  <a:lnTo>
                    <a:pt x="236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0" name="Google Shape;1250;p30"/>
          <p:cNvGrpSpPr/>
          <p:nvPr/>
        </p:nvGrpSpPr>
        <p:grpSpPr>
          <a:xfrm rot="-1717276">
            <a:off x="626587" y="4407815"/>
            <a:ext cx="173263" cy="401527"/>
            <a:chOff x="3789373" y="1135858"/>
            <a:chExt cx="273103" cy="632902"/>
          </a:xfrm>
        </p:grpSpPr>
        <p:sp>
          <p:nvSpPr>
            <p:cNvPr id="1251" name="Google Shape;1251;p30"/>
            <p:cNvSpPr/>
            <p:nvPr/>
          </p:nvSpPr>
          <p:spPr>
            <a:xfrm>
              <a:off x="3864846" y="1452274"/>
              <a:ext cx="187664" cy="302157"/>
            </a:xfrm>
            <a:custGeom>
              <a:avLst/>
              <a:gdLst/>
              <a:ahLst/>
              <a:cxnLst/>
              <a:rect l="l" t="t" r="r" b="b"/>
              <a:pathLst>
                <a:path w="13293" h="21403" extrusionOk="0">
                  <a:moveTo>
                    <a:pt x="5" y="0"/>
                  </a:moveTo>
                  <a:lnTo>
                    <a:pt x="5" y="12740"/>
                  </a:lnTo>
                  <a:cubicBezTo>
                    <a:pt x="1" y="16797"/>
                    <a:pt x="2726" y="20349"/>
                    <a:pt x="6644" y="21402"/>
                  </a:cubicBezTo>
                  <a:cubicBezTo>
                    <a:pt x="10563" y="20352"/>
                    <a:pt x="13292" y="16797"/>
                    <a:pt x="13288" y="12740"/>
                  </a:cubicBezTo>
                  <a:lnTo>
                    <a:pt x="13288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0"/>
            <p:cNvSpPr/>
            <p:nvPr/>
          </p:nvSpPr>
          <p:spPr>
            <a:xfrm>
              <a:off x="3789373" y="1135858"/>
              <a:ext cx="273047" cy="326397"/>
            </a:xfrm>
            <a:custGeom>
              <a:avLst/>
              <a:gdLst/>
              <a:ahLst/>
              <a:cxnLst/>
              <a:rect l="l" t="t" r="r" b="b"/>
              <a:pathLst>
                <a:path w="19341" h="23120" extrusionOk="0">
                  <a:moveTo>
                    <a:pt x="9721" y="1413"/>
                  </a:moveTo>
                  <a:cubicBezTo>
                    <a:pt x="14249" y="1413"/>
                    <a:pt x="17928" y="5096"/>
                    <a:pt x="17928" y="9620"/>
                  </a:cubicBezTo>
                  <a:lnTo>
                    <a:pt x="17928" y="21707"/>
                  </a:lnTo>
                  <a:lnTo>
                    <a:pt x="1409" y="21707"/>
                  </a:lnTo>
                  <a:lnTo>
                    <a:pt x="1409" y="9620"/>
                  </a:lnTo>
                  <a:cubicBezTo>
                    <a:pt x="1409" y="5096"/>
                    <a:pt x="5092" y="1413"/>
                    <a:pt x="9620" y="1413"/>
                  </a:cubicBezTo>
                  <a:close/>
                  <a:moveTo>
                    <a:pt x="9620" y="0"/>
                  </a:moveTo>
                  <a:cubicBezTo>
                    <a:pt x="4316" y="0"/>
                    <a:pt x="0" y="4316"/>
                    <a:pt x="0" y="9620"/>
                  </a:cubicBezTo>
                  <a:lnTo>
                    <a:pt x="0" y="23120"/>
                  </a:lnTo>
                  <a:lnTo>
                    <a:pt x="19341" y="23120"/>
                  </a:lnTo>
                  <a:lnTo>
                    <a:pt x="19341" y="9620"/>
                  </a:lnTo>
                  <a:cubicBezTo>
                    <a:pt x="19341" y="4316"/>
                    <a:pt x="15025" y="0"/>
                    <a:pt x="97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0"/>
            <p:cNvSpPr/>
            <p:nvPr/>
          </p:nvSpPr>
          <p:spPr>
            <a:xfrm>
              <a:off x="3789373" y="1442307"/>
              <a:ext cx="273103" cy="326453"/>
            </a:xfrm>
            <a:custGeom>
              <a:avLst/>
              <a:gdLst/>
              <a:ahLst/>
              <a:cxnLst/>
              <a:rect l="l" t="t" r="r" b="b"/>
              <a:pathLst>
                <a:path w="19345" h="23124" extrusionOk="0">
                  <a:moveTo>
                    <a:pt x="17928" y="1413"/>
                  </a:moveTo>
                  <a:lnTo>
                    <a:pt x="17928" y="13446"/>
                  </a:lnTo>
                  <a:cubicBezTo>
                    <a:pt x="17932" y="18006"/>
                    <a:pt x="14233" y="21707"/>
                    <a:pt x="9674" y="21707"/>
                  </a:cubicBezTo>
                  <a:cubicBezTo>
                    <a:pt x="9671" y="21707"/>
                    <a:pt x="9669" y="21707"/>
                    <a:pt x="9667" y="21707"/>
                  </a:cubicBezTo>
                  <a:cubicBezTo>
                    <a:pt x="5115" y="21707"/>
                    <a:pt x="1413" y="18001"/>
                    <a:pt x="1413" y="13446"/>
                  </a:cubicBezTo>
                  <a:lnTo>
                    <a:pt x="1413" y="1413"/>
                  </a:lnTo>
                  <a:close/>
                  <a:moveTo>
                    <a:pt x="0" y="0"/>
                  </a:moveTo>
                  <a:lnTo>
                    <a:pt x="0" y="13446"/>
                  </a:lnTo>
                  <a:cubicBezTo>
                    <a:pt x="0" y="18781"/>
                    <a:pt x="4335" y="23124"/>
                    <a:pt x="9667" y="23124"/>
                  </a:cubicBezTo>
                  <a:cubicBezTo>
                    <a:pt x="15013" y="23124"/>
                    <a:pt x="19345" y="18789"/>
                    <a:pt x="19341" y="13446"/>
                  </a:cubicBezTo>
                  <a:lnTo>
                    <a:pt x="193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4" name="Google Shape;1254;p30"/>
          <p:cNvGrpSpPr/>
          <p:nvPr/>
        </p:nvGrpSpPr>
        <p:grpSpPr>
          <a:xfrm>
            <a:off x="159067" y="708903"/>
            <a:ext cx="294541" cy="193193"/>
            <a:chOff x="4277246" y="2003393"/>
            <a:chExt cx="464282" cy="304529"/>
          </a:xfrm>
        </p:grpSpPr>
        <p:sp>
          <p:nvSpPr>
            <p:cNvPr id="1255" name="Google Shape;1255;p30"/>
            <p:cNvSpPr/>
            <p:nvPr/>
          </p:nvSpPr>
          <p:spPr>
            <a:xfrm>
              <a:off x="4331796" y="2025543"/>
              <a:ext cx="348759" cy="167391"/>
            </a:xfrm>
            <a:custGeom>
              <a:avLst/>
              <a:gdLst/>
              <a:ahLst/>
              <a:cxnLst/>
              <a:rect l="l" t="t" r="r" b="b"/>
              <a:pathLst>
                <a:path w="24704" h="11857" extrusionOk="0">
                  <a:moveTo>
                    <a:pt x="4853" y="1"/>
                  </a:moveTo>
                  <a:cubicBezTo>
                    <a:pt x="2950" y="456"/>
                    <a:pt x="1301" y="1078"/>
                    <a:pt x="1" y="1819"/>
                  </a:cubicBezTo>
                  <a:lnTo>
                    <a:pt x="19658" y="11856"/>
                  </a:lnTo>
                  <a:cubicBezTo>
                    <a:pt x="21615" y="11435"/>
                    <a:pt x="23325" y="10849"/>
                    <a:pt x="24703" y="10135"/>
                  </a:cubicBezTo>
                  <a:lnTo>
                    <a:pt x="4853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0"/>
            <p:cNvSpPr/>
            <p:nvPr/>
          </p:nvSpPr>
          <p:spPr>
            <a:xfrm>
              <a:off x="4277246" y="2003393"/>
              <a:ext cx="464282" cy="209701"/>
            </a:xfrm>
            <a:custGeom>
              <a:avLst/>
              <a:gdLst/>
              <a:ahLst/>
              <a:cxnLst/>
              <a:rect l="l" t="t" r="r" b="b"/>
              <a:pathLst>
                <a:path w="32887" h="14854" extrusionOk="0">
                  <a:moveTo>
                    <a:pt x="16446" y="1412"/>
                  </a:moveTo>
                  <a:cubicBezTo>
                    <a:pt x="17376" y="1412"/>
                    <a:pt x="18299" y="1446"/>
                    <a:pt x="19186" y="1520"/>
                  </a:cubicBezTo>
                  <a:cubicBezTo>
                    <a:pt x="26193" y="2053"/>
                    <a:pt x="31474" y="4589"/>
                    <a:pt x="31474" y="7422"/>
                  </a:cubicBezTo>
                  <a:cubicBezTo>
                    <a:pt x="31474" y="8712"/>
                    <a:pt x="30327" y="10009"/>
                    <a:pt x="28243" y="11078"/>
                  </a:cubicBezTo>
                  <a:cubicBezTo>
                    <a:pt x="26919" y="11769"/>
                    <a:pt x="25278" y="12325"/>
                    <a:pt x="23371" y="12734"/>
                  </a:cubicBezTo>
                  <a:cubicBezTo>
                    <a:pt x="21993" y="13031"/>
                    <a:pt x="20592" y="13232"/>
                    <a:pt x="19186" y="13336"/>
                  </a:cubicBezTo>
                  <a:cubicBezTo>
                    <a:pt x="18273" y="13406"/>
                    <a:pt x="17359" y="13441"/>
                    <a:pt x="16444" y="13441"/>
                  </a:cubicBezTo>
                  <a:cubicBezTo>
                    <a:pt x="15529" y="13441"/>
                    <a:pt x="14614" y="13406"/>
                    <a:pt x="13701" y="13336"/>
                  </a:cubicBezTo>
                  <a:cubicBezTo>
                    <a:pt x="6694" y="12796"/>
                    <a:pt x="1413" y="10256"/>
                    <a:pt x="1413" y="7422"/>
                  </a:cubicBezTo>
                  <a:cubicBezTo>
                    <a:pt x="1413" y="6241"/>
                    <a:pt x="2405" y="5025"/>
                    <a:pt x="4212" y="4002"/>
                  </a:cubicBezTo>
                  <a:cubicBezTo>
                    <a:pt x="5474" y="3288"/>
                    <a:pt x="7045" y="2701"/>
                    <a:pt x="8883" y="2257"/>
                  </a:cubicBezTo>
                  <a:cubicBezTo>
                    <a:pt x="10466" y="1879"/>
                    <a:pt x="12079" y="1632"/>
                    <a:pt x="13705" y="1520"/>
                  </a:cubicBezTo>
                  <a:cubicBezTo>
                    <a:pt x="14589" y="1446"/>
                    <a:pt x="15511" y="1412"/>
                    <a:pt x="16446" y="1412"/>
                  </a:cubicBezTo>
                  <a:close/>
                  <a:moveTo>
                    <a:pt x="16445" y="1"/>
                  </a:moveTo>
                  <a:cubicBezTo>
                    <a:pt x="15494" y="1"/>
                    <a:pt x="14542" y="37"/>
                    <a:pt x="13593" y="111"/>
                  </a:cubicBezTo>
                  <a:cubicBezTo>
                    <a:pt x="11894" y="230"/>
                    <a:pt x="10207" y="489"/>
                    <a:pt x="8551" y="887"/>
                  </a:cubicBezTo>
                  <a:cubicBezTo>
                    <a:pt x="6586" y="1358"/>
                    <a:pt x="4891" y="1995"/>
                    <a:pt x="3513" y="2774"/>
                  </a:cubicBezTo>
                  <a:cubicBezTo>
                    <a:pt x="1216" y="4075"/>
                    <a:pt x="0" y="5685"/>
                    <a:pt x="0" y="7422"/>
                  </a:cubicBezTo>
                  <a:cubicBezTo>
                    <a:pt x="0" y="11117"/>
                    <a:pt x="5590" y="14128"/>
                    <a:pt x="13593" y="14742"/>
                  </a:cubicBezTo>
                  <a:cubicBezTo>
                    <a:pt x="14515" y="14815"/>
                    <a:pt x="15477" y="14854"/>
                    <a:pt x="16446" y="14854"/>
                  </a:cubicBezTo>
                  <a:cubicBezTo>
                    <a:pt x="17414" y="14854"/>
                    <a:pt x="18372" y="14815"/>
                    <a:pt x="19294" y="14742"/>
                  </a:cubicBezTo>
                  <a:cubicBezTo>
                    <a:pt x="20765" y="14634"/>
                    <a:pt x="22228" y="14425"/>
                    <a:pt x="23672" y="14116"/>
                  </a:cubicBezTo>
                  <a:cubicBezTo>
                    <a:pt x="25699" y="13680"/>
                    <a:pt x="27455" y="13078"/>
                    <a:pt x="28891" y="12333"/>
                  </a:cubicBezTo>
                  <a:cubicBezTo>
                    <a:pt x="31505" y="10989"/>
                    <a:pt x="32887" y="9295"/>
                    <a:pt x="32887" y="7422"/>
                  </a:cubicBezTo>
                  <a:cubicBezTo>
                    <a:pt x="32887" y="3728"/>
                    <a:pt x="27297" y="717"/>
                    <a:pt x="19294" y="111"/>
                  </a:cubicBezTo>
                  <a:cubicBezTo>
                    <a:pt x="18347" y="37"/>
                    <a:pt x="17396" y="1"/>
                    <a:pt x="16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0"/>
            <p:cNvSpPr/>
            <p:nvPr/>
          </p:nvSpPr>
          <p:spPr>
            <a:xfrm>
              <a:off x="4277246" y="2108229"/>
              <a:ext cx="464282" cy="199692"/>
            </a:xfrm>
            <a:custGeom>
              <a:avLst/>
              <a:gdLst/>
              <a:ahLst/>
              <a:cxnLst/>
              <a:rect l="l" t="t" r="r" b="b"/>
              <a:pathLst>
                <a:path w="32887" h="14145" extrusionOk="0">
                  <a:moveTo>
                    <a:pt x="0" y="0"/>
                  </a:moveTo>
                  <a:lnTo>
                    <a:pt x="0" y="6721"/>
                  </a:lnTo>
                  <a:cubicBezTo>
                    <a:pt x="0" y="10416"/>
                    <a:pt x="5590" y="13423"/>
                    <a:pt x="13593" y="14037"/>
                  </a:cubicBezTo>
                  <a:cubicBezTo>
                    <a:pt x="14515" y="14110"/>
                    <a:pt x="15473" y="14145"/>
                    <a:pt x="16446" y="14145"/>
                  </a:cubicBezTo>
                  <a:cubicBezTo>
                    <a:pt x="17414" y="14145"/>
                    <a:pt x="18376" y="14110"/>
                    <a:pt x="19294" y="14037"/>
                  </a:cubicBezTo>
                  <a:cubicBezTo>
                    <a:pt x="27297" y="13423"/>
                    <a:pt x="32887" y="10416"/>
                    <a:pt x="32887" y="6721"/>
                  </a:cubicBezTo>
                  <a:lnTo>
                    <a:pt x="32887" y="0"/>
                  </a:lnTo>
                  <a:lnTo>
                    <a:pt x="31478" y="0"/>
                  </a:lnTo>
                  <a:lnTo>
                    <a:pt x="31478" y="6721"/>
                  </a:lnTo>
                  <a:cubicBezTo>
                    <a:pt x="31478" y="9551"/>
                    <a:pt x="26193" y="12091"/>
                    <a:pt x="19186" y="12628"/>
                  </a:cubicBezTo>
                  <a:cubicBezTo>
                    <a:pt x="18273" y="12697"/>
                    <a:pt x="17359" y="12732"/>
                    <a:pt x="16444" y="12732"/>
                  </a:cubicBezTo>
                  <a:cubicBezTo>
                    <a:pt x="15529" y="12732"/>
                    <a:pt x="14614" y="12697"/>
                    <a:pt x="13701" y="12628"/>
                  </a:cubicBezTo>
                  <a:cubicBezTo>
                    <a:pt x="6698" y="12091"/>
                    <a:pt x="1413" y="9551"/>
                    <a:pt x="1413" y="6721"/>
                  </a:cubicBezTo>
                  <a:lnTo>
                    <a:pt x="14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8" name="Google Shape;1258;p30"/>
          <p:cNvGrpSpPr/>
          <p:nvPr/>
        </p:nvGrpSpPr>
        <p:grpSpPr>
          <a:xfrm rot="-346292">
            <a:off x="-98553" y="124883"/>
            <a:ext cx="437560" cy="368655"/>
            <a:chOff x="4264060" y="1424745"/>
            <a:chExt cx="543905" cy="458254"/>
          </a:xfrm>
        </p:grpSpPr>
        <p:sp>
          <p:nvSpPr>
            <p:cNvPr id="1259" name="Google Shape;1259;p30"/>
            <p:cNvSpPr/>
            <p:nvPr/>
          </p:nvSpPr>
          <p:spPr>
            <a:xfrm>
              <a:off x="4299100" y="1543671"/>
              <a:ext cx="473275" cy="239475"/>
            </a:xfrm>
            <a:custGeom>
              <a:avLst/>
              <a:gdLst/>
              <a:ahLst/>
              <a:cxnLst/>
              <a:rect l="l" t="t" r="r" b="b"/>
              <a:pathLst>
                <a:path w="33524" h="16963" extrusionOk="0">
                  <a:moveTo>
                    <a:pt x="13041" y="0"/>
                  </a:moveTo>
                  <a:lnTo>
                    <a:pt x="8597" y="8061"/>
                  </a:lnTo>
                  <a:lnTo>
                    <a:pt x="0" y="8061"/>
                  </a:lnTo>
                  <a:lnTo>
                    <a:pt x="0" y="9474"/>
                  </a:lnTo>
                  <a:lnTo>
                    <a:pt x="9431" y="9474"/>
                  </a:lnTo>
                  <a:lnTo>
                    <a:pt x="12890" y="3201"/>
                  </a:lnTo>
                  <a:lnTo>
                    <a:pt x="18851" y="16963"/>
                  </a:lnTo>
                  <a:lnTo>
                    <a:pt x="22514" y="9474"/>
                  </a:lnTo>
                  <a:lnTo>
                    <a:pt x="33524" y="9474"/>
                  </a:lnTo>
                  <a:lnTo>
                    <a:pt x="33524" y="8061"/>
                  </a:lnTo>
                  <a:lnTo>
                    <a:pt x="21630" y="8061"/>
                  </a:lnTo>
                  <a:lnTo>
                    <a:pt x="18928" y="13589"/>
                  </a:lnTo>
                  <a:lnTo>
                    <a:pt x="13041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0"/>
            <p:cNvSpPr/>
            <p:nvPr/>
          </p:nvSpPr>
          <p:spPr>
            <a:xfrm>
              <a:off x="4264060" y="1424745"/>
              <a:ext cx="543905" cy="458254"/>
            </a:xfrm>
            <a:custGeom>
              <a:avLst/>
              <a:gdLst/>
              <a:ahLst/>
              <a:cxnLst/>
              <a:rect l="l" t="t" r="r" b="b"/>
              <a:pathLst>
                <a:path w="38527" h="32460" extrusionOk="0">
                  <a:moveTo>
                    <a:pt x="27779" y="1414"/>
                  </a:moveTo>
                  <a:cubicBezTo>
                    <a:pt x="28335" y="1414"/>
                    <a:pt x="28864" y="1441"/>
                    <a:pt x="29397" y="1491"/>
                  </a:cubicBezTo>
                  <a:cubicBezTo>
                    <a:pt x="31076" y="1645"/>
                    <a:pt x="32740" y="2421"/>
                    <a:pt x="34083" y="3680"/>
                  </a:cubicBezTo>
                  <a:cubicBezTo>
                    <a:pt x="35133" y="4657"/>
                    <a:pt x="35933" y="5876"/>
                    <a:pt x="36458" y="7297"/>
                  </a:cubicBezTo>
                  <a:cubicBezTo>
                    <a:pt x="36809" y="8262"/>
                    <a:pt x="37029" y="9274"/>
                    <a:pt x="37114" y="10297"/>
                  </a:cubicBezTo>
                  <a:lnTo>
                    <a:pt x="37114" y="12200"/>
                  </a:lnTo>
                  <a:cubicBezTo>
                    <a:pt x="37067" y="12706"/>
                    <a:pt x="36963" y="13204"/>
                    <a:pt x="36801" y="13686"/>
                  </a:cubicBezTo>
                  <a:cubicBezTo>
                    <a:pt x="36373" y="14995"/>
                    <a:pt x="35539" y="16450"/>
                    <a:pt x="34249" y="18126"/>
                  </a:cubicBezTo>
                  <a:cubicBezTo>
                    <a:pt x="33821" y="18685"/>
                    <a:pt x="33331" y="19284"/>
                    <a:pt x="32790" y="19905"/>
                  </a:cubicBezTo>
                  <a:cubicBezTo>
                    <a:pt x="32346" y="20415"/>
                    <a:pt x="31879" y="20928"/>
                    <a:pt x="31389" y="21453"/>
                  </a:cubicBezTo>
                  <a:cubicBezTo>
                    <a:pt x="30435" y="22468"/>
                    <a:pt x="29351" y="23561"/>
                    <a:pt x="28069" y="24796"/>
                  </a:cubicBezTo>
                  <a:cubicBezTo>
                    <a:pt x="26486" y="26329"/>
                    <a:pt x="24791" y="27900"/>
                    <a:pt x="22900" y="29649"/>
                  </a:cubicBezTo>
                  <a:cubicBezTo>
                    <a:pt x="22718" y="29819"/>
                    <a:pt x="22522" y="29977"/>
                    <a:pt x="22317" y="30116"/>
                  </a:cubicBezTo>
                  <a:cubicBezTo>
                    <a:pt x="21846" y="30436"/>
                    <a:pt x="21329" y="30680"/>
                    <a:pt x="20781" y="30834"/>
                  </a:cubicBezTo>
                  <a:cubicBezTo>
                    <a:pt x="20283" y="30976"/>
                    <a:pt x="19771" y="31047"/>
                    <a:pt x="19260" y="31047"/>
                  </a:cubicBezTo>
                  <a:cubicBezTo>
                    <a:pt x="18622" y="31047"/>
                    <a:pt x="17985" y="30937"/>
                    <a:pt x="17376" y="30718"/>
                  </a:cubicBezTo>
                  <a:cubicBezTo>
                    <a:pt x="16820" y="30514"/>
                    <a:pt x="16302" y="30220"/>
                    <a:pt x="15847" y="29846"/>
                  </a:cubicBezTo>
                  <a:cubicBezTo>
                    <a:pt x="15766" y="29784"/>
                    <a:pt x="15693" y="29714"/>
                    <a:pt x="15588" y="29618"/>
                  </a:cubicBezTo>
                  <a:cubicBezTo>
                    <a:pt x="13720" y="27888"/>
                    <a:pt x="11956" y="26252"/>
                    <a:pt x="10342" y="24696"/>
                  </a:cubicBezTo>
                  <a:cubicBezTo>
                    <a:pt x="9037" y="23437"/>
                    <a:pt x="7952" y="22349"/>
                    <a:pt x="7018" y="21357"/>
                  </a:cubicBezTo>
                  <a:cubicBezTo>
                    <a:pt x="6551" y="20863"/>
                    <a:pt x="6111" y="20376"/>
                    <a:pt x="5694" y="19901"/>
                  </a:cubicBezTo>
                  <a:cubicBezTo>
                    <a:pt x="5142" y="19268"/>
                    <a:pt x="4663" y="18689"/>
                    <a:pt x="4231" y="18126"/>
                  </a:cubicBezTo>
                  <a:cubicBezTo>
                    <a:pt x="2957" y="16462"/>
                    <a:pt x="2135" y="15010"/>
                    <a:pt x="1714" y="13690"/>
                  </a:cubicBezTo>
                  <a:cubicBezTo>
                    <a:pt x="1564" y="13223"/>
                    <a:pt x="1459" y="12744"/>
                    <a:pt x="1409" y="12258"/>
                  </a:cubicBezTo>
                  <a:lnTo>
                    <a:pt x="1409" y="10324"/>
                  </a:lnTo>
                  <a:cubicBezTo>
                    <a:pt x="1486" y="9335"/>
                    <a:pt x="1691" y="8363"/>
                    <a:pt x="2019" y="7425"/>
                  </a:cubicBezTo>
                  <a:cubicBezTo>
                    <a:pt x="2525" y="5992"/>
                    <a:pt x="3308" y="4765"/>
                    <a:pt x="4339" y="3769"/>
                  </a:cubicBezTo>
                  <a:cubicBezTo>
                    <a:pt x="5679" y="2475"/>
                    <a:pt x="7420" y="1645"/>
                    <a:pt x="9122" y="1491"/>
                  </a:cubicBezTo>
                  <a:cubicBezTo>
                    <a:pt x="9643" y="1437"/>
                    <a:pt x="10184" y="1414"/>
                    <a:pt x="10736" y="1414"/>
                  </a:cubicBezTo>
                  <a:cubicBezTo>
                    <a:pt x="12465" y="1414"/>
                    <a:pt x="13843" y="1707"/>
                    <a:pt x="15075" y="2344"/>
                  </a:cubicBezTo>
                  <a:cubicBezTo>
                    <a:pt x="15650" y="2645"/>
                    <a:pt x="16191" y="3008"/>
                    <a:pt x="16685" y="3429"/>
                  </a:cubicBezTo>
                  <a:cubicBezTo>
                    <a:pt x="17295" y="3935"/>
                    <a:pt x="17905" y="4549"/>
                    <a:pt x="18731" y="5475"/>
                  </a:cubicBezTo>
                  <a:lnTo>
                    <a:pt x="19260" y="6070"/>
                  </a:lnTo>
                  <a:lnTo>
                    <a:pt x="19788" y="5475"/>
                  </a:lnTo>
                  <a:cubicBezTo>
                    <a:pt x="20445" y="4738"/>
                    <a:pt x="20958" y="4209"/>
                    <a:pt x="21448" y="3761"/>
                  </a:cubicBezTo>
                  <a:cubicBezTo>
                    <a:pt x="21946" y="3302"/>
                    <a:pt x="22491" y="2896"/>
                    <a:pt x="23070" y="2549"/>
                  </a:cubicBezTo>
                  <a:cubicBezTo>
                    <a:pt x="24390" y="1777"/>
                    <a:pt x="25888" y="1414"/>
                    <a:pt x="27779" y="1414"/>
                  </a:cubicBezTo>
                  <a:close/>
                  <a:moveTo>
                    <a:pt x="10736" y="1"/>
                  </a:moveTo>
                  <a:cubicBezTo>
                    <a:pt x="10137" y="1"/>
                    <a:pt x="9551" y="28"/>
                    <a:pt x="8991" y="82"/>
                  </a:cubicBezTo>
                  <a:cubicBezTo>
                    <a:pt x="6949" y="271"/>
                    <a:pt x="4949" y="1217"/>
                    <a:pt x="3359" y="2750"/>
                  </a:cubicBezTo>
                  <a:cubicBezTo>
                    <a:pt x="2170" y="3900"/>
                    <a:pt x="1266" y="5313"/>
                    <a:pt x="687" y="6954"/>
                  </a:cubicBezTo>
                  <a:cubicBezTo>
                    <a:pt x="317" y="8023"/>
                    <a:pt x="85" y="9139"/>
                    <a:pt x="0" y="10266"/>
                  </a:cubicBezTo>
                  <a:lnTo>
                    <a:pt x="0" y="12316"/>
                  </a:lnTo>
                  <a:cubicBezTo>
                    <a:pt x="54" y="12929"/>
                    <a:pt x="178" y="13532"/>
                    <a:pt x="367" y="14118"/>
                  </a:cubicBezTo>
                  <a:cubicBezTo>
                    <a:pt x="838" y="15601"/>
                    <a:pt x="1733" y="17191"/>
                    <a:pt x="3108" y="18986"/>
                  </a:cubicBezTo>
                  <a:cubicBezTo>
                    <a:pt x="3559" y="19573"/>
                    <a:pt x="4057" y="20179"/>
                    <a:pt x="4629" y="20832"/>
                  </a:cubicBezTo>
                  <a:cubicBezTo>
                    <a:pt x="5057" y="21322"/>
                    <a:pt x="5513" y="21824"/>
                    <a:pt x="5988" y="22329"/>
                  </a:cubicBezTo>
                  <a:cubicBezTo>
                    <a:pt x="6937" y="23337"/>
                    <a:pt x="8041" y="24445"/>
                    <a:pt x="9358" y="25715"/>
                  </a:cubicBezTo>
                  <a:cubicBezTo>
                    <a:pt x="10983" y="27282"/>
                    <a:pt x="12755" y="28919"/>
                    <a:pt x="14662" y="30687"/>
                  </a:cubicBezTo>
                  <a:cubicBezTo>
                    <a:pt x="14758" y="30772"/>
                    <a:pt x="14855" y="30857"/>
                    <a:pt x="14951" y="30938"/>
                  </a:cubicBezTo>
                  <a:cubicBezTo>
                    <a:pt x="15530" y="31413"/>
                    <a:pt x="16187" y="31787"/>
                    <a:pt x="16893" y="32046"/>
                  </a:cubicBezTo>
                  <a:cubicBezTo>
                    <a:pt x="17654" y="32320"/>
                    <a:pt x="18457" y="32459"/>
                    <a:pt x="19263" y="32459"/>
                  </a:cubicBezTo>
                  <a:cubicBezTo>
                    <a:pt x="19908" y="32459"/>
                    <a:pt x="20549" y="32370"/>
                    <a:pt x="21170" y="32193"/>
                  </a:cubicBezTo>
                  <a:cubicBezTo>
                    <a:pt x="21861" y="31996"/>
                    <a:pt x="22518" y="31691"/>
                    <a:pt x="23112" y="31282"/>
                  </a:cubicBezTo>
                  <a:cubicBezTo>
                    <a:pt x="23379" y="31104"/>
                    <a:pt x="23626" y="30903"/>
                    <a:pt x="23861" y="30683"/>
                  </a:cubicBezTo>
                  <a:cubicBezTo>
                    <a:pt x="25757" y="28931"/>
                    <a:pt x="27455" y="27356"/>
                    <a:pt x="29053" y="25812"/>
                  </a:cubicBezTo>
                  <a:cubicBezTo>
                    <a:pt x="30347" y="24561"/>
                    <a:pt x="31447" y="23453"/>
                    <a:pt x="32420" y="22418"/>
                  </a:cubicBezTo>
                  <a:cubicBezTo>
                    <a:pt x="32921" y="21882"/>
                    <a:pt x="33404" y="21353"/>
                    <a:pt x="33856" y="20832"/>
                  </a:cubicBezTo>
                  <a:cubicBezTo>
                    <a:pt x="34415" y="20195"/>
                    <a:pt x="34929" y="19569"/>
                    <a:pt x="35373" y="18986"/>
                  </a:cubicBezTo>
                  <a:cubicBezTo>
                    <a:pt x="36759" y="17180"/>
                    <a:pt x="37666" y="15589"/>
                    <a:pt x="38145" y="14126"/>
                  </a:cubicBezTo>
                  <a:cubicBezTo>
                    <a:pt x="38345" y="13520"/>
                    <a:pt x="38473" y="12895"/>
                    <a:pt x="38527" y="12262"/>
                  </a:cubicBezTo>
                  <a:lnTo>
                    <a:pt x="38527" y="10266"/>
                  </a:lnTo>
                  <a:lnTo>
                    <a:pt x="38523" y="10208"/>
                  </a:lnTo>
                  <a:cubicBezTo>
                    <a:pt x="38430" y="9046"/>
                    <a:pt x="38183" y="7903"/>
                    <a:pt x="37782" y="6811"/>
                  </a:cubicBezTo>
                  <a:cubicBezTo>
                    <a:pt x="37179" y="5178"/>
                    <a:pt x="36261" y="3776"/>
                    <a:pt x="35049" y="2645"/>
                  </a:cubicBezTo>
                  <a:cubicBezTo>
                    <a:pt x="33477" y="1175"/>
                    <a:pt x="31516" y="267"/>
                    <a:pt x="29532" y="86"/>
                  </a:cubicBezTo>
                  <a:cubicBezTo>
                    <a:pt x="28957" y="28"/>
                    <a:pt x="28385" y="1"/>
                    <a:pt x="27783" y="1"/>
                  </a:cubicBezTo>
                  <a:cubicBezTo>
                    <a:pt x="25625" y="1"/>
                    <a:pt x="23904" y="426"/>
                    <a:pt x="22359" y="1329"/>
                  </a:cubicBezTo>
                  <a:cubicBezTo>
                    <a:pt x="21695" y="1727"/>
                    <a:pt x="21074" y="2190"/>
                    <a:pt x="20503" y="2715"/>
                  </a:cubicBezTo>
                  <a:cubicBezTo>
                    <a:pt x="20113" y="3066"/>
                    <a:pt x="19715" y="3464"/>
                    <a:pt x="19260" y="3954"/>
                  </a:cubicBezTo>
                  <a:cubicBezTo>
                    <a:pt x="18634" y="3278"/>
                    <a:pt x="18113" y="2777"/>
                    <a:pt x="17588" y="2340"/>
                  </a:cubicBezTo>
                  <a:cubicBezTo>
                    <a:pt x="17017" y="1858"/>
                    <a:pt x="16387" y="1437"/>
                    <a:pt x="15723" y="1086"/>
                  </a:cubicBezTo>
                  <a:cubicBezTo>
                    <a:pt x="14307" y="356"/>
                    <a:pt x="12674" y="1"/>
                    <a:pt x="107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1" name="Google Shape;1261;p30"/>
          <p:cNvGrpSpPr/>
          <p:nvPr/>
        </p:nvGrpSpPr>
        <p:grpSpPr>
          <a:xfrm rot="-1088791">
            <a:off x="8658159" y="78528"/>
            <a:ext cx="308092" cy="309202"/>
            <a:chOff x="2694759" y="3017326"/>
            <a:chExt cx="485600" cy="487350"/>
          </a:xfrm>
        </p:grpSpPr>
        <p:sp>
          <p:nvSpPr>
            <p:cNvPr id="1262" name="Google Shape;1262;p30"/>
            <p:cNvSpPr/>
            <p:nvPr/>
          </p:nvSpPr>
          <p:spPr>
            <a:xfrm>
              <a:off x="2694759" y="3095960"/>
              <a:ext cx="485600" cy="408716"/>
            </a:xfrm>
            <a:custGeom>
              <a:avLst/>
              <a:gdLst/>
              <a:ahLst/>
              <a:cxnLst/>
              <a:rect l="l" t="t" r="r" b="b"/>
              <a:pathLst>
                <a:path w="34397" h="28951" extrusionOk="0">
                  <a:moveTo>
                    <a:pt x="26096" y="1414"/>
                  </a:moveTo>
                  <a:cubicBezTo>
                    <a:pt x="29895" y="1414"/>
                    <a:pt x="32983" y="4502"/>
                    <a:pt x="32983" y="8297"/>
                  </a:cubicBezTo>
                  <a:lnTo>
                    <a:pt x="32983" y="20650"/>
                  </a:lnTo>
                  <a:cubicBezTo>
                    <a:pt x="32983" y="24445"/>
                    <a:pt x="29895" y="27533"/>
                    <a:pt x="26096" y="27533"/>
                  </a:cubicBezTo>
                  <a:lnTo>
                    <a:pt x="8296" y="27533"/>
                  </a:lnTo>
                  <a:cubicBezTo>
                    <a:pt x="4498" y="27533"/>
                    <a:pt x="1409" y="24445"/>
                    <a:pt x="1409" y="20650"/>
                  </a:cubicBezTo>
                  <a:lnTo>
                    <a:pt x="1409" y="8297"/>
                  </a:lnTo>
                  <a:cubicBezTo>
                    <a:pt x="1409" y="4502"/>
                    <a:pt x="4498" y="1414"/>
                    <a:pt x="8296" y="1414"/>
                  </a:cubicBezTo>
                  <a:close/>
                  <a:moveTo>
                    <a:pt x="8296" y="1"/>
                  </a:moveTo>
                  <a:cubicBezTo>
                    <a:pt x="3722" y="1"/>
                    <a:pt x="0" y="3726"/>
                    <a:pt x="0" y="8297"/>
                  </a:cubicBezTo>
                  <a:lnTo>
                    <a:pt x="0" y="20650"/>
                  </a:lnTo>
                  <a:cubicBezTo>
                    <a:pt x="0" y="25225"/>
                    <a:pt x="3722" y="28950"/>
                    <a:pt x="8296" y="28950"/>
                  </a:cubicBezTo>
                  <a:lnTo>
                    <a:pt x="26096" y="28950"/>
                  </a:lnTo>
                  <a:cubicBezTo>
                    <a:pt x="30675" y="28950"/>
                    <a:pt x="34396" y="25225"/>
                    <a:pt x="34396" y="20650"/>
                  </a:cubicBezTo>
                  <a:lnTo>
                    <a:pt x="34396" y="8297"/>
                  </a:lnTo>
                  <a:cubicBezTo>
                    <a:pt x="34396" y="3726"/>
                    <a:pt x="30671" y="1"/>
                    <a:pt x="260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0"/>
            <p:cNvSpPr/>
            <p:nvPr/>
          </p:nvSpPr>
          <p:spPr>
            <a:xfrm>
              <a:off x="2884300" y="3202562"/>
              <a:ext cx="106460" cy="195457"/>
            </a:xfrm>
            <a:custGeom>
              <a:avLst/>
              <a:gdLst/>
              <a:ahLst/>
              <a:cxnLst/>
              <a:rect l="l" t="t" r="r" b="b"/>
              <a:pathLst>
                <a:path w="7541" h="13845" extrusionOk="0">
                  <a:moveTo>
                    <a:pt x="1" y="1"/>
                  </a:moveTo>
                  <a:lnTo>
                    <a:pt x="1" y="13844"/>
                  </a:lnTo>
                  <a:lnTo>
                    <a:pt x="7540" y="13844"/>
                  </a:lnTo>
                  <a:lnTo>
                    <a:pt x="7540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0"/>
            <p:cNvSpPr/>
            <p:nvPr/>
          </p:nvSpPr>
          <p:spPr>
            <a:xfrm>
              <a:off x="2839830" y="3247088"/>
              <a:ext cx="195443" cy="106460"/>
            </a:xfrm>
            <a:custGeom>
              <a:avLst/>
              <a:gdLst/>
              <a:ahLst/>
              <a:cxnLst/>
              <a:rect l="l" t="t" r="r" b="b"/>
              <a:pathLst>
                <a:path w="13844" h="7541" extrusionOk="0">
                  <a:moveTo>
                    <a:pt x="1" y="1"/>
                  </a:moveTo>
                  <a:lnTo>
                    <a:pt x="1" y="7540"/>
                  </a:lnTo>
                  <a:lnTo>
                    <a:pt x="13844" y="7540"/>
                  </a:lnTo>
                  <a:lnTo>
                    <a:pt x="13844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0"/>
            <p:cNvSpPr/>
            <p:nvPr/>
          </p:nvSpPr>
          <p:spPr>
            <a:xfrm>
              <a:off x="2829863" y="3017326"/>
              <a:ext cx="215391" cy="98597"/>
            </a:xfrm>
            <a:custGeom>
              <a:avLst/>
              <a:gdLst/>
              <a:ahLst/>
              <a:cxnLst/>
              <a:rect l="l" t="t" r="r" b="b"/>
              <a:pathLst>
                <a:path w="15257" h="6984" extrusionOk="0">
                  <a:moveTo>
                    <a:pt x="11300" y="1413"/>
                  </a:moveTo>
                  <a:cubicBezTo>
                    <a:pt x="12701" y="1413"/>
                    <a:pt x="13840" y="2552"/>
                    <a:pt x="13844" y="3957"/>
                  </a:cubicBezTo>
                  <a:lnTo>
                    <a:pt x="13844" y="5571"/>
                  </a:lnTo>
                  <a:lnTo>
                    <a:pt x="1413" y="5571"/>
                  </a:lnTo>
                  <a:lnTo>
                    <a:pt x="1413" y="3957"/>
                  </a:lnTo>
                  <a:cubicBezTo>
                    <a:pt x="1413" y="2552"/>
                    <a:pt x="2552" y="1413"/>
                    <a:pt x="3957" y="1413"/>
                  </a:cubicBezTo>
                  <a:close/>
                  <a:moveTo>
                    <a:pt x="3957" y="0"/>
                  </a:moveTo>
                  <a:cubicBezTo>
                    <a:pt x="1772" y="0"/>
                    <a:pt x="0" y="1772"/>
                    <a:pt x="0" y="3957"/>
                  </a:cubicBezTo>
                  <a:lnTo>
                    <a:pt x="0" y="6984"/>
                  </a:lnTo>
                  <a:lnTo>
                    <a:pt x="15256" y="6984"/>
                  </a:lnTo>
                  <a:lnTo>
                    <a:pt x="15256" y="3957"/>
                  </a:lnTo>
                  <a:cubicBezTo>
                    <a:pt x="15253" y="1772"/>
                    <a:pt x="13481" y="0"/>
                    <a:pt x="11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6" name="Google Shape;1266;p30"/>
          <p:cNvGrpSpPr/>
          <p:nvPr/>
        </p:nvGrpSpPr>
        <p:grpSpPr>
          <a:xfrm rot="1800208">
            <a:off x="7694543" y="69768"/>
            <a:ext cx="407384" cy="478880"/>
            <a:chOff x="8071717" y="2421860"/>
            <a:chExt cx="443820" cy="521710"/>
          </a:xfrm>
        </p:grpSpPr>
        <p:grpSp>
          <p:nvGrpSpPr>
            <p:cNvPr id="1267" name="Google Shape;1267;p30"/>
            <p:cNvGrpSpPr/>
            <p:nvPr/>
          </p:nvGrpSpPr>
          <p:grpSpPr>
            <a:xfrm>
              <a:off x="8071717" y="2421860"/>
              <a:ext cx="443820" cy="521710"/>
              <a:chOff x="8071475" y="2521207"/>
              <a:chExt cx="359252" cy="422301"/>
            </a:xfrm>
          </p:grpSpPr>
          <p:sp>
            <p:nvSpPr>
              <p:cNvPr id="1268" name="Google Shape;1268;p30"/>
              <p:cNvSpPr/>
              <p:nvPr/>
            </p:nvSpPr>
            <p:spPr>
              <a:xfrm>
                <a:off x="8071475" y="2533659"/>
                <a:ext cx="234159" cy="276670"/>
              </a:xfrm>
              <a:custGeom>
                <a:avLst/>
                <a:gdLst/>
                <a:ahLst/>
                <a:cxnLst/>
                <a:rect l="l" t="t" r="r" b="b"/>
                <a:pathLst>
                  <a:path w="5679" h="6710" fill="none" extrusionOk="0">
                    <a:moveTo>
                      <a:pt x="1165" y="0"/>
                    </a:moveTo>
                    <a:lnTo>
                      <a:pt x="1021" y="0"/>
                    </a:lnTo>
                    <a:cubicBezTo>
                      <a:pt x="458" y="0"/>
                      <a:pt x="0" y="458"/>
                      <a:pt x="0" y="1024"/>
                    </a:cubicBezTo>
                    <a:lnTo>
                      <a:pt x="0" y="3872"/>
                    </a:lnTo>
                    <a:cubicBezTo>
                      <a:pt x="0" y="5440"/>
                      <a:pt x="1270" y="6709"/>
                      <a:pt x="2838" y="6709"/>
                    </a:cubicBezTo>
                    <a:lnTo>
                      <a:pt x="2838" y="6709"/>
                    </a:lnTo>
                    <a:cubicBezTo>
                      <a:pt x="4406" y="6709"/>
                      <a:pt x="5679" y="5440"/>
                      <a:pt x="5679" y="3872"/>
                    </a:cubicBezTo>
                    <a:lnTo>
                      <a:pt x="5679" y="1021"/>
                    </a:lnTo>
                    <a:cubicBezTo>
                      <a:pt x="5679" y="458"/>
                      <a:pt x="5221" y="0"/>
                      <a:pt x="4654" y="0"/>
                    </a:cubicBezTo>
                    <a:lnTo>
                      <a:pt x="4654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30"/>
              <p:cNvSpPr/>
              <p:nvPr/>
            </p:nvSpPr>
            <p:spPr>
              <a:xfrm>
                <a:off x="8338944" y="2534978"/>
                <a:ext cx="91784" cy="91701"/>
              </a:xfrm>
              <a:custGeom>
                <a:avLst/>
                <a:gdLst/>
                <a:ahLst/>
                <a:cxnLst/>
                <a:rect l="l" t="t" r="r" b="b"/>
                <a:pathLst>
                  <a:path w="2226" h="2224" fill="none" extrusionOk="0">
                    <a:moveTo>
                      <a:pt x="2226" y="1271"/>
                    </a:moveTo>
                    <a:cubicBezTo>
                      <a:pt x="2222" y="423"/>
                      <a:pt x="1198" y="1"/>
                      <a:pt x="599" y="600"/>
                    </a:cubicBezTo>
                    <a:cubicBezTo>
                      <a:pt x="0" y="1199"/>
                      <a:pt x="426" y="2223"/>
                      <a:pt x="1273" y="2223"/>
                    </a:cubicBezTo>
                    <a:cubicBezTo>
                      <a:pt x="1797" y="2223"/>
                      <a:pt x="2226" y="1798"/>
                      <a:pt x="2226" y="127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30"/>
              <p:cNvSpPr/>
              <p:nvPr/>
            </p:nvSpPr>
            <p:spPr>
              <a:xfrm>
                <a:off x="8107099" y="2521207"/>
                <a:ext cx="24863" cy="24904"/>
              </a:xfrm>
              <a:custGeom>
                <a:avLst/>
                <a:gdLst/>
                <a:ahLst/>
                <a:cxnLst/>
                <a:rect l="l" t="t" r="r" b="b"/>
                <a:pathLst>
                  <a:path w="603" h="604" fill="none" extrusionOk="0">
                    <a:moveTo>
                      <a:pt x="603" y="302"/>
                    </a:moveTo>
                    <a:cubicBezTo>
                      <a:pt x="603" y="469"/>
                      <a:pt x="468" y="603"/>
                      <a:pt x="301" y="603"/>
                    </a:cubicBezTo>
                    <a:cubicBezTo>
                      <a:pt x="134" y="603"/>
                      <a:pt x="0" y="469"/>
                      <a:pt x="0" y="302"/>
                    </a:cubicBezTo>
                    <a:cubicBezTo>
                      <a:pt x="0" y="135"/>
                      <a:pt x="134" y="1"/>
                      <a:pt x="301" y="1"/>
                    </a:cubicBezTo>
                    <a:cubicBezTo>
                      <a:pt x="468" y="1"/>
                      <a:pt x="603" y="135"/>
                      <a:pt x="603" y="302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30"/>
              <p:cNvSpPr/>
              <p:nvPr/>
            </p:nvSpPr>
            <p:spPr>
              <a:xfrm>
                <a:off x="8249306" y="2521207"/>
                <a:ext cx="24740" cy="24904"/>
              </a:xfrm>
              <a:custGeom>
                <a:avLst/>
                <a:gdLst/>
                <a:ahLst/>
                <a:cxnLst/>
                <a:rect l="l" t="t" r="r" b="b"/>
                <a:pathLst>
                  <a:path w="600" h="604" fill="none" extrusionOk="0">
                    <a:moveTo>
                      <a:pt x="600" y="302"/>
                    </a:moveTo>
                    <a:cubicBezTo>
                      <a:pt x="600" y="469"/>
                      <a:pt x="466" y="603"/>
                      <a:pt x="302" y="603"/>
                    </a:cubicBezTo>
                    <a:cubicBezTo>
                      <a:pt x="135" y="603"/>
                      <a:pt x="1" y="469"/>
                      <a:pt x="1" y="302"/>
                    </a:cubicBezTo>
                    <a:cubicBezTo>
                      <a:pt x="1" y="135"/>
                      <a:pt x="135" y="1"/>
                      <a:pt x="302" y="1"/>
                    </a:cubicBezTo>
                    <a:cubicBezTo>
                      <a:pt x="466" y="1"/>
                      <a:pt x="600" y="135"/>
                      <a:pt x="600" y="302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30"/>
              <p:cNvSpPr/>
              <p:nvPr/>
            </p:nvSpPr>
            <p:spPr>
              <a:xfrm>
                <a:off x="8188614" y="2626636"/>
                <a:ext cx="202864" cy="316872"/>
              </a:xfrm>
              <a:custGeom>
                <a:avLst/>
                <a:gdLst/>
                <a:ahLst/>
                <a:cxnLst/>
                <a:rect l="l" t="t" r="r" b="b"/>
                <a:pathLst>
                  <a:path w="4920" h="7685" fill="none" extrusionOk="0">
                    <a:moveTo>
                      <a:pt x="0" y="4454"/>
                    </a:moveTo>
                    <a:lnTo>
                      <a:pt x="0" y="5224"/>
                    </a:lnTo>
                    <a:cubicBezTo>
                      <a:pt x="0" y="6585"/>
                      <a:pt x="1100" y="7685"/>
                      <a:pt x="2458" y="7685"/>
                    </a:cubicBezTo>
                    <a:lnTo>
                      <a:pt x="2458" y="7685"/>
                    </a:lnTo>
                    <a:cubicBezTo>
                      <a:pt x="3820" y="7685"/>
                      <a:pt x="4919" y="6585"/>
                      <a:pt x="4919" y="5224"/>
                    </a:cubicBezTo>
                    <a:lnTo>
                      <a:pt x="4919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73" name="Google Shape;1273;p30"/>
            <p:cNvSpPr/>
            <p:nvPr/>
          </p:nvSpPr>
          <p:spPr>
            <a:xfrm>
              <a:off x="8436649" y="2472701"/>
              <a:ext cx="61200" cy="61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4" name="Google Shape;1274;p30"/>
          <p:cNvGrpSpPr/>
          <p:nvPr/>
        </p:nvGrpSpPr>
        <p:grpSpPr>
          <a:xfrm rot="-899769">
            <a:off x="8742324" y="3947281"/>
            <a:ext cx="330980" cy="590092"/>
            <a:chOff x="308050" y="960575"/>
            <a:chExt cx="360600" cy="642900"/>
          </a:xfrm>
        </p:grpSpPr>
        <p:sp>
          <p:nvSpPr>
            <p:cNvPr id="1275" name="Google Shape;1275;p30"/>
            <p:cNvSpPr/>
            <p:nvPr/>
          </p:nvSpPr>
          <p:spPr>
            <a:xfrm rot="380">
              <a:off x="397058" y="1130178"/>
              <a:ext cx="182601" cy="182601"/>
            </a:xfrm>
            <a:custGeom>
              <a:avLst/>
              <a:gdLst/>
              <a:ahLst/>
              <a:cxnLst/>
              <a:rect l="l" t="t" r="r" b="b"/>
              <a:pathLst>
                <a:path w="8069" h="8069" extrusionOk="0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76" name="Google Shape;1276;p30"/>
            <p:cNvGrpSpPr/>
            <p:nvPr/>
          </p:nvGrpSpPr>
          <p:grpSpPr>
            <a:xfrm>
              <a:off x="308050" y="960575"/>
              <a:ext cx="360600" cy="642900"/>
              <a:chOff x="839250" y="836025"/>
              <a:chExt cx="360600" cy="642900"/>
            </a:xfrm>
          </p:grpSpPr>
          <p:sp>
            <p:nvSpPr>
              <p:cNvPr id="1277" name="Google Shape;1277;p30"/>
              <p:cNvSpPr/>
              <p:nvPr/>
            </p:nvSpPr>
            <p:spPr>
              <a:xfrm>
                <a:off x="839250" y="836025"/>
                <a:ext cx="360600" cy="6429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278" name="Google Shape;1278;p30"/>
              <p:cNvCxnSpPr/>
              <p:nvPr/>
            </p:nvCxnSpPr>
            <p:spPr>
              <a:xfrm>
                <a:off x="839250" y="9019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9" name="Google Shape;1279;p30"/>
              <p:cNvCxnSpPr/>
              <p:nvPr/>
            </p:nvCxnSpPr>
            <p:spPr>
              <a:xfrm>
                <a:off x="839250" y="13771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80" name="Google Shape;1280;p30"/>
              <p:cNvSpPr/>
              <p:nvPr/>
            </p:nvSpPr>
            <p:spPr>
              <a:xfrm>
                <a:off x="997950" y="1406425"/>
                <a:ext cx="43200" cy="432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81" name="Google Shape;1281;p30"/>
          <p:cNvSpPr/>
          <p:nvPr/>
        </p:nvSpPr>
        <p:spPr>
          <a:xfrm flipH="1">
            <a:off x="604787" y="520638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2" name="Google Shape;1282;p30"/>
          <p:cNvSpPr/>
          <p:nvPr/>
        </p:nvSpPr>
        <p:spPr>
          <a:xfrm flipH="1">
            <a:off x="8380687" y="4390850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3" name="Google Shape;1283;p30"/>
          <p:cNvSpPr/>
          <p:nvPr/>
        </p:nvSpPr>
        <p:spPr>
          <a:xfrm flipH="1">
            <a:off x="8783338" y="734686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4" name="Google Shape;1284;p30"/>
          <p:cNvSpPr/>
          <p:nvPr/>
        </p:nvSpPr>
        <p:spPr>
          <a:xfrm flipH="1">
            <a:off x="8572175" y="52065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5" name="Google Shape;1285;p30"/>
          <p:cNvSpPr/>
          <p:nvPr/>
        </p:nvSpPr>
        <p:spPr>
          <a:xfrm flipH="1">
            <a:off x="8762100" y="480755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6" name="Google Shape;1286;p30"/>
          <p:cNvSpPr/>
          <p:nvPr/>
        </p:nvSpPr>
        <p:spPr>
          <a:xfrm flipH="1">
            <a:off x="256237" y="4707325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7" name="Google Shape;1287;p30"/>
          <p:cNvSpPr/>
          <p:nvPr/>
        </p:nvSpPr>
        <p:spPr>
          <a:xfrm flipH="1">
            <a:off x="713237" y="4955613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8" name="Google Shape;1288;p30"/>
          <p:cNvSpPr/>
          <p:nvPr/>
        </p:nvSpPr>
        <p:spPr>
          <a:xfrm flipH="1">
            <a:off x="8236237" y="601300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9" name="Google Shape;1289;p30"/>
          <p:cNvSpPr/>
          <p:nvPr/>
        </p:nvSpPr>
        <p:spPr>
          <a:xfrm flipH="1">
            <a:off x="856025" y="133286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0" name="Google Shape;1290;p30"/>
          <p:cNvSpPr/>
          <p:nvPr/>
        </p:nvSpPr>
        <p:spPr>
          <a:xfrm flipH="1">
            <a:off x="256237" y="1290275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1" name="Google Shape;1291;p30"/>
          <p:cNvSpPr/>
          <p:nvPr/>
        </p:nvSpPr>
        <p:spPr>
          <a:xfrm flipH="1">
            <a:off x="104300" y="4117861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_1"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p31"/>
          <p:cNvSpPr/>
          <p:nvPr/>
        </p:nvSpPr>
        <p:spPr>
          <a:xfrm flipH="1">
            <a:off x="8190759" y="604012"/>
            <a:ext cx="1087378" cy="1096617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4" name="Google Shape;1294;p31"/>
          <p:cNvSpPr/>
          <p:nvPr/>
        </p:nvSpPr>
        <p:spPr>
          <a:xfrm flipH="1">
            <a:off x="-210291" y="4268962"/>
            <a:ext cx="1087378" cy="1096617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5" name="Google Shape;1295;p31"/>
          <p:cNvGrpSpPr/>
          <p:nvPr/>
        </p:nvGrpSpPr>
        <p:grpSpPr>
          <a:xfrm rot="1332312">
            <a:off x="-87642" y="3521105"/>
            <a:ext cx="265406" cy="402253"/>
            <a:chOff x="3250805" y="3533264"/>
            <a:chExt cx="352189" cy="533783"/>
          </a:xfrm>
        </p:grpSpPr>
        <p:sp>
          <p:nvSpPr>
            <p:cNvPr id="1296" name="Google Shape;1296;p31"/>
            <p:cNvSpPr/>
            <p:nvPr/>
          </p:nvSpPr>
          <p:spPr>
            <a:xfrm>
              <a:off x="3343515" y="3654420"/>
              <a:ext cx="222421" cy="399878"/>
            </a:xfrm>
            <a:custGeom>
              <a:avLst/>
              <a:gdLst/>
              <a:ahLst/>
              <a:cxnLst/>
              <a:rect l="l" t="t" r="r" b="b"/>
              <a:pathLst>
                <a:path w="15755" h="28325" extrusionOk="0">
                  <a:moveTo>
                    <a:pt x="15751" y="0"/>
                  </a:moveTo>
                  <a:lnTo>
                    <a:pt x="0" y="4"/>
                  </a:lnTo>
                  <a:lnTo>
                    <a:pt x="0" y="18677"/>
                  </a:lnTo>
                  <a:cubicBezTo>
                    <a:pt x="0" y="23445"/>
                    <a:pt x="3386" y="27417"/>
                    <a:pt x="7879" y="28324"/>
                  </a:cubicBezTo>
                  <a:cubicBezTo>
                    <a:pt x="12462" y="27386"/>
                    <a:pt x="15755" y="23356"/>
                    <a:pt x="15751" y="18677"/>
                  </a:cubicBezTo>
                  <a:lnTo>
                    <a:pt x="15751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1"/>
            <p:cNvSpPr/>
            <p:nvPr/>
          </p:nvSpPr>
          <p:spPr>
            <a:xfrm>
              <a:off x="3454690" y="3724839"/>
              <a:ext cx="113039" cy="19948"/>
            </a:xfrm>
            <a:custGeom>
              <a:avLst/>
              <a:gdLst/>
              <a:ahLst/>
              <a:cxnLst/>
              <a:rect l="l" t="t" r="r" b="b"/>
              <a:pathLst>
                <a:path w="8007" h="1413" extrusionOk="0">
                  <a:moveTo>
                    <a:pt x="0" y="0"/>
                  </a:moveTo>
                  <a:lnTo>
                    <a:pt x="0" y="1413"/>
                  </a:lnTo>
                  <a:lnTo>
                    <a:pt x="8007" y="1413"/>
                  </a:lnTo>
                  <a:lnTo>
                    <a:pt x="80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1"/>
            <p:cNvSpPr/>
            <p:nvPr/>
          </p:nvSpPr>
          <p:spPr>
            <a:xfrm>
              <a:off x="3454690" y="3813609"/>
              <a:ext cx="113039" cy="19906"/>
            </a:xfrm>
            <a:custGeom>
              <a:avLst/>
              <a:gdLst/>
              <a:ahLst/>
              <a:cxnLst/>
              <a:rect l="l" t="t" r="r" b="b"/>
              <a:pathLst>
                <a:path w="8007" h="1410" extrusionOk="0">
                  <a:moveTo>
                    <a:pt x="0" y="1"/>
                  </a:moveTo>
                  <a:lnTo>
                    <a:pt x="0" y="1410"/>
                  </a:lnTo>
                  <a:lnTo>
                    <a:pt x="8007" y="1410"/>
                  </a:lnTo>
                  <a:lnTo>
                    <a:pt x="80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1"/>
            <p:cNvSpPr/>
            <p:nvPr/>
          </p:nvSpPr>
          <p:spPr>
            <a:xfrm>
              <a:off x="3454690" y="3902338"/>
              <a:ext cx="111189" cy="19962"/>
            </a:xfrm>
            <a:custGeom>
              <a:avLst/>
              <a:gdLst/>
              <a:ahLst/>
              <a:cxnLst/>
              <a:rect l="l" t="t" r="r" b="b"/>
              <a:pathLst>
                <a:path w="7876" h="1414" extrusionOk="0">
                  <a:moveTo>
                    <a:pt x="0" y="0"/>
                  </a:moveTo>
                  <a:lnTo>
                    <a:pt x="0" y="1413"/>
                  </a:lnTo>
                  <a:lnTo>
                    <a:pt x="7876" y="1413"/>
                  </a:lnTo>
                  <a:lnTo>
                    <a:pt x="78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1"/>
            <p:cNvSpPr/>
            <p:nvPr/>
          </p:nvSpPr>
          <p:spPr>
            <a:xfrm>
              <a:off x="3277953" y="3533264"/>
              <a:ext cx="297907" cy="533783"/>
            </a:xfrm>
            <a:custGeom>
              <a:avLst/>
              <a:gdLst/>
              <a:ahLst/>
              <a:cxnLst/>
              <a:rect l="l" t="t" r="r" b="b"/>
              <a:pathLst>
                <a:path w="21102" h="37810" extrusionOk="0">
                  <a:moveTo>
                    <a:pt x="19688" y="1414"/>
                  </a:moveTo>
                  <a:lnTo>
                    <a:pt x="19688" y="27259"/>
                  </a:lnTo>
                  <a:cubicBezTo>
                    <a:pt x="19688" y="31587"/>
                    <a:pt x="16619" y="35350"/>
                    <a:pt x="12381" y="36211"/>
                  </a:cubicBezTo>
                  <a:cubicBezTo>
                    <a:pt x="11778" y="36335"/>
                    <a:pt x="11164" y="36397"/>
                    <a:pt x="10551" y="36397"/>
                  </a:cubicBezTo>
                  <a:cubicBezTo>
                    <a:pt x="5513" y="36397"/>
                    <a:pt x="1413" y="32297"/>
                    <a:pt x="1413" y="27259"/>
                  </a:cubicBezTo>
                  <a:lnTo>
                    <a:pt x="1413" y="1414"/>
                  </a:lnTo>
                  <a:close/>
                  <a:moveTo>
                    <a:pt x="0" y="1"/>
                  </a:moveTo>
                  <a:lnTo>
                    <a:pt x="0" y="27259"/>
                  </a:lnTo>
                  <a:cubicBezTo>
                    <a:pt x="0" y="33077"/>
                    <a:pt x="4733" y="37810"/>
                    <a:pt x="10551" y="37810"/>
                  </a:cubicBezTo>
                  <a:cubicBezTo>
                    <a:pt x="11261" y="37810"/>
                    <a:pt x="11971" y="37740"/>
                    <a:pt x="12666" y="37593"/>
                  </a:cubicBezTo>
                  <a:cubicBezTo>
                    <a:pt x="17553" y="36601"/>
                    <a:pt x="21101" y="32254"/>
                    <a:pt x="21101" y="27259"/>
                  </a:cubicBezTo>
                  <a:lnTo>
                    <a:pt x="21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1"/>
            <p:cNvSpPr/>
            <p:nvPr/>
          </p:nvSpPr>
          <p:spPr>
            <a:xfrm>
              <a:off x="3250805" y="3533264"/>
              <a:ext cx="352189" cy="19962"/>
            </a:xfrm>
            <a:custGeom>
              <a:avLst/>
              <a:gdLst/>
              <a:ahLst/>
              <a:cxnLst/>
              <a:rect l="l" t="t" r="r" b="b"/>
              <a:pathLst>
                <a:path w="24947" h="1414" extrusionOk="0">
                  <a:moveTo>
                    <a:pt x="1" y="1"/>
                  </a:moveTo>
                  <a:lnTo>
                    <a:pt x="1" y="1414"/>
                  </a:lnTo>
                  <a:lnTo>
                    <a:pt x="24947" y="1414"/>
                  </a:lnTo>
                  <a:lnTo>
                    <a:pt x="249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2" name="Google Shape;1302;p31"/>
          <p:cNvGrpSpPr/>
          <p:nvPr/>
        </p:nvGrpSpPr>
        <p:grpSpPr>
          <a:xfrm rot="-327161">
            <a:off x="466054" y="2780738"/>
            <a:ext cx="413443" cy="554952"/>
            <a:chOff x="4106283" y="2500625"/>
            <a:chExt cx="522432" cy="701244"/>
          </a:xfrm>
        </p:grpSpPr>
        <p:sp>
          <p:nvSpPr>
            <p:cNvPr id="1303" name="Google Shape;1303;p31"/>
            <p:cNvSpPr/>
            <p:nvPr/>
          </p:nvSpPr>
          <p:spPr>
            <a:xfrm>
              <a:off x="4258653" y="2963863"/>
              <a:ext cx="108309" cy="91030"/>
            </a:xfrm>
            <a:custGeom>
              <a:avLst/>
              <a:gdLst/>
              <a:ahLst/>
              <a:cxnLst/>
              <a:rect l="l" t="t" r="r" b="b"/>
              <a:pathLst>
                <a:path w="7672" h="6448" extrusionOk="0">
                  <a:moveTo>
                    <a:pt x="6039" y="1413"/>
                  </a:moveTo>
                  <a:lnTo>
                    <a:pt x="5514" y="5034"/>
                  </a:lnTo>
                  <a:lnTo>
                    <a:pt x="2159" y="5034"/>
                  </a:lnTo>
                  <a:lnTo>
                    <a:pt x="1634" y="1413"/>
                  </a:lnTo>
                  <a:close/>
                  <a:moveTo>
                    <a:pt x="1" y="0"/>
                  </a:moveTo>
                  <a:lnTo>
                    <a:pt x="939" y="6447"/>
                  </a:lnTo>
                  <a:lnTo>
                    <a:pt x="6737" y="6447"/>
                  </a:lnTo>
                  <a:lnTo>
                    <a:pt x="76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1"/>
            <p:cNvSpPr/>
            <p:nvPr/>
          </p:nvSpPr>
          <p:spPr>
            <a:xfrm>
              <a:off x="4106283" y="2500625"/>
              <a:ext cx="413106" cy="483200"/>
            </a:xfrm>
            <a:custGeom>
              <a:avLst/>
              <a:gdLst/>
              <a:ahLst/>
              <a:cxnLst/>
              <a:rect l="l" t="t" r="r" b="b"/>
              <a:pathLst>
                <a:path w="29262" h="34227" extrusionOk="0">
                  <a:moveTo>
                    <a:pt x="24672" y="1409"/>
                  </a:moveTo>
                  <a:cubicBezTo>
                    <a:pt x="26425" y="1413"/>
                    <a:pt x="27845" y="2834"/>
                    <a:pt x="27849" y="4586"/>
                  </a:cubicBezTo>
                  <a:lnTo>
                    <a:pt x="27849" y="24494"/>
                  </a:lnTo>
                  <a:cubicBezTo>
                    <a:pt x="27849" y="29080"/>
                    <a:pt x="24116" y="32813"/>
                    <a:pt x="19530" y="32813"/>
                  </a:cubicBezTo>
                  <a:lnTo>
                    <a:pt x="9732" y="32813"/>
                  </a:lnTo>
                  <a:cubicBezTo>
                    <a:pt x="5146" y="32813"/>
                    <a:pt x="1413" y="29080"/>
                    <a:pt x="1413" y="24494"/>
                  </a:cubicBezTo>
                  <a:lnTo>
                    <a:pt x="1413" y="4590"/>
                  </a:lnTo>
                  <a:cubicBezTo>
                    <a:pt x="1417" y="2834"/>
                    <a:pt x="2838" y="1413"/>
                    <a:pt x="4590" y="1413"/>
                  </a:cubicBezTo>
                  <a:lnTo>
                    <a:pt x="24672" y="1409"/>
                  </a:lnTo>
                  <a:close/>
                  <a:moveTo>
                    <a:pt x="4590" y="0"/>
                  </a:moveTo>
                  <a:cubicBezTo>
                    <a:pt x="2058" y="0"/>
                    <a:pt x="4" y="2054"/>
                    <a:pt x="0" y="4586"/>
                  </a:cubicBezTo>
                  <a:lnTo>
                    <a:pt x="0" y="24490"/>
                  </a:lnTo>
                  <a:cubicBezTo>
                    <a:pt x="0" y="29860"/>
                    <a:pt x="4366" y="34226"/>
                    <a:pt x="9732" y="34226"/>
                  </a:cubicBezTo>
                  <a:lnTo>
                    <a:pt x="19530" y="34226"/>
                  </a:lnTo>
                  <a:cubicBezTo>
                    <a:pt x="24896" y="34226"/>
                    <a:pt x="29262" y="29860"/>
                    <a:pt x="29258" y="24490"/>
                  </a:cubicBezTo>
                  <a:lnTo>
                    <a:pt x="29258" y="4586"/>
                  </a:lnTo>
                  <a:cubicBezTo>
                    <a:pt x="29258" y="2054"/>
                    <a:pt x="27204" y="0"/>
                    <a:pt x="246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1"/>
            <p:cNvSpPr/>
            <p:nvPr/>
          </p:nvSpPr>
          <p:spPr>
            <a:xfrm>
              <a:off x="4178438" y="2642153"/>
              <a:ext cx="268854" cy="279922"/>
            </a:xfrm>
            <a:custGeom>
              <a:avLst/>
              <a:gdLst/>
              <a:ahLst/>
              <a:cxnLst/>
              <a:rect l="l" t="t" r="r" b="b"/>
              <a:pathLst>
                <a:path w="19044" h="19828" extrusionOk="0">
                  <a:moveTo>
                    <a:pt x="0" y="0"/>
                  </a:moveTo>
                  <a:lnTo>
                    <a:pt x="0" y="10806"/>
                  </a:lnTo>
                  <a:cubicBezTo>
                    <a:pt x="0" y="15786"/>
                    <a:pt x="4038" y="19827"/>
                    <a:pt x="9022" y="19827"/>
                  </a:cubicBezTo>
                  <a:lnTo>
                    <a:pt x="10018" y="19827"/>
                  </a:lnTo>
                  <a:cubicBezTo>
                    <a:pt x="15002" y="19827"/>
                    <a:pt x="19044" y="15786"/>
                    <a:pt x="19044" y="10806"/>
                  </a:cubicBezTo>
                  <a:lnTo>
                    <a:pt x="19044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1"/>
            <p:cNvSpPr/>
            <p:nvPr/>
          </p:nvSpPr>
          <p:spPr>
            <a:xfrm>
              <a:off x="4221157" y="2571523"/>
              <a:ext cx="183302" cy="19962"/>
            </a:xfrm>
            <a:custGeom>
              <a:avLst/>
              <a:gdLst/>
              <a:ahLst/>
              <a:cxnLst/>
              <a:rect l="l" t="t" r="r" b="b"/>
              <a:pathLst>
                <a:path w="12984" h="1414" extrusionOk="0">
                  <a:moveTo>
                    <a:pt x="1" y="0"/>
                  </a:moveTo>
                  <a:lnTo>
                    <a:pt x="1" y="1413"/>
                  </a:lnTo>
                  <a:lnTo>
                    <a:pt x="12983" y="1413"/>
                  </a:lnTo>
                  <a:lnTo>
                    <a:pt x="12983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1"/>
            <p:cNvSpPr/>
            <p:nvPr/>
          </p:nvSpPr>
          <p:spPr>
            <a:xfrm>
              <a:off x="4302855" y="2615499"/>
              <a:ext cx="325860" cy="586370"/>
            </a:xfrm>
            <a:custGeom>
              <a:avLst/>
              <a:gdLst/>
              <a:ahLst/>
              <a:cxnLst/>
              <a:rect l="l" t="t" r="r" b="b"/>
              <a:pathLst>
                <a:path w="23082" h="41535" extrusionOk="0">
                  <a:moveTo>
                    <a:pt x="21669" y="1"/>
                  </a:moveTo>
                  <a:lnTo>
                    <a:pt x="21669" y="30417"/>
                  </a:lnTo>
                  <a:cubicBezTo>
                    <a:pt x="21669" y="35767"/>
                    <a:pt x="17314" y="40122"/>
                    <a:pt x="11964" y="40122"/>
                  </a:cubicBezTo>
                  <a:lnTo>
                    <a:pt x="11119" y="40122"/>
                  </a:lnTo>
                  <a:cubicBezTo>
                    <a:pt x="5768" y="40122"/>
                    <a:pt x="1414" y="35767"/>
                    <a:pt x="1414" y="30417"/>
                  </a:cubicBezTo>
                  <a:lnTo>
                    <a:pt x="1" y="30417"/>
                  </a:lnTo>
                  <a:cubicBezTo>
                    <a:pt x="1" y="36547"/>
                    <a:pt x="4992" y="41535"/>
                    <a:pt x="11119" y="41535"/>
                  </a:cubicBezTo>
                  <a:lnTo>
                    <a:pt x="11964" y="41535"/>
                  </a:lnTo>
                  <a:cubicBezTo>
                    <a:pt x="18094" y="41535"/>
                    <a:pt x="23082" y="36547"/>
                    <a:pt x="23082" y="30417"/>
                  </a:cubicBezTo>
                  <a:lnTo>
                    <a:pt x="23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1"/>
            <p:cNvSpPr/>
            <p:nvPr/>
          </p:nvSpPr>
          <p:spPr>
            <a:xfrm>
              <a:off x="4379640" y="2665970"/>
              <a:ext cx="135288" cy="19962"/>
            </a:xfrm>
            <a:custGeom>
              <a:avLst/>
              <a:gdLst/>
              <a:ahLst/>
              <a:cxnLst/>
              <a:rect l="l" t="t" r="r" b="b"/>
              <a:pathLst>
                <a:path w="9583" h="1414" extrusionOk="0">
                  <a:moveTo>
                    <a:pt x="1" y="0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1"/>
            <p:cNvSpPr/>
            <p:nvPr/>
          </p:nvSpPr>
          <p:spPr>
            <a:xfrm>
              <a:off x="4379640" y="2772133"/>
              <a:ext cx="135288" cy="19962"/>
            </a:xfrm>
            <a:custGeom>
              <a:avLst/>
              <a:gdLst/>
              <a:ahLst/>
              <a:cxnLst/>
              <a:rect l="l" t="t" r="r" b="b"/>
              <a:pathLst>
                <a:path w="9583" h="1414" extrusionOk="0">
                  <a:moveTo>
                    <a:pt x="1" y="1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1"/>
            <p:cNvSpPr/>
            <p:nvPr/>
          </p:nvSpPr>
          <p:spPr>
            <a:xfrm>
              <a:off x="4379640" y="2878297"/>
              <a:ext cx="135288" cy="19962"/>
            </a:xfrm>
            <a:custGeom>
              <a:avLst/>
              <a:gdLst/>
              <a:ahLst/>
              <a:cxnLst/>
              <a:rect l="l" t="t" r="r" b="b"/>
              <a:pathLst>
                <a:path w="9583" h="1414" extrusionOk="0">
                  <a:moveTo>
                    <a:pt x="1" y="1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1" name="Google Shape;1311;p31"/>
          <p:cNvGrpSpPr/>
          <p:nvPr/>
        </p:nvGrpSpPr>
        <p:grpSpPr>
          <a:xfrm rot="512860">
            <a:off x="-169597" y="1192821"/>
            <a:ext cx="429323" cy="579666"/>
            <a:chOff x="3743647" y="3305789"/>
            <a:chExt cx="582220" cy="786105"/>
          </a:xfrm>
        </p:grpSpPr>
        <p:sp>
          <p:nvSpPr>
            <p:cNvPr id="1312" name="Google Shape;1312;p31"/>
            <p:cNvSpPr/>
            <p:nvPr/>
          </p:nvSpPr>
          <p:spPr>
            <a:xfrm>
              <a:off x="3855909" y="3305789"/>
              <a:ext cx="215122" cy="399059"/>
            </a:xfrm>
            <a:custGeom>
              <a:avLst/>
              <a:gdLst/>
              <a:ahLst/>
              <a:cxnLst/>
              <a:rect l="l" t="t" r="r" b="b"/>
              <a:pathLst>
                <a:path w="15238" h="28267" extrusionOk="0">
                  <a:moveTo>
                    <a:pt x="13825" y="1413"/>
                  </a:moveTo>
                  <a:lnTo>
                    <a:pt x="13825" y="26853"/>
                  </a:lnTo>
                  <a:lnTo>
                    <a:pt x="1410" y="26853"/>
                  </a:lnTo>
                  <a:lnTo>
                    <a:pt x="1410" y="1413"/>
                  </a:lnTo>
                  <a:close/>
                  <a:moveTo>
                    <a:pt x="1" y="1"/>
                  </a:moveTo>
                  <a:lnTo>
                    <a:pt x="1" y="28266"/>
                  </a:lnTo>
                  <a:lnTo>
                    <a:pt x="15238" y="28266"/>
                  </a:lnTo>
                  <a:lnTo>
                    <a:pt x="152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1"/>
            <p:cNvSpPr/>
            <p:nvPr/>
          </p:nvSpPr>
          <p:spPr>
            <a:xfrm>
              <a:off x="3900549" y="3684886"/>
              <a:ext cx="125843" cy="89717"/>
            </a:xfrm>
            <a:custGeom>
              <a:avLst/>
              <a:gdLst/>
              <a:ahLst/>
              <a:cxnLst/>
              <a:rect l="l" t="t" r="r" b="b"/>
              <a:pathLst>
                <a:path w="8914" h="6355" extrusionOk="0">
                  <a:moveTo>
                    <a:pt x="7501" y="1413"/>
                  </a:moveTo>
                  <a:lnTo>
                    <a:pt x="7501" y="4942"/>
                  </a:lnTo>
                  <a:lnTo>
                    <a:pt x="1413" y="4942"/>
                  </a:lnTo>
                  <a:lnTo>
                    <a:pt x="1413" y="1413"/>
                  </a:lnTo>
                  <a:close/>
                  <a:moveTo>
                    <a:pt x="0" y="0"/>
                  </a:moveTo>
                  <a:lnTo>
                    <a:pt x="0" y="6355"/>
                  </a:lnTo>
                  <a:lnTo>
                    <a:pt x="8914" y="6355"/>
                  </a:lnTo>
                  <a:lnTo>
                    <a:pt x="89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1"/>
            <p:cNvSpPr/>
            <p:nvPr/>
          </p:nvSpPr>
          <p:spPr>
            <a:xfrm>
              <a:off x="3816183" y="3413477"/>
              <a:ext cx="294576" cy="19962"/>
            </a:xfrm>
            <a:custGeom>
              <a:avLst/>
              <a:gdLst/>
              <a:ahLst/>
              <a:cxnLst/>
              <a:rect l="l" t="t" r="r" b="b"/>
              <a:pathLst>
                <a:path w="20866" h="1414" extrusionOk="0">
                  <a:moveTo>
                    <a:pt x="0" y="1"/>
                  </a:moveTo>
                  <a:lnTo>
                    <a:pt x="0" y="1414"/>
                  </a:lnTo>
                  <a:lnTo>
                    <a:pt x="20866" y="1414"/>
                  </a:lnTo>
                  <a:lnTo>
                    <a:pt x="208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1"/>
            <p:cNvSpPr/>
            <p:nvPr/>
          </p:nvSpPr>
          <p:spPr>
            <a:xfrm>
              <a:off x="3816183" y="3305789"/>
              <a:ext cx="294576" cy="19962"/>
            </a:xfrm>
            <a:custGeom>
              <a:avLst/>
              <a:gdLst/>
              <a:ahLst/>
              <a:cxnLst/>
              <a:rect l="l" t="t" r="r" b="b"/>
              <a:pathLst>
                <a:path w="20866" h="1414" extrusionOk="0">
                  <a:moveTo>
                    <a:pt x="0" y="1"/>
                  </a:moveTo>
                  <a:lnTo>
                    <a:pt x="0" y="1413"/>
                  </a:lnTo>
                  <a:lnTo>
                    <a:pt x="20866" y="1413"/>
                  </a:lnTo>
                  <a:lnTo>
                    <a:pt x="208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1"/>
            <p:cNvSpPr/>
            <p:nvPr/>
          </p:nvSpPr>
          <p:spPr>
            <a:xfrm>
              <a:off x="3817114" y="3519429"/>
              <a:ext cx="508752" cy="433492"/>
            </a:xfrm>
            <a:custGeom>
              <a:avLst/>
              <a:gdLst/>
              <a:ahLst/>
              <a:cxnLst/>
              <a:rect l="l" t="t" r="r" b="b"/>
              <a:pathLst>
                <a:path w="36037" h="30706" extrusionOk="0">
                  <a:moveTo>
                    <a:pt x="10369" y="0"/>
                  </a:moveTo>
                  <a:lnTo>
                    <a:pt x="10369" y="1413"/>
                  </a:lnTo>
                  <a:lnTo>
                    <a:pt x="20680" y="1413"/>
                  </a:lnTo>
                  <a:cubicBezTo>
                    <a:pt x="28370" y="1413"/>
                    <a:pt x="34624" y="7667"/>
                    <a:pt x="34624" y="15353"/>
                  </a:cubicBezTo>
                  <a:cubicBezTo>
                    <a:pt x="34624" y="23043"/>
                    <a:pt x="28370" y="29297"/>
                    <a:pt x="20680" y="29297"/>
                  </a:cubicBezTo>
                  <a:lnTo>
                    <a:pt x="0" y="29297"/>
                  </a:lnTo>
                  <a:lnTo>
                    <a:pt x="0" y="30706"/>
                  </a:lnTo>
                  <a:lnTo>
                    <a:pt x="20680" y="30706"/>
                  </a:lnTo>
                  <a:cubicBezTo>
                    <a:pt x="29146" y="30706"/>
                    <a:pt x="36037" y="23819"/>
                    <a:pt x="36037" y="15353"/>
                  </a:cubicBezTo>
                  <a:cubicBezTo>
                    <a:pt x="36037" y="6887"/>
                    <a:pt x="29146" y="0"/>
                    <a:pt x="206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1"/>
            <p:cNvSpPr/>
            <p:nvPr/>
          </p:nvSpPr>
          <p:spPr>
            <a:xfrm>
              <a:off x="3900605" y="3466502"/>
              <a:ext cx="125745" cy="125745"/>
            </a:xfrm>
            <a:custGeom>
              <a:avLst/>
              <a:gdLst/>
              <a:ahLst/>
              <a:cxnLst/>
              <a:rect l="l" t="t" r="r" b="b"/>
              <a:pathLst>
                <a:path w="8907" h="8907" extrusionOk="0">
                  <a:moveTo>
                    <a:pt x="4455" y="1"/>
                  </a:moveTo>
                  <a:cubicBezTo>
                    <a:pt x="1996" y="1"/>
                    <a:pt x="0" y="1993"/>
                    <a:pt x="0" y="4452"/>
                  </a:cubicBezTo>
                  <a:cubicBezTo>
                    <a:pt x="0" y="6911"/>
                    <a:pt x="1996" y="8907"/>
                    <a:pt x="4455" y="8907"/>
                  </a:cubicBezTo>
                  <a:cubicBezTo>
                    <a:pt x="6914" y="8907"/>
                    <a:pt x="8906" y="6911"/>
                    <a:pt x="8906" y="4452"/>
                  </a:cubicBezTo>
                  <a:cubicBezTo>
                    <a:pt x="8906" y="1993"/>
                    <a:pt x="6914" y="1"/>
                    <a:pt x="4455" y="1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1"/>
            <p:cNvSpPr/>
            <p:nvPr/>
          </p:nvSpPr>
          <p:spPr>
            <a:xfrm>
              <a:off x="3786860" y="3851331"/>
              <a:ext cx="353220" cy="51952"/>
            </a:xfrm>
            <a:custGeom>
              <a:avLst/>
              <a:gdLst/>
              <a:ahLst/>
              <a:cxnLst/>
              <a:rect l="l" t="t" r="r" b="b"/>
              <a:pathLst>
                <a:path w="25020" h="3680" extrusionOk="0">
                  <a:moveTo>
                    <a:pt x="1" y="0"/>
                  </a:moveTo>
                  <a:lnTo>
                    <a:pt x="1" y="3679"/>
                  </a:lnTo>
                  <a:lnTo>
                    <a:pt x="25020" y="3679"/>
                  </a:lnTo>
                  <a:lnTo>
                    <a:pt x="25020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1"/>
            <p:cNvSpPr/>
            <p:nvPr/>
          </p:nvSpPr>
          <p:spPr>
            <a:xfrm>
              <a:off x="3743647" y="4005777"/>
              <a:ext cx="437854" cy="86117"/>
            </a:xfrm>
            <a:custGeom>
              <a:avLst/>
              <a:gdLst/>
              <a:ahLst/>
              <a:cxnLst/>
              <a:rect l="l" t="t" r="r" b="b"/>
              <a:pathLst>
                <a:path w="31015" h="6100" extrusionOk="0">
                  <a:moveTo>
                    <a:pt x="22668" y="1417"/>
                  </a:moveTo>
                  <a:cubicBezTo>
                    <a:pt x="25112" y="1417"/>
                    <a:pt x="27390" y="2649"/>
                    <a:pt x="28733" y="4691"/>
                  </a:cubicBezTo>
                  <a:lnTo>
                    <a:pt x="2282" y="4691"/>
                  </a:lnTo>
                  <a:cubicBezTo>
                    <a:pt x="3625" y="2649"/>
                    <a:pt x="5903" y="1417"/>
                    <a:pt x="8346" y="1417"/>
                  </a:cubicBezTo>
                  <a:close/>
                  <a:moveTo>
                    <a:pt x="8346" y="0"/>
                  </a:moveTo>
                  <a:cubicBezTo>
                    <a:pt x="4938" y="4"/>
                    <a:pt x="1849" y="2000"/>
                    <a:pt x="448" y="5104"/>
                  </a:cubicBezTo>
                  <a:lnTo>
                    <a:pt x="0" y="6100"/>
                  </a:lnTo>
                  <a:lnTo>
                    <a:pt x="31015" y="6100"/>
                  </a:lnTo>
                  <a:lnTo>
                    <a:pt x="30567" y="5104"/>
                  </a:lnTo>
                  <a:cubicBezTo>
                    <a:pt x="29165" y="2000"/>
                    <a:pt x="26077" y="4"/>
                    <a:pt x="226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1"/>
            <p:cNvSpPr/>
            <p:nvPr/>
          </p:nvSpPr>
          <p:spPr>
            <a:xfrm>
              <a:off x="3925339" y="3933015"/>
              <a:ext cx="76206" cy="92724"/>
            </a:xfrm>
            <a:custGeom>
              <a:avLst/>
              <a:gdLst/>
              <a:ahLst/>
              <a:cxnLst/>
              <a:rect l="l" t="t" r="r" b="b"/>
              <a:pathLst>
                <a:path w="5398" h="6568" extrusionOk="0">
                  <a:moveTo>
                    <a:pt x="3985" y="1410"/>
                  </a:moveTo>
                  <a:lnTo>
                    <a:pt x="3985" y="5154"/>
                  </a:lnTo>
                  <a:lnTo>
                    <a:pt x="1414" y="5154"/>
                  </a:lnTo>
                  <a:lnTo>
                    <a:pt x="1414" y="1410"/>
                  </a:lnTo>
                  <a:close/>
                  <a:moveTo>
                    <a:pt x="1" y="1"/>
                  </a:moveTo>
                  <a:lnTo>
                    <a:pt x="1" y="6567"/>
                  </a:lnTo>
                  <a:lnTo>
                    <a:pt x="5398" y="6567"/>
                  </a:lnTo>
                  <a:lnTo>
                    <a:pt x="53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1" name="Google Shape;1321;p31"/>
          <p:cNvGrpSpPr/>
          <p:nvPr/>
        </p:nvGrpSpPr>
        <p:grpSpPr>
          <a:xfrm rot="-783996">
            <a:off x="302971" y="-80340"/>
            <a:ext cx="537491" cy="631770"/>
            <a:chOff x="8071717" y="2421860"/>
            <a:chExt cx="443820" cy="521710"/>
          </a:xfrm>
        </p:grpSpPr>
        <p:grpSp>
          <p:nvGrpSpPr>
            <p:cNvPr id="1322" name="Google Shape;1322;p31"/>
            <p:cNvGrpSpPr/>
            <p:nvPr/>
          </p:nvGrpSpPr>
          <p:grpSpPr>
            <a:xfrm>
              <a:off x="8071717" y="2421860"/>
              <a:ext cx="443820" cy="521710"/>
              <a:chOff x="8071475" y="2521207"/>
              <a:chExt cx="359252" cy="422301"/>
            </a:xfrm>
          </p:grpSpPr>
          <p:sp>
            <p:nvSpPr>
              <p:cNvPr id="1323" name="Google Shape;1323;p31"/>
              <p:cNvSpPr/>
              <p:nvPr/>
            </p:nvSpPr>
            <p:spPr>
              <a:xfrm>
                <a:off x="8071475" y="2533659"/>
                <a:ext cx="234159" cy="276670"/>
              </a:xfrm>
              <a:custGeom>
                <a:avLst/>
                <a:gdLst/>
                <a:ahLst/>
                <a:cxnLst/>
                <a:rect l="l" t="t" r="r" b="b"/>
                <a:pathLst>
                  <a:path w="5679" h="6710" fill="none" extrusionOk="0">
                    <a:moveTo>
                      <a:pt x="1165" y="0"/>
                    </a:moveTo>
                    <a:lnTo>
                      <a:pt x="1021" y="0"/>
                    </a:lnTo>
                    <a:cubicBezTo>
                      <a:pt x="458" y="0"/>
                      <a:pt x="0" y="458"/>
                      <a:pt x="0" y="1024"/>
                    </a:cubicBezTo>
                    <a:lnTo>
                      <a:pt x="0" y="3872"/>
                    </a:lnTo>
                    <a:cubicBezTo>
                      <a:pt x="0" y="5440"/>
                      <a:pt x="1270" y="6709"/>
                      <a:pt x="2838" y="6709"/>
                    </a:cubicBezTo>
                    <a:lnTo>
                      <a:pt x="2838" y="6709"/>
                    </a:lnTo>
                    <a:cubicBezTo>
                      <a:pt x="4406" y="6709"/>
                      <a:pt x="5679" y="5440"/>
                      <a:pt x="5679" y="3872"/>
                    </a:cubicBezTo>
                    <a:lnTo>
                      <a:pt x="5679" y="1021"/>
                    </a:lnTo>
                    <a:cubicBezTo>
                      <a:pt x="5679" y="458"/>
                      <a:pt x="5221" y="0"/>
                      <a:pt x="4654" y="0"/>
                    </a:cubicBezTo>
                    <a:lnTo>
                      <a:pt x="4654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31"/>
              <p:cNvSpPr/>
              <p:nvPr/>
            </p:nvSpPr>
            <p:spPr>
              <a:xfrm>
                <a:off x="8338944" y="2534978"/>
                <a:ext cx="91784" cy="91701"/>
              </a:xfrm>
              <a:custGeom>
                <a:avLst/>
                <a:gdLst/>
                <a:ahLst/>
                <a:cxnLst/>
                <a:rect l="l" t="t" r="r" b="b"/>
                <a:pathLst>
                  <a:path w="2226" h="2224" fill="none" extrusionOk="0">
                    <a:moveTo>
                      <a:pt x="2226" y="1271"/>
                    </a:moveTo>
                    <a:cubicBezTo>
                      <a:pt x="2222" y="423"/>
                      <a:pt x="1198" y="1"/>
                      <a:pt x="599" y="600"/>
                    </a:cubicBezTo>
                    <a:cubicBezTo>
                      <a:pt x="0" y="1199"/>
                      <a:pt x="426" y="2223"/>
                      <a:pt x="1273" y="2223"/>
                    </a:cubicBezTo>
                    <a:cubicBezTo>
                      <a:pt x="1797" y="2223"/>
                      <a:pt x="2226" y="1798"/>
                      <a:pt x="2226" y="127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31"/>
              <p:cNvSpPr/>
              <p:nvPr/>
            </p:nvSpPr>
            <p:spPr>
              <a:xfrm>
                <a:off x="8107099" y="2521207"/>
                <a:ext cx="24863" cy="24904"/>
              </a:xfrm>
              <a:custGeom>
                <a:avLst/>
                <a:gdLst/>
                <a:ahLst/>
                <a:cxnLst/>
                <a:rect l="l" t="t" r="r" b="b"/>
                <a:pathLst>
                  <a:path w="603" h="604" fill="none" extrusionOk="0">
                    <a:moveTo>
                      <a:pt x="603" y="302"/>
                    </a:moveTo>
                    <a:cubicBezTo>
                      <a:pt x="603" y="469"/>
                      <a:pt x="468" y="603"/>
                      <a:pt x="301" y="603"/>
                    </a:cubicBezTo>
                    <a:cubicBezTo>
                      <a:pt x="134" y="603"/>
                      <a:pt x="0" y="469"/>
                      <a:pt x="0" y="302"/>
                    </a:cubicBezTo>
                    <a:cubicBezTo>
                      <a:pt x="0" y="135"/>
                      <a:pt x="134" y="1"/>
                      <a:pt x="301" y="1"/>
                    </a:cubicBezTo>
                    <a:cubicBezTo>
                      <a:pt x="468" y="1"/>
                      <a:pt x="603" y="135"/>
                      <a:pt x="603" y="302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31"/>
              <p:cNvSpPr/>
              <p:nvPr/>
            </p:nvSpPr>
            <p:spPr>
              <a:xfrm>
                <a:off x="8249306" y="2521207"/>
                <a:ext cx="24740" cy="24904"/>
              </a:xfrm>
              <a:custGeom>
                <a:avLst/>
                <a:gdLst/>
                <a:ahLst/>
                <a:cxnLst/>
                <a:rect l="l" t="t" r="r" b="b"/>
                <a:pathLst>
                  <a:path w="600" h="604" fill="none" extrusionOk="0">
                    <a:moveTo>
                      <a:pt x="600" y="302"/>
                    </a:moveTo>
                    <a:cubicBezTo>
                      <a:pt x="600" y="469"/>
                      <a:pt x="466" y="603"/>
                      <a:pt x="302" y="603"/>
                    </a:cubicBezTo>
                    <a:cubicBezTo>
                      <a:pt x="135" y="603"/>
                      <a:pt x="1" y="469"/>
                      <a:pt x="1" y="302"/>
                    </a:cubicBezTo>
                    <a:cubicBezTo>
                      <a:pt x="1" y="135"/>
                      <a:pt x="135" y="1"/>
                      <a:pt x="302" y="1"/>
                    </a:cubicBezTo>
                    <a:cubicBezTo>
                      <a:pt x="466" y="1"/>
                      <a:pt x="600" y="135"/>
                      <a:pt x="600" y="302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31"/>
              <p:cNvSpPr/>
              <p:nvPr/>
            </p:nvSpPr>
            <p:spPr>
              <a:xfrm>
                <a:off x="8188614" y="2626636"/>
                <a:ext cx="202864" cy="316872"/>
              </a:xfrm>
              <a:custGeom>
                <a:avLst/>
                <a:gdLst/>
                <a:ahLst/>
                <a:cxnLst/>
                <a:rect l="l" t="t" r="r" b="b"/>
                <a:pathLst>
                  <a:path w="4920" h="7685" fill="none" extrusionOk="0">
                    <a:moveTo>
                      <a:pt x="0" y="4454"/>
                    </a:moveTo>
                    <a:lnTo>
                      <a:pt x="0" y="5224"/>
                    </a:lnTo>
                    <a:cubicBezTo>
                      <a:pt x="0" y="6585"/>
                      <a:pt x="1100" y="7685"/>
                      <a:pt x="2458" y="7685"/>
                    </a:cubicBezTo>
                    <a:lnTo>
                      <a:pt x="2458" y="7685"/>
                    </a:lnTo>
                    <a:cubicBezTo>
                      <a:pt x="3820" y="7685"/>
                      <a:pt x="4919" y="6585"/>
                      <a:pt x="4919" y="5224"/>
                    </a:cubicBezTo>
                    <a:lnTo>
                      <a:pt x="4919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28" name="Google Shape;1328;p31"/>
            <p:cNvSpPr/>
            <p:nvPr/>
          </p:nvSpPr>
          <p:spPr>
            <a:xfrm>
              <a:off x="8436649" y="2472701"/>
              <a:ext cx="61200" cy="61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9" name="Google Shape;1329;p31"/>
          <p:cNvSpPr/>
          <p:nvPr/>
        </p:nvSpPr>
        <p:spPr>
          <a:xfrm>
            <a:off x="383488" y="2176075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0" name="Google Shape;1330;p31"/>
          <p:cNvGrpSpPr/>
          <p:nvPr/>
        </p:nvGrpSpPr>
        <p:grpSpPr>
          <a:xfrm rot="1460389">
            <a:off x="8603919" y="4643170"/>
            <a:ext cx="261034" cy="431854"/>
            <a:chOff x="2994713" y="2224360"/>
            <a:chExt cx="333286" cy="551387"/>
          </a:xfrm>
        </p:grpSpPr>
        <p:sp>
          <p:nvSpPr>
            <p:cNvPr id="1331" name="Google Shape;1331;p31"/>
            <p:cNvSpPr/>
            <p:nvPr/>
          </p:nvSpPr>
          <p:spPr>
            <a:xfrm>
              <a:off x="3004751" y="2292053"/>
              <a:ext cx="313267" cy="19962"/>
            </a:xfrm>
            <a:custGeom>
              <a:avLst/>
              <a:gdLst/>
              <a:ahLst/>
              <a:cxnLst/>
              <a:rect l="l" t="t" r="r" b="b"/>
              <a:pathLst>
                <a:path w="22190" h="1414" extrusionOk="0">
                  <a:moveTo>
                    <a:pt x="0" y="0"/>
                  </a:moveTo>
                  <a:lnTo>
                    <a:pt x="0" y="1413"/>
                  </a:lnTo>
                  <a:lnTo>
                    <a:pt x="22190" y="1413"/>
                  </a:lnTo>
                  <a:lnTo>
                    <a:pt x="22190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1"/>
            <p:cNvSpPr/>
            <p:nvPr/>
          </p:nvSpPr>
          <p:spPr>
            <a:xfrm>
              <a:off x="3008238" y="2384805"/>
              <a:ext cx="306293" cy="19962"/>
            </a:xfrm>
            <a:custGeom>
              <a:avLst/>
              <a:gdLst/>
              <a:ahLst/>
              <a:cxnLst/>
              <a:rect l="l" t="t" r="r" b="b"/>
              <a:pathLst>
                <a:path w="21696" h="1414" extrusionOk="0">
                  <a:moveTo>
                    <a:pt x="0" y="1"/>
                  </a:moveTo>
                  <a:lnTo>
                    <a:pt x="0" y="1414"/>
                  </a:lnTo>
                  <a:lnTo>
                    <a:pt x="21696" y="1414"/>
                  </a:lnTo>
                  <a:lnTo>
                    <a:pt x="21696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1"/>
            <p:cNvSpPr/>
            <p:nvPr/>
          </p:nvSpPr>
          <p:spPr>
            <a:xfrm>
              <a:off x="3008944" y="2620412"/>
              <a:ext cx="300082" cy="19962"/>
            </a:xfrm>
            <a:custGeom>
              <a:avLst/>
              <a:gdLst/>
              <a:ahLst/>
              <a:cxnLst/>
              <a:rect l="l" t="t" r="r" b="b"/>
              <a:pathLst>
                <a:path w="21256" h="1414" extrusionOk="0">
                  <a:moveTo>
                    <a:pt x="0" y="0"/>
                  </a:moveTo>
                  <a:lnTo>
                    <a:pt x="0" y="1413"/>
                  </a:lnTo>
                  <a:lnTo>
                    <a:pt x="21256" y="1413"/>
                  </a:lnTo>
                  <a:lnTo>
                    <a:pt x="21256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1"/>
            <p:cNvSpPr/>
            <p:nvPr/>
          </p:nvSpPr>
          <p:spPr>
            <a:xfrm>
              <a:off x="3004751" y="2713108"/>
              <a:ext cx="313267" cy="19962"/>
            </a:xfrm>
            <a:custGeom>
              <a:avLst/>
              <a:gdLst/>
              <a:ahLst/>
              <a:cxnLst/>
              <a:rect l="l" t="t" r="r" b="b"/>
              <a:pathLst>
                <a:path w="22190" h="1414" extrusionOk="0">
                  <a:moveTo>
                    <a:pt x="0" y="1"/>
                  </a:moveTo>
                  <a:lnTo>
                    <a:pt x="0" y="1414"/>
                  </a:lnTo>
                  <a:lnTo>
                    <a:pt x="22190" y="1414"/>
                  </a:lnTo>
                  <a:lnTo>
                    <a:pt x="22190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1"/>
            <p:cNvSpPr/>
            <p:nvPr/>
          </p:nvSpPr>
          <p:spPr>
            <a:xfrm>
              <a:off x="2994713" y="2224360"/>
              <a:ext cx="333286" cy="551387"/>
            </a:xfrm>
            <a:custGeom>
              <a:avLst/>
              <a:gdLst/>
              <a:ahLst/>
              <a:cxnLst/>
              <a:rect l="l" t="t" r="r" b="b"/>
              <a:pathLst>
                <a:path w="23608" h="39057" extrusionOk="0">
                  <a:moveTo>
                    <a:pt x="1" y="1"/>
                  </a:moveTo>
                  <a:lnTo>
                    <a:pt x="1" y="10196"/>
                  </a:lnTo>
                  <a:cubicBezTo>
                    <a:pt x="1" y="13141"/>
                    <a:pt x="1622" y="15851"/>
                    <a:pt x="4220" y="17241"/>
                  </a:cubicBezTo>
                  <a:lnTo>
                    <a:pt x="18720" y="25012"/>
                  </a:lnTo>
                  <a:cubicBezTo>
                    <a:pt x="20862" y="26159"/>
                    <a:pt x="22198" y="28386"/>
                    <a:pt x="22194" y="30814"/>
                  </a:cubicBezTo>
                  <a:lnTo>
                    <a:pt x="22194" y="39056"/>
                  </a:lnTo>
                  <a:lnTo>
                    <a:pt x="23607" y="39056"/>
                  </a:lnTo>
                  <a:lnTo>
                    <a:pt x="23607" y="30814"/>
                  </a:lnTo>
                  <a:cubicBezTo>
                    <a:pt x="23607" y="27865"/>
                    <a:pt x="21986" y="25159"/>
                    <a:pt x="19388" y="23769"/>
                  </a:cubicBezTo>
                  <a:lnTo>
                    <a:pt x="4888" y="15998"/>
                  </a:lnTo>
                  <a:cubicBezTo>
                    <a:pt x="2749" y="14852"/>
                    <a:pt x="1414" y="12620"/>
                    <a:pt x="1414" y="10192"/>
                  </a:cubicBezTo>
                  <a:lnTo>
                    <a:pt x="1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1"/>
            <p:cNvSpPr/>
            <p:nvPr/>
          </p:nvSpPr>
          <p:spPr>
            <a:xfrm>
              <a:off x="2994713" y="2224360"/>
              <a:ext cx="333286" cy="551387"/>
            </a:xfrm>
            <a:custGeom>
              <a:avLst/>
              <a:gdLst/>
              <a:ahLst/>
              <a:cxnLst/>
              <a:rect l="l" t="t" r="r" b="b"/>
              <a:pathLst>
                <a:path w="23608" h="39057" extrusionOk="0">
                  <a:moveTo>
                    <a:pt x="22194" y="1"/>
                  </a:moveTo>
                  <a:lnTo>
                    <a:pt x="22194" y="10192"/>
                  </a:lnTo>
                  <a:cubicBezTo>
                    <a:pt x="22198" y="12620"/>
                    <a:pt x="20862" y="14852"/>
                    <a:pt x="18720" y="15998"/>
                  </a:cubicBezTo>
                  <a:lnTo>
                    <a:pt x="4224" y="23769"/>
                  </a:lnTo>
                  <a:cubicBezTo>
                    <a:pt x="1622" y="25159"/>
                    <a:pt x="1" y="27869"/>
                    <a:pt x="5" y="30814"/>
                  </a:cubicBezTo>
                  <a:lnTo>
                    <a:pt x="5" y="39056"/>
                  </a:lnTo>
                  <a:lnTo>
                    <a:pt x="1418" y="39056"/>
                  </a:lnTo>
                  <a:lnTo>
                    <a:pt x="1418" y="30814"/>
                  </a:lnTo>
                  <a:cubicBezTo>
                    <a:pt x="1414" y="28386"/>
                    <a:pt x="2749" y="26159"/>
                    <a:pt x="4892" y="25012"/>
                  </a:cubicBezTo>
                  <a:lnTo>
                    <a:pt x="19388" y="17237"/>
                  </a:lnTo>
                  <a:cubicBezTo>
                    <a:pt x="21986" y="15848"/>
                    <a:pt x="23607" y="13141"/>
                    <a:pt x="23607" y="10192"/>
                  </a:cubicBezTo>
                  <a:lnTo>
                    <a:pt x="236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7" name="Google Shape;1337;p31"/>
          <p:cNvGrpSpPr/>
          <p:nvPr/>
        </p:nvGrpSpPr>
        <p:grpSpPr>
          <a:xfrm>
            <a:off x="8854533" y="2762346"/>
            <a:ext cx="399992" cy="376828"/>
            <a:chOff x="3522327" y="1976386"/>
            <a:chExt cx="510715" cy="481139"/>
          </a:xfrm>
        </p:grpSpPr>
        <p:sp>
          <p:nvSpPr>
            <p:cNvPr id="1338" name="Google Shape;1338;p31"/>
            <p:cNvSpPr/>
            <p:nvPr/>
          </p:nvSpPr>
          <p:spPr>
            <a:xfrm>
              <a:off x="3525644" y="1976386"/>
              <a:ext cx="504136" cy="481139"/>
            </a:xfrm>
            <a:custGeom>
              <a:avLst/>
              <a:gdLst/>
              <a:ahLst/>
              <a:cxnLst/>
              <a:rect l="l" t="t" r="r" b="b"/>
              <a:pathLst>
                <a:path w="35710" h="34081" extrusionOk="0">
                  <a:moveTo>
                    <a:pt x="11756" y="1414"/>
                  </a:moveTo>
                  <a:cubicBezTo>
                    <a:pt x="14265" y="1414"/>
                    <a:pt x="16670" y="2417"/>
                    <a:pt x="18438" y="4205"/>
                  </a:cubicBezTo>
                  <a:lnTo>
                    <a:pt x="30695" y="16539"/>
                  </a:lnTo>
                  <a:cubicBezTo>
                    <a:pt x="34377" y="20245"/>
                    <a:pt x="34358" y="26236"/>
                    <a:pt x="30652" y="29919"/>
                  </a:cubicBezTo>
                  <a:cubicBezTo>
                    <a:pt x="28891" y="31680"/>
                    <a:pt x="26502" y="32668"/>
                    <a:pt x="24014" y="32668"/>
                  </a:cubicBezTo>
                  <a:cubicBezTo>
                    <a:pt x="24005" y="32668"/>
                    <a:pt x="23995" y="32668"/>
                    <a:pt x="23985" y="32668"/>
                  </a:cubicBezTo>
                  <a:lnTo>
                    <a:pt x="23954" y="32668"/>
                  </a:lnTo>
                  <a:cubicBezTo>
                    <a:pt x="21441" y="32668"/>
                    <a:pt x="19036" y="31664"/>
                    <a:pt x="17272" y="29876"/>
                  </a:cubicBezTo>
                  <a:lnTo>
                    <a:pt x="5015" y="17543"/>
                  </a:lnTo>
                  <a:cubicBezTo>
                    <a:pt x="2321" y="14833"/>
                    <a:pt x="1522" y="10768"/>
                    <a:pt x="2989" y="7239"/>
                  </a:cubicBezTo>
                  <a:cubicBezTo>
                    <a:pt x="4456" y="3711"/>
                    <a:pt x="7903" y="1414"/>
                    <a:pt x="11725" y="1414"/>
                  </a:cubicBezTo>
                  <a:close/>
                  <a:moveTo>
                    <a:pt x="11725" y="1"/>
                  </a:moveTo>
                  <a:cubicBezTo>
                    <a:pt x="7335" y="1"/>
                    <a:pt x="3375" y="2645"/>
                    <a:pt x="1688" y="6699"/>
                  </a:cubicBezTo>
                  <a:cubicBezTo>
                    <a:pt x="1" y="10752"/>
                    <a:pt x="919" y="15423"/>
                    <a:pt x="4016" y="18539"/>
                  </a:cubicBezTo>
                  <a:lnTo>
                    <a:pt x="16272" y="30872"/>
                  </a:lnTo>
                  <a:cubicBezTo>
                    <a:pt x="18299" y="32926"/>
                    <a:pt x="21063" y="34080"/>
                    <a:pt x="23951" y="34080"/>
                  </a:cubicBezTo>
                  <a:lnTo>
                    <a:pt x="23985" y="34080"/>
                  </a:lnTo>
                  <a:cubicBezTo>
                    <a:pt x="28375" y="34080"/>
                    <a:pt x="32335" y="31440"/>
                    <a:pt x="34022" y="27387"/>
                  </a:cubicBezTo>
                  <a:cubicBezTo>
                    <a:pt x="35709" y="23329"/>
                    <a:pt x="34790" y="18658"/>
                    <a:pt x="31694" y="15547"/>
                  </a:cubicBezTo>
                  <a:lnTo>
                    <a:pt x="19438" y="3209"/>
                  </a:lnTo>
                  <a:cubicBezTo>
                    <a:pt x="17411" y="1159"/>
                    <a:pt x="14643" y="1"/>
                    <a:pt x="117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1"/>
            <p:cNvSpPr/>
            <p:nvPr/>
          </p:nvSpPr>
          <p:spPr>
            <a:xfrm>
              <a:off x="3669742" y="2113396"/>
              <a:ext cx="215941" cy="207146"/>
            </a:xfrm>
            <a:custGeom>
              <a:avLst/>
              <a:gdLst/>
              <a:ahLst/>
              <a:cxnLst/>
              <a:rect l="l" t="t" r="r" b="b"/>
              <a:pathLst>
                <a:path w="15296" h="14673" extrusionOk="0">
                  <a:moveTo>
                    <a:pt x="7661" y="0"/>
                  </a:moveTo>
                  <a:cubicBezTo>
                    <a:pt x="6856" y="0"/>
                    <a:pt x="6051" y="306"/>
                    <a:pt x="5436" y="920"/>
                  </a:cubicBezTo>
                  <a:lnTo>
                    <a:pt x="1240" y="5085"/>
                  </a:lnTo>
                  <a:cubicBezTo>
                    <a:pt x="4" y="6313"/>
                    <a:pt x="1" y="8312"/>
                    <a:pt x="1228" y="9548"/>
                  </a:cubicBezTo>
                  <a:lnTo>
                    <a:pt x="5394" y="13740"/>
                  </a:lnTo>
                  <a:cubicBezTo>
                    <a:pt x="6012" y="14362"/>
                    <a:pt x="6822" y="14673"/>
                    <a:pt x="7633" y="14673"/>
                  </a:cubicBezTo>
                  <a:cubicBezTo>
                    <a:pt x="8437" y="14673"/>
                    <a:pt x="9241" y="14367"/>
                    <a:pt x="9856" y="13756"/>
                  </a:cubicBezTo>
                  <a:lnTo>
                    <a:pt x="14052" y="9590"/>
                  </a:lnTo>
                  <a:cubicBezTo>
                    <a:pt x="15288" y="8359"/>
                    <a:pt x="15295" y="6363"/>
                    <a:pt x="14064" y="5124"/>
                  </a:cubicBezTo>
                  <a:lnTo>
                    <a:pt x="9899" y="931"/>
                  </a:lnTo>
                  <a:cubicBezTo>
                    <a:pt x="9282" y="311"/>
                    <a:pt x="8472" y="0"/>
                    <a:pt x="7661" y="0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1"/>
            <p:cNvSpPr/>
            <p:nvPr/>
          </p:nvSpPr>
          <p:spPr>
            <a:xfrm>
              <a:off x="3710838" y="2207701"/>
              <a:ext cx="35986" cy="26922"/>
            </a:xfrm>
            <a:custGeom>
              <a:avLst/>
              <a:gdLst/>
              <a:ahLst/>
              <a:cxnLst/>
              <a:rect l="l" t="t" r="r" b="b"/>
              <a:pathLst>
                <a:path w="2549" h="1907" extrusionOk="0">
                  <a:moveTo>
                    <a:pt x="1276" y="0"/>
                  </a:moveTo>
                  <a:cubicBezTo>
                    <a:pt x="1032" y="0"/>
                    <a:pt x="788" y="94"/>
                    <a:pt x="603" y="281"/>
                  </a:cubicBezTo>
                  <a:cubicBezTo>
                    <a:pt x="0" y="880"/>
                    <a:pt x="429" y="1906"/>
                    <a:pt x="1274" y="1906"/>
                  </a:cubicBezTo>
                  <a:cubicBezTo>
                    <a:pt x="2124" y="1906"/>
                    <a:pt x="2548" y="880"/>
                    <a:pt x="1950" y="281"/>
                  </a:cubicBezTo>
                  <a:cubicBezTo>
                    <a:pt x="1764" y="94"/>
                    <a:pt x="1520" y="0"/>
                    <a:pt x="12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1"/>
            <p:cNvSpPr/>
            <p:nvPr/>
          </p:nvSpPr>
          <p:spPr>
            <a:xfrm>
              <a:off x="3763920" y="2154676"/>
              <a:ext cx="35986" cy="26922"/>
            </a:xfrm>
            <a:custGeom>
              <a:avLst/>
              <a:gdLst/>
              <a:ahLst/>
              <a:cxnLst/>
              <a:rect l="l" t="t" r="r" b="b"/>
              <a:pathLst>
                <a:path w="2549" h="1907" extrusionOk="0">
                  <a:moveTo>
                    <a:pt x="1272" y="0"/>
                  </a:moveTo>
                  <a:cubicBezTo>
                    <a:pt x="1028" y="0"/>
                    <a:pt x="784" y="94"/>
                    <a:pt x="599" y="281"/>
                  </a:cubicBezTo>
                  <a:cubicBezTo>
                    <a:pt x="0" y="879"/>
                    <a:pt x="425" y="1906"/>
                    <a:pt x="1274" y="1906"/>
                  </a:cubicBezTo>
                  <a:cubicBezTo>
                    <a:pt x="2120" y="1906"/>
                    <a:pt x="2548" y="879"/>
                    <a:pt x="1946" y="281"/>
                  </a:cubicBezTo>
                  <a:cubicBezTo>
                    <a:pt x="1761" y="94"/>
                    <a:pt x="1516" y="0"/>
                    <a:pt x="12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1"/>
            <p:cNvSpPr/>
            <p:nvPr/>
          </p:nvSpPr>
          <p:spPr>
            <a:xfrm>
              <a:off x="3760051" y="2252369"/>
              <a:ext cx="26880" cy="26894"/>
            </a:xfrm>
            <a:custGeom>
              <a:avLst/>
              <a:gdLst/>
              <a:ahLst/>
              <a:cxnLst/>
              <a:rect l="l" t="t" r="r" b="b"/>
              <a:pathLst>
                <a:path w="1904" h="1905" extrusionOk="0">
                  <a:moveTo>
                    <a:pt x="954" y="1"/>
                  </a:moveTo>
                  <a:cubicBezTo>
                    <a:pt x="425" y="1"/>
                    <a:pt x="0" y="426"/>
                    <a:pt x="0" y="954"/>
                  </a:cubicBezTo>
                  <a:cubicBezTo>
                    <a:pt x="0" y="1479"/>
                    <a:pt x="425" y="1904"/>
                    <a:pt x="954" y="1904"/>
                  </a:cubicBezTo>
                  <a:cubicBezTo>
                    <a:pt x="1479" y="1904"/>
                    <a:pt x="1903" y="1479"/>
                    <a:pt x="1903" y="954"/>
                  </a:cubicBezTo>
                  <a:cubicBezTo>
                    <a:pt x="1903" y="426"/>
                    <a:pt x="1479" y="1"/>
                    <a:pt x="9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1"/>
            <p:cNvSpPr/>
            <p:nvPr/>
          </p:nvSpPr>
          <p:spPr>
            <a:xfrm>
              <a:off x="3808545" y="2199301"/>
              <a:ext cx="35986" cy="26922"/>
            </a:xfrm>
            <a:custGeom>
              <a:avLst/>
              <a:gdLst/>
              <a:ahLst/>
              <a:cxnLst/>
              <a:rect l="l" t="t" r="r" b="b"/>
              <a:pathLst>
                <a:path w="2549" h="1907" extrusionOk="0">
                  <a:moveTo>
                    <a:pt x="1274" y="1"/>
                  </a:moveTo>
                  <a:cubicBezTo>
                    <a:pt x="1031" y="1"/>
                    <a:pt x="787" y="94"/>
                    <a:pt x="599" y="282"/>
                  </a:cubicBezTo>
                  <a:cubicBezTo>
                    <a:pt x="1" y="880"/>
                    <a:pt x="426" y="1907"/>
                    <a:pt x="1275" y="1907"/>
                  </a:cubicBezTo>
                  <a:cubicBezTo>
                    <a:pt x="2124" y="1907"/>
                    <a:pt x="2549" y="880"/>
                    <a:pt x="1947" y="282"/>
                  </a:cubicBezTo>
                  <a:cubicBezTo>
                    <a:pt x="1761" y="94"/>
                    <a:pt x="1518" y="1"/>
                    <a:pt x="1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1"/>
            <p:cNvSpPr/>
            <p:nvPr/>
          </p:nvSpPr>
          <p:spPr>
            <a:xfrm>
              <a:off x="3761844" y="1977191"/>
              <a:ext cx="271197" cy="256826"/>
            </a:xfrm>
            <a:custGeom>
              <a:avLst/>
              <a:gdLst/>
              <a:ahLst/>
              <a:cxnLst/>
              <a:rect l="l" t="t" r="r" b="b"/>
              <a:pathLst>
                <a:path w="19210" h="18192" extrusionOk="0">
                  <a:moveTo>
                    <a:pt x="7289" y="1407"/>
                  </a:moveTo>
                  <a:cubicBezTo>
                    <a:pt x="9737" y="1407"/>
                    <a:pt x="12173" y="2347"/>
                    <a:pt x="13998" y="4186"/>
                  </a:cubicBezTo>
                  <a:cubicBezTo>
                    <a:pt x="17102" y="7310"/>
                    <a:pt x="17604" y="12181"/>
                    <a:pt x="15307" y="15856"/>
                  </a:cubicBezTo>
                  <a:cubicBezTo>
                    <a:pt x="15191" y="15725"/>
                    <a:pt x="15079" y="15606"/>
                    <a:pt x="14960" y="15486"/>
                  </a:cubicBezTo>
                  <a:lnTo>
                    <a:pt x="2703" y="3152"/>
                  </a:lnTo>
                  <a:cubicBezTo>
                    <a:pt x="2587" y="3036"/>
                    <a:pt x="2467" y="2920"/>
                    <a:pt x="2336" y="2804"/>
                  </a:cubicBezTo>
                  <a:cubicBezTo>
                    <a:pt x="3856" y="1868"/>
                    <a:pt x="5576" y="1407"/>
                    <a:pt x="7289" y="1407"/>
                  </a:cubicBezTo>
                  <a:close/>
                  <a:moveTo>
                    <a:pt x="7290" y="0"/>
                  </a:moveTo>
                  <a:cubicBezTo>
                    <a:pt x="4991" y="0"/>
                    <a:pt x="2683" y="722"/>
                    <a:pt x="742" y="2191"/>
                  </a:cubicBezTo>
                  <a:lnTo>
                    <a:pt x="1" y="2750"/>
                  </a:lnTo>
                  <a:lnTo>
                    <a:pt x="738" y="3314"/>
                  </a:lnTo>
                  <a:cubicBezTo>
                    <a:pt x="1078" y="3569"/>
                    <a:pt x="1402" y="3851"/>
                    <a:pt x="1703" y="4152"/>
                  </a:cubicBezTo>
                  <a:lnTo>
                    <a:pt x="13964" y="16482"/>
                  </a:lnTo>
                  <a:cubicBezTo>
                    <a:pt x="14261" y="16787"/>
                    <a:pt x="14539" y="17111"/>
                    <a:pt x="14794" y="17455"/>
                  </a:cubicBezTo>
                  <a:lnTo>
                    <a:pt x="15350" y="18192"/>
                  </a:lnTo>
                  <a:lnTo>
                    <a:pt x="15913" y="17462"/>
                  </a:lnTo>
                  <a:cubicBezTo>
                    <a:pt x="19210" y="13166"/>
                    <a:pt x="18816" y="7032"/>
                    <a:pt x="15002" y="3194"/>
                  </a:cubicBezTo>
                  <a:cubicBezTo>
                    <a:pt x="12903" y="1081"/>
                    <a:pt x="10103" y="0"/>
                    <a:pt x="72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1"/>
            <p:cNvSpPr/>
            <p:nvPr/>
          </p:nvSpPr>
          <p:spPr>
            <a:xfrm>
              <a:off x="3522327" y="2199894"/>
              <a:ext cx="271141" cy="256924"/>
            </a:xfrm>
            <a:custGeom>
              <a:avLst/>
              <a:gdLst/>
              <a:ahLst/>
              <a:cxnLst/>
              <a:rect l="l" t="t" r="r" b="b"/>
              <a:pathLst>
                <a:path w="19206" h="18199" extrusionOk="0">
                  <a:moveTo>
                    <a:pt x="3903" y="2336"/>
                  </a:moveTo>
                  <a:cubicBezTo>
                    <a:pt x="4019" y="2467"/>
                    <a:pt x="4131" y="2591"/>
                    <a:pt x="4251" y="2707"/>
                  </a:cubicBezTo>
                  <a:lnTo>
                    <a:pt x="16507" y="15044"/>
                  </a:lnTo>
                  <a:cubicBezTo>
                    <a:pt x="16623" y="15160"/>
                    <a:pt x="16743" y="15272"/>
                    <a:pt x="16870" y="15392"/>
                  </a:cubicBezTo>
                  <a:cubicBezTo>
                    <a:pt x="15353" y="16326"/>
                    <a:pt x="13635" y="16786"/>
                    <a:pt x="11923" y="16786"/>
                  </a:cubicBezTo>
                  <a:cubicBezTo>
                    <a:pt x="9475" y="16786"/>
                    <a:pt x="7038" y="15846"/>
                    <a:pt x="5212" y="14006"/>
                  </a:cubicBezTo>
                  <a:cubicBezTo>
                    <a:pt x="2104" y="10883"/>
                    <a:pt x="1606" y="6011"/>
                    <a:pt x="3903" y="2340"/>
                  </a:cubicBezTo>
                  <a:lnTo>
                    <a:pt x="3903" y="2336"/>
                  </a:lnTo>
                  <a:close/>
                  <a:moveTo>
                    <a:pt x="3861" y="0"/>
                  </a:moveTo>
                  <a:lnTo>
                    <a:pt x="3297" y="738"/>
                  </a:lnTo>
                  <a:cubicBezTo>
                    <a:pt x="0" y="5030"/>
                    <a:pt x="394" y="11165"/>
                    <a:pt x="4208" y="15006"/>
                  </a:cubicBezTo>
                  <a:cubicBezTo>
                    <a:pt x="6247" y="17052"/>
                    <a:pt x="9020" y="18198"/>
                    <a:pt x="11907" y="18198"/>
                  </a:cubicBezTo>
                  <a:cubicBezTo>
                    <a:pt x="11911" y="18198"/>
                    <a:pt x="11916" y="18198"/>
                    <a:pt x="11921" y="18198"/>
                  </a:cubicBezTo>
                  <a:cubicBezTo>
                    <a:pt x="14284" y="18198"/>
                    <a:pt x="16584" y="17430"/>
                    <a:pt x="18468" y="16006"/>
                  </a:cubicBezTo>
                  <a:lnTo>
                    <a:pt x="19206" y="15446"/>
                  </a:lnTo>
                  <a:lnTo>
                    <a:pt x="18472" y="14882"/>
                  </a:lnTo>
                  <a:cubicBezTo>
                    <a:pt x="18132" y="14624"/>
                    <a:pt x="17808" y="14346"/>
                    <a:pt x="17507" y="14044"/>
                  </a:cubicBezTo>
                  <a:lnTo>
                    <a:pt x="5250" y="1711"/>
                  </a:lnTo>
                  <a:cubicBezTo>
                    <a:pt x="4953" y="1406"/>
                    <a:pt x="4675" y="1081"/>
                    <a:pt x="4420" y="742"/>
                  </a:cubicBezTo>
                  <a:lnTo>
                    <a:pt x="38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6" name="Google Shape;1346;p31"/>
          <p:cNvGrpSpPr/>
          <p:nvPr/>
        </p:nvGrpSpPr>
        <p:grpSpPr>
          <a:xfrm>
            <a:off x="8301336" y="3720103"/>
            <a:ext cx="363626" cy="238507"/>
            <a:chOff x="4277246" y="2003393"/>
            <a:chExt cx="464282" cy="304529"/>
          </a:xfrm>
        </p:grpSpPr>
        <p:sp>
          <p:nvSpPr>
            <p:cNvPr id="1347" name="Google Shape;1347;p31"/>
            <p:cNvSpPr/>
            <p:nvPr/>
          </p:nvSpPr>
          <p:spPr>
            <a:xfrm>
              <a:off x="4331796" y="2025543"/>
              <a:ext cx="348759" cy="167391"/>
            </a:xfrm>
            <a:custGeom>
              <a:avLst/>
              <a:gdLst/>
              <a:ahLst/>
              <a:cxnLst/>
              <a:rect l="l" t="t" r="r" b="b"/>
              <a:pathLst>
                <a:path w="24704" h="11857" extrusionOk="0">
                  <a:moveTo>
                    <a:pt x="4853" y="1"/>
                  </a:moveTo>
                  <a:cubicBezTo>
                    <a:pt x="2950" y="456"/>
                    <a:pt x="1301" y="1078"/>
                    <a:pt x="1" y="1819"/>
                  </a:cubicBezTo>
                  <a:lnTo>
                    <a:pt x="19658" y="11856"/>
                  </a:lnTo>
                  <a:cubicBezTo>
                    <a:pt x="21615" y="11435"/>
                    <a:pt x="23325" y="10849"/>
                    <a:pt x="24703" y="10135"/>
                  </a:cubicBezTo>
                  <a:lnTo>
                    <a:pt x="4853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1"/>
            <p:cNvSpPr/>
            <p:nvPr/>
          </p:nvSpPr>
          <p:spPr>
            <a:xfrm>
              <a:off x="4277246" y="2003393"/>
              <a:ext cx="464282" cy="209701"/>
            </a:xfrm>
            <a:custGeom>
              <a:avLst/>
              <a:gdLst/>
              <a:ahLst/>
              <a:cxnLst/>
              <a:rect l="l" t="t" r="r" b="b"/>
              <a:pathLst>
                <a:path w="32887" h="14854" extrusionOk="0">
                  <a:moveTo>
                    <a:pt x="16446" y="1412"/>
                  </a:moveTo>
                  <a:cubicBezTo>
                    <a:pt x="17376" y="1412"/>
                    <a:pt x="18299" y="1446"/>
                    <a:pt x="19186" y="1520"/>
                  </a:cubicBezTo>
                  <a:cubicBezTo>
                    <a:pt x="26193" y="2053"/>
                    <a:pt x="31474" y="4589"/>
                    <a:pt x="31474" y="7422"/>
                  </a:cubicBezTo>
                  <a:cubicBezTo>
                    <a:pt x="31474" y="8712"/>
                    <a:pt x="30327" y="10009"/>
                    <a:pt x="28243" y="11078"/>
                  </a:cubicBezTo>
                  <a:cubicBezTo>
                    <a:pt x="26919" y="11769"/>
                    <a:pt x="25278" y="12325"/>
                    <a:pt x="23371" y="12734"/>
                  </a:cubicBezTo>
                  <a:cubicBezTo>
                    <a:pt x="21993" y="13031"/>
                    <a:pt x="20592" y="13232"/>
                    <a:pt x="19186" y="13336"/>
                  </a:cubicBezTo>
                  <a:cubicBezTo>
                    <a:pt x="18273" y="13406"/>
                    <a:pt x="17359" y="13441"/>
                    <a:pt x="16444" y="13441"/>
                  </a:cubicBezTo>
                  <a:cubicBezTo>
                    <a:pt x="15529" y="13441"/>
                    <a:pt x="14614" y="13406"/>
                    <a:pt x="13701" y="13336"/>
                  </a:cubicBezTo>
                  <a:cubicBezTo>
                    <a:pt x="6694" y="12796"/>
                    <a:pt x="1413" y="10256"/>
                    <a:pt x="1413" y="7422"/>
                  </a:cubicBezTo>
                  <a:cubicBezTo>
                    <a:pt x="1413" y="6241"/>
                    <a:pt x="2405" y="5025"/>
                    <a:pt x="4212" y="4002"/>
                  </a:cubicBezTo>
                  <a:cubicBezTo>
                    <a:pt x="5474" y="3288"/>
                    <a:pt x="7045" y="2701"/>
                    <a:pt x="8883" y="2257"/>
                  </a:cubicBezTo>
                  <a:cubicBezTo>
                    <a:pt x="10466" y="1879"/>
                    <a:pt x="12079" y="1632"/>
                    <a:pt x="13705" y="1520"/>
                  </a:cubicBezTo>
                  <a:cubicBezTo>
                    <a:pt x="14589" y="1446"/>
                    <a:pt x="15511" y="1412"/>
                    <a:pt x="16446" y="1412"/>
                  </a:cubicBezTo>
                  <a:close/>
                  <a:moveTo>
                    <a:pt x="16445" y="1"/>
                  </a:moveTo>
                  <a:cubicBezTo>
                    <a:pt x="15494" y="1"/>
                    <a:pt x="14542" y="37"/>
                    <a:pt x="13593" y="111"/>
                  </a:cubicBezTo>
                  <a:cubicBezTo>
                    <a:pt x="11894" y="230"/>
                    <a:pt x="10207" y="489"/>
                    <a:pt x="8551" y="887"/>
                  </a:cubicBezTo>
                  <a:cubicBezTo>
                    <a:pt x="6586" y="1358"/>
                    <a:pt x="4891" y="1995"/>
                    <a:pt x="3513" y="2774"/>
                  </a:cubicBezTo>
                  <a:cubicBezTo>
                    <a:pt x="1216" y="4075"/>
                    <a:pt x="0" y="5685"/>
                    <a:pt x="0" y="7422"/>
                  </a:cubicBezTo>
                  <a:cubicBezTo>
                    <a:pt x="0" y="11117"/>
                    <a:pt x="5590" y="14128"/>
                    <a:pt x="13593" y="14742"/>
                  </a:cubicBezTo>
                  <a:cubicBezTo>
                    <a:pt x="14515" y="14815"/>
                    <a:pt x="15477" y="14854"/>
                    <a:pt x="16446" y="14854"/>
                  </a:cubicBezTo>
                  <a:cubicBezTo>
                    <a:pt x="17414" y="14854"/>
                    <a:pt x="18372" y="14815"/>
                    <a:pt x="19294" y="14742"/>
                  </a:cubicBezTo>
                  <a:cubicBezTo>
                    <a:pt x="20765" y="14634"/>
                    <a:pt x="22228" y="14425"/>
                    <a:pt x="23672" y="14116"/>
                  </a:cubicBezTo>
                  <a:cubicBezTo>
                    <a:pt x="25699" y="13680"/>
                    <a:pt x="27455" y="13078"/>
                    <a:pt x="28891" y="12333"/>
                  </a:cubicBezTo>
                  <a:cubicBezTo>
                    <a:pt x="31505" y="10989"/>
                    <a:pt x="32887" y="9295"/>
                    <a:pt x="32887" y="7422"/>
                  </a:cubicBezTo>
                  <a:cubicBezTo>
                    <a:pt x="32887" y="3728"/>
                    <a:pt x="27297" y="717"/>
                    <a:pt x="19294" y="111"/>
                  </a:cubicBezTo>
                  <a:cubicBezTo>
                    <a:pt x="18347" y="37"/>
                    <a:pt x="17396" y="1"/>
                    <a:pt x="16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1"/>
            <p:cNvSpPr/>
            <p:nvPr/>
          </p:nvSpPr>
          <p:spPr>
            <a:xfrm>
              <a:off x="4277246" y="2108229"/>
              <a:ext cx="464282" cy="199692"/>
            </a:xfrm>
            <a:custGeom>
              <a:avLst/>
              <a:gdLst/>
              <a:ahLst/>
              <a:cxnLst/>
              <a:rect l="l" t="t" r="r" b="b"/>
              <a:pathLst>
                <a:path w="32887" h="14145" extrusionOk="0">
                  <a:moveTo>
                    <a:pt x="0" y="0"/>
                  </a:moveTo>
                  <a:lnTo>
                    <a:pt x="0" y="6721"/>
                  </a:lnTo>
                  <a:cubicBezTo>
                    <a:pt x="0" y="10416"/>
                    <a:pt x="5590" y="13423"/>
                    <a:pt x="13593" y="14037"/>
                  </a:cubicBezTo>
                  <a:cubicBezTo>
                    <a:pt x="14515" y="14110"/>
                    <a:pt x="15473" y="14145"/>
                    <a:pt x="16446" y="14145"/>
                  </a:cubicBezTo>
                  <a:cubicBezTo>
                    <a:pt x="17414" y="14145"/>
                    <a:pt x="18376" y="14110"/>
                    <a:pt x="19294" y="14037"/>
                  </a:cubicBezTo>
                  <a:cubicBezTo>
                    <a:pt x="27297" y="13423"/>
                    <a:pt x="32887" y="10416"/>
                    <a:pt x="32887" y="6721"/>
                  </a:cubicBezTo>
                  <a:lnTo>
                    <a:pt x="32887" y="0"/>
                  </a:lnTo>
                  <a:lnTo>
                    <a:pt x="31478" y="0"/>
                  </a:lnTo>
                  <a:lnTo>
                    <a:pt x="31478" y="6721"/>
                  </a:lnTo>
                  <a:cubicBezTo>
                    <a:pt x="31478" y="9551"/>
                    <a:pt x="26193" y="12091"/>
                    <a:pt x="19186" y="12628"/>
                  </a:cubicBezTo>
                  <a:cubicBezTo>
                    <a:pt x="18273" y="12697"/>
                    <a:pt x="17359" y="12732"/>
                    <a:pt x="16444" y="12732"/>
                  </a:cubicBezTo>
                  <a:cubicBezTo>
                    <a:pt x="15529" y="12732"/>
                    <a:pt x="14614" y="12697"/>
                    <a:pt x="13701" y="12628"/>
                  </a:cubicBezTo>
                  <a:cubicBezTo>
                    <a:pt x="6698" y="12091"/>
                    <a:pt x="1413" y="9551"/>
                    <a:pt x="1413" y="6721"/>
                  </a:cubicBezTo>
                  <a:lnTo>
                    <a:pt x="14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0" name="Google Shape;1350;p31"/>
          <p:cNvSpPr/>
          <p:nvPr/>
        </p:nvSpPr>
        <p:spPr>
          <a:xfrm>
            <a:off x="8380675" y="442213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1" name="Google Shape;1351;p31"/>
          <p:cNvSpPr/>
          <p:nvPr/>
        </p:nvSpPr>
        <p:spPr>
          <a:xfrm>
            <a:off x="8526525" y="2457238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2" name="Google Shape;1352;p31"/>
          <p:cNvSpPr/>
          <p:nvPr/>
        </p:nvSpPr>
        <p:spPr>
          <a:xfrm>
            <a:off x="663125" y="3958588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3" name="Google Shape;1353;p31"/>
          <p:cNvSpPr/>
          <p:nvPr/>
        </p:nvSpPr>
        <p:spPr>
          <a:xfrm>
            <a:off x="283288" y="833950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31"/>
          <p:cNvSpPr/>
          <p:nvPr/>
        </p:nvSpPr>
        <p:spPr>
          <a:xfrm>
            <a:off x="8854525" y="3619888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31"/>
          <p:cNvSpPr/>
          <p:nvPr/>
        </p:nvSpPr>
        <p:spPr>
          <a:xfrm>
            <a:off x="8942350" y="2081213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8" r:id="rId5"/>
    <p:sldLayoutId id="2147483659" r:id="rId6"/>
    <p:sldLayoutId id="2147483662" r:id="rId7"/>
    <p:sldLayoutId id="2147483676" r:id="rId8"/>
    <p:sldLayoutId id="214748367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p35"/>
          <p:cNvSpPr txBox="1">
            <a:spLocks noGrp="1"/>
          </p:cNvSpPr>
          <p:nvPr>
            <p:ph type="ctrTitle"/>
          </p:nvPr>
        </p:nvSpPr>
        <p:spPr>
          <a:xfrm>
            <a:off x="139508" y="1091277"/>
            <a:ext cx="5727036" cy="23361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635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Fourthbrain MLE10 Capstone Presentation</a:t>
            </a:r>
            <a:br>
              <a:rPr lang="en" sz="4800" dirty="0"/>
            </a:br>
            <a:br>
              <a:rPr lang="en" sz="4800" dirty="0"/>
            </a:br>
            <a:r>
              <a:rPr lang="en" sz="2800" dirty="0"/>
              <a:t>Healthcare Fraud Detection</a:t>
            </a:r>
            <a:br>
              <a:rPr lang="en" sz="4800" dirty="0"/>
            </a:br>
            <a:endParaRPr sz="4800" dirty="0"/>
          </a:p>
        </p:txBody>
      </p:sp>
      <p:grpSp>
        <p:nvGrpSpPr>
          <p:cNvPr id="1369" name="Google Shape;1369;p35"/>
          <p:cNvGrpSpPr/>
          <p:nvPr/>
        </p:nvGrpSpPr>
        <p:grpSpPr>
          <a:xfrm>
            <a:off x="4572000" y="1551313"/>
            <a:ext cx="4185467" cy="3251817"/>
            <a:chOff x="4338101" y="1121223"/>
            <a:chExt cx="4185467" cy="3251817"/>
          </a:xfrm>
        </p:grpSpPr>
        <p:grpSp>
          <p:nvGrpSpPr>
            <p:cNvPr id="1370" name="Google Shape;1370;p35"/>
            <p:cNvGrpSpPr/>
            <p:nvPr/>
          </p:nvGrpSpPr>
          <p:grpSpPr>
            <a:xfrm>
              <a:off x="5822240" y="1121223"/>
              <a:ext cx="2701328" cy="3251817"/>
              <a:chOff x="5822240" y="1121223"/>
              <a:chExt cx="2701328" cy="3251817"/>
            </a:xfrm>
          </p:grpSpPr>
          <p:sp>
            <p:nvSpPr>
              <p:cNvPr id="1371" name="Google Shape;1371;p35"/>
              <p:cNvSpPr/>
              <p:nvPr/>
            </p:nvSpPr>
            <p:spPr>
              <a:xfrm>
                <a:off x="5962842" y="1291315"/>
                <a:ext cx="2560412" cy="2693759"/>
              </a:xfrm>
              <a:custGeom>
                <a:avLst/>
                <a:gdLst/>
                <a:ahLst/>
                <a:cxnLst/>
                <a:rect l="l" t="t" r="r" b="b"/>
                <a:pathLst>
                  <a:path w="131912" h="138782" extrusionOk="0">
                    <a:moveTo>
                      <a:pt x="76032" y="927"/>
                    </a:moveTo>
                    <a:cubicBezTo>
                      <a:pt x="54315" y="-6566"/>
                      <a:pt x="6944" y="36170"/>
                      <a:pt x="975" y="58839"/>
                    </a:cubicBezTo>
                    <a:cubicBezTo>
                      <a:pt x="-4994" y="81509"/>
                      <a:pt x="18501" y="129451"/>
                      <a:pt x="40218" y="136944"/>
                    </a:cubicBezTo>
                    <a:cubicBezTo>
                      <a:pt x="61935" y="144437"/>
                      <a:pt x="125308" y="126467"/>
                      <a:pt x="131277" y="103797"/>
                    </a:cubicBezTo>
                    <a:cubicBezTo>
                      <a:pt x="137246" y="81128"/>
                      <a:pt x="97749" y="8420"/>
                      <a:pt x="76032" y="92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  <p:grpSp>
            <p:nvGrpSpPr>
              <p:cNvPr id="1372" name="Google Shape;1372;p35"/>
              <p:cNvGrpSpPr/>
              <p:nvPr/>
            </p:nvGrpSpPr>
            <p:grpSpPr>
              <a:xfrm>
                <a:off x="5822240" y="1121223"/>
                <a:ext cx="2701328" cy="3251817"/>
                <a:chOff x="5096676" y="741356"/>
                <a:chExt cx="3088997" cy="3718487"/>
              </a:xfrm>
            </p:grpSpPr>
            <p:sp>
              <p:nvSpPr>
                <p:cNvPr id="1373" name="Google Shape;1373;p35"/>
                <p:cNvSpPr/>
                <p:nvPr/>
              </p:nvSpPr>
              <p:spPr>
                <a:xfrm>
                  <a:off x="7315200" y="3192350"/>
                  <a:ext cx="372283" cy="372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69" h="8069" extrusionOk="0">
                      <a:moveTo>
                        <a:pt x="4036" y="1"/>
                      </a:moveTo>
                      <a:cubicBezTo>
                        <a:pt x="3221" y="1"/>
                        <a:pt x="2560" y="662"/>
                        <a:pt x="2560" y="1480"/>
                      </a:cubicBezTo>
                      <a:lnTo>
                        <a:pt x="2560" y="2557"/>
                      </a:lnTo>
                      <a:lnTo>
                        <a:pt x="1480" y="2557"/>
                      </a:lnTo>
                      <a:cubicBezTo>
                        <a:pt x="662" y="2557"/>
                        <a:pt x="1" y="3218"/>
                        <a:pt x="1" y="4036"/>
                      </a:cubicBezTo>
                      <a:cubicBezTo>
                        <a:pt x="1" y="4851"/>
                        <a:pt x="662" y="5512"/>
                        <a:pt x="1480" y="5512"/>
                      </a:cubicBezTo>
                      <a:lnTo>
                        <a:pt x="2557" y="5512"/>
                      </a:lnTo>
                      <a:lnTo>
                        <a:pt x="2557" y="6589"/>
                      </a:lnTo>
                      <a:cubicBezTo>
                        <a:pt x="2557" y="7407"/>
                        <a:pt x="3218" y="8068"/>
                        <a:pt x="4033" y="8068"/>
                      </a:cubicBezTo>
                      <a:cubicBezTo>
                        <a:pt x="4851" y="8068"/>
                        <a:pt x="5512" y="7407"/>
                        <a:pt x="5512" y="6589"/>
                      </a:cubicBezTo>
                      <a:lnTo>
                        <a:pt x="5512" y="5512"/>
                      </a:lnTo>
                      <a:lnTo>
                        <a:pt x="6592" y="5512"/>
                      </a:lnTo>
                      <a:cubicBezTo>
                        <a:pt x="7407" y="5509"/>
                        <a:pt x="8068" y="4848"/>
                        <a:pt x="8068" y="4033"/>
                      </a:cubicBezTo>
                      <a:cubicBezTo>
                        <a:pt x="8068" y="3218"/>
                        <a:pt x="7407" y="2557"/>
                        <a:pt x="6592" y="2557"/>
                      </a:cubicBezTo>
                      <a:lnTo>
                        <a:pt x="5512" y="2557"/>
                      </a:lnTo>
                      <a:lnTo>
                        <a:pt x="5512" y="1480"/>
                      </a:lnTo>
                      <a:cubicBezTo>
                        <a:pt x="5512" y="662"/>
                        <a:pt x="4851" y="1"/>
                        <a:pt x="403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374" name="Google Shape;1374;p35"/>
                <p:cNvGrpSpPr/>
                <p:nvPr/>
              </p:nvGrpSpPr>
              <p:grpSpPr>
                <a:xfrm>
                  <a:off x="5096676" y="741356"/>
                  <a:ext cx="3088997" cy="3718487"/>
                  <a:chOff x="1003375" y="2854500"/>
                  <a:chExt cx="2038000" cy="2453475"/>
                </a:xfrm>
              </p:grpSpPr>
              <p:sp>
                <p:nvSpPr>
                  <p:cNvPr id="1375" name="Google Shape;1375;p35"/>
                  <p:cNvSpPr/>
                  <p:nvPr/>
                </p:nvSpPr>
                <p:spPr>
                  <a:xfrm>
                    <a:off x="2350400" y="4361400"/>
                    <a:ext cx="462200" cy="453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488" h="18146" extrusionOk="0">
                        <a:moveTo>
                          <a:pt x="18487" y="9074"/>
                        </a:moveTo>
                        <a:cubicBezTo>
                          <a:pt x="18487" y="9358"/>
                          <a:pt x="18474" y="9639"/>
                          <a:pt x="18448" y="9917"/>
                        </a:cubicBezTo>
                        <a:lnTo>
                          <a:pt x="18448" y="9917"/>
                        </a:lnTo>
                        <a:cubicBezTo>
                          <a:pt x="18474" y="9640"/>
                          <a:pt x="18487" y="9360"/>
                          <a:pt x="18487" y="9076"/>
                        </a:cubicBezTo>
                        <a:lnTo>
                          <a:pt x="18487" y="9074"/>
                        </a:lnTo>
                        <a:close/>
                        <a:moveTo>
                          <a:pt x="9418" y="0"/>
                        </a:moveTo>
                        <a:cubicBezTo>
                          <a:pt x="9203" y="0"/>
                          <a:pt x="8987" y="8"/>
                          <a:pt x="8769" y="23"/>
                        </a:cubicBezTo>
                        <a:cubicBezTo>
                          <a:pt x="4294" y="331"/>
                          <a:pt x="670" y="3959"/>
                          <a:pt x="365" y="8432"/>
                        </a:cubicBezTo>
                        <a:cubicBezTo>
                          <a:pt x="0" y="13732"/>
                          <a:pt x="4193" y="18146"/>
                          <a:pt x="9414" y="18146"/>
                        </a:cubicBezTo>
                        <a:cubicBezTo>
                          <a:pt x="9415" y="18146"/>
                          <a:pt x="9416" y="18146"/>
                          <a:pt x="9418" y="18146"/>
                        </a:cubicBezTo>
                        <a:cubicBezTo>
                          <a:pt x="14141" y="18141"/>
                          <a:pt x="18019" y="14529"/>
                          <a:pt x="18448" y="9917"/>
                        </a:cubicBezTo>
                        <a:lnTo>
                          <a:pt x="18448" y="9917"/>
                        </a:lnTo>
                        <a:cubicBezTo>
                          <a:pt x="18025" y="14411"/>
                          <a:pt x="14241" y="17929"/>
                          <a:pt x="9635" y="17929"/>
                        </a:cubicBezTo>
                        <a:cubicBezTo>
                          <a:pt x="9427" y="17929"/>
                          <a:pt x="9218" y="17922"/>
                          <a:pt x="9007" y="17908"/>
                        </a:cubicBezTo>
                        <a:cubicBezTo>
                          <a:pt x="4641" y="17606"/>
                          <a:pt x="1105" y="14070"/>
                          <a:pt x="803" y="9704"/>
                        </a:cubicBezTo>
                        <a:cubicBezTo>
                          <a:pt x="446" y="4531"/>
                          <a:pt x="4539" y="224"/>
                          <a:pt x="9635" y="224"/>
                        </a:cubicBezTo>
                        <a:cubicBezTo>
                          <a:pt x="14521" y="226"/>
                          <a:pt x="18483" y="4185"/>
                          <a:pt x="18487" y="9074"/>
                        </a:cubicBezTo>
                        <a:lnTo>
                          <a:pt x="18487" y="9069"/>
                        </a:lnTo>
                        <a:cubicBezTo>
                          <a:pt x="18485" y="4059"/>
                          <a:pt x="14426" y="0"/>
                          <a:pt x="9418" y="0"/>
                        </a:cubicBezTo>
                        <a:close/>
                      </a:path>
                    </a:pathLst>
                  </a:custGeom>
                  <a:solidFill>
                    <a:srgbClr val="407B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6" name="Google Shape;1376;p35"/>
                  <p:cNvSpPr/>
                  <p:nvPr/>
                </p:nvSpPr>
                <p:spPr>
                  <a:xfrm>
                    <a:off x="1003375" y="2854500"/>
                    <a:ext cx="407125" cy="388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285" h="15528" extrusionOk="0">
                        <a:moveTo>
                          <a:pt x="8522" y="0"/>
                        </a:moveTo>
                        <a:cubicBezTo>
                          <a:pt x="6535" y="0"/>
                          <a:pt x="4547" y="758"/>
                          <a:pt x="3031" y="2275"/>
                        </a:cubicBezTo>
                        <a:cubicBezTo>
                          <a:pt x="1" y="5307"/>
                          <a:pt x="1" y="10221"/>
                          <a:pt x="3031" y="13254"/>
                        </a:cubicBezTo>
                        <a:cubicBezTo>
                          <a:pt x="4488" y="14711"/>
                          <a:pt x="6463" y="15528"/>
                          <a:pt x="8522" y="15528"/>
                        </a:cubicBezTo>
                        <a:cubicBezTo>
                          <a:pt x="10581" y="15528"/>
                          <a:pt x="12556" y="14711"/>
                          <a:pt x="14010" y="13254"/>
                        </a:cubicBezTo>
                        <a:cubicBezTo>
                          <a:pt x="15467" y="11797"/>
                          <a:pt x="16284" y="9822"/>
                          <a:pt x="16284" y="7763"/>
                        </a:cubicBezTo>
                        <a:cubicBezTo>
                          <a:pt x="16284" y="5704"/>
                          <a:pt x="15467" y="3731"/>
                          <a:pt x="14010" y="2275"/>
                        </a:cubicBezTo>
                        <a:cubicBezTo>
                          <a:pt x="12495" y="758"/>
                          <a:pt x="10509" y="0"/>
                          <a:pt x="852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7" name="Google Shape;1377;p35"/>
                  <p:cNvSpPr/>
                  <p:nvPr/>
                </p:nvSpPr>
                <p:spPr>
                  <a:xfrm>
                    <a:off x="1070550" y="2936325"/>
                    <a:ext cx="292325" cy="240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693" h="9639" extrusionOk="0">
                        <a:moveTo>
                          <a:pt x="3551" y="1"/>
                        </a:moveTo>
                        <a:cubicBezTo>
                          <a:pt x="2722" y="1"/>
                          <a:pt x="1894" y="317"/>
                          <a:pt x="1262" y="949"/>
                        </a:cubicBezTo>
                        <a:cubicBezTo>
                          <a:pt x="1248" y="965"/>
                          <a:pt x="1234" y="979"/>
                          <a:pt x="1217" y="995"/>
                        </a:cubicBezTo>
                        <a:cubicBezTo>
                          <a:pt x="1" y="2312"/>
                          <a:pt x="52" y="4357"/>
                          <a:pt x="1334" y="5611"/>
                        </a:cubicBezTo>
                        <a:lnTo>
                          <a:pt x="5011" y="9290"/>
                        </a:lnTo>
                        <a:cubicBezTo>
                          <a:pt x="5243" y="9522"/>
                          <a:pt x="5547" y="9638"/>
                          <a:pt x="5851" y="9638"/>
                        </a:cubicBezTo>
                        <a:cubicBezTo>
                          <a:pt x="6155" y="9638"/>
                          <a:pt x="6459" y="9522"/>
                          <a:pt x="6692" y="9290"/>
                        </a:cubicBezTo>
                        <a:lnTo>
                          <a:pt x="10369" y="5611"/>
                        </a:lnTo>
                        <a:cubicBezTo>
                          <a:pt x="11648" y="4355"/>
                          <a:pt x="11692" y="2307"/>
                          <a:pt x="10471" y="995"/>
                        </a:cubicBezTo>
                        <a:cubicBezTo>
                          <a:pt x="9835" y="334"/>
                          <a:pt x="8986" y="2"/>
                          <a:pt x="8137" y="2"/>
                        </a:cubicBezTo>
                        <a:cubicBezTo>
                          <a:pt x="7327" y="2"/>
                          <a:pt x="6517" y="303"/>
                          <a:pt x="5889" y="909"/>
                        </a:cubicBezTo>
                        <a:lnTo>
                          <a:pt x="5844" y="951"/>
                        </a:lnTo>
                        <a:cubicBezTo>
                          <a:pt x="5211" y="318"/>
                          <a:pt x="4381" y="1"/>
                          <a:pt x="3551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8" name="Google Shape;1378;p35"/>
                  <p:cNvSpPr/>
                  <p:nvPr/>
                </p:nvSpPr>
                <p:spPr>
                  <a:xfrm>
                    <a:off x="1069575" y="2979950"/>
                    <a:ext cx="294000" cy="153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60" h="6140" extrusionOk="0">
                        <a:moveTo>
                          <a:pt x="3986" y="0"/>
                        </a:moveTo>
                        <a:cubicBezTo>
                          <a:pt x="3874" y="0"/>
                          <a:pt x="3762" y="64"/>
                          <a:pt x="3719" y="191"/>
                        </a:cubicBezTo>
                        <a:lnTo>
                          <a:pt x="2830" y="2519"/>
                        </a:lnTo>
                        <a:lnTo>
                          <a:pt x="283" y="2519"/>
                        </a:lnTo>
                        <a:cubicBezTo>
                          <a:pt x="283" y="2519"/>
                          <a:pt x="0" y="2913"/>
                          <a:pt x="0" y="3070"/>
                        </a:cubicBezTo>
                        <a:cubicBezTo>
                          <a:pt x="0" y="3226"/>
                          <a:pt x="283" y="3366"/>
                          <a:pt x="283" y="3366"/>
                        </a:cubicBezTo>
                        <a:lnTo>
                          <a:pt x="3023" y="3366"/>
                        </a:lnTo>
                        <a:cubicBezTo>
                          <a:pt x="3023" y="3366"/>
                          <a:pt x="3255" y="3277"/>
                          <a:pt x="3294" y="3163"/>
                        </a:cubicBezTo>
                        <a:lnTo>
                          <a:pt x="3978" y="1160"/>
                        </a:lnTo>
                        <a:lnTo>
                          <a:pt x="5617" y="5948"/>
                        </a:lnTo>
                        <a:cubicBezTo>
                          <a:pt x="5654" y="6060"/>
                          <a:pt x="5757" y="6135"/>
                          <a:pt x="5874" y="6140"/>
                        </a:cubicBezTo>
                        <a:cubicBezTo>
                          <a:pt x="5988" y="6140"/>
                          <a:pt x="6091" y="6072"/>
                          <a:pt x="6135" y="5967"/>
                        </a:cubicBezTo>
                        <a:lnTo>
                          <a:pt x="7814" y="2005"/>
                        </a:lnTo>
                        <a:lnTo>
                          <a:pt x="8486" y="3205"/>
                        </a:lnTo>
                        <a:cubicBezTo>
                          <a:pt x="8495" y="3220"/>
                          <a:pt x="8508" y="3227"/>
                          <a:pt x="8523" y="3227"/>
                        </a:cubicBezTo>
                        <a:cubicBezTo>
                          <a:pt x="8598" y="3227"/>
                          <a:pt x="8734" y="3081"/>
                          <a:pt x="8734" y="3081"/>
                        </a:cubicBezTo>
                        <a:lnTo>
                          <a:pt x="11477" y="3081"/>
                        </a:lnTo>
                        <a:cubicBezTo>
                          <a:pt x="11477" y="3081"/>
                          <a:pt x="11593" y="3139"/>
                          <a:pt x="11676" y="3139"/>
                        </a:cubicBezTo>
                        <a:cubicBezTo>
                          <a:pt x="11723" y="3139"/>
                          <a:pt x="11759" y="3121"/>
                          <a:pt x="11759" y="3065"/>
                        </a:cubicBezTo>
                        <a:cubicBezTo>
                          <a:pt x="11759" y="2909"/>
                          <a:pt x="11477" y="2799"/>
                          <a:pt x="11477" y="2799"/>
                        </a:cubicBezTo>
                        <a:lnTo>
                          <a:pt x="8899" y="2799"/>
                        </a:lnTo>
                        <a:lnTo>
                          <a:pt x="8045" y="1225"/>
                        </a:lnTo>
                        <a:cubicBezTo>
                          <a:pt x="7990" y="1129"/>
                          <a:pt x="7894" y="1082"/>
                          <a:pt x="7799" y="1082"/>
                        </a:cubicBezTo>
                        <a:cubicBezTo>
                          <a:pt x="7692" y="1082"/>
                          <a:pt x="7585" y="1141"/>
                          <a:pt x="7538" y="1256"/>
                        </a:cubicBezTo>
                        <a:lnTo>
                          <a:pt x="5918" y="5066"/>
                        </a:lnTo>
                        <a:lnTo>
                          <a:pt x="4254" y="191"/>
                        </a:lnTo>
                        <a:cubicBezTo>
                          <a:pt x="4209" y="64"/>
                          <a:pt x="4097" y="0"/>
                          <a:pt x="3986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9" name="Google Shape;1379;p35"/>
                  <p:cNvSpPr/>
                  <p:nvPr/>
                </p:nvSpPr>
                <p:spPr>
                  <a:xfrm>
                    <a:off x="1468250" y="3106525"/>
                    <a:ext cx="1044075" cy="1952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63" h="78088" extrusionOk="0">
                        <a:moveTo>
                          <a:pt x="38297" y="0"/>
                        </a:moveTo>
                        <a:cubicBezTo>
                          <a:pt x="38284" y="0"/>
                          <a:pt x="38271" y="0"/>
                          <a:pt x="38258" y="0"/>
                        </a:cubicBezTo>
                        <a:lnTo>
                          <a:pt x="8773" y="0"/>
                        </a:lnTo>
                        <a:cubicBezTo>
                          <a:pt x="6677" y="35"/>
                          <a:pt x="4947" y="1653"/>
                          <a:pt x="4774" y="3743"/>
                        </a:cubicBezTo>
                        <a:lnTo>
                          <a:pt x="10" y="74359"/>
                        </a:lnTo>
                        <a:cubicBezTo>
                          <a:pt x="3" y="74459"/>
                          <a:pt x="0" y="74562"/>
                          <a:pt x="0" y="74663"/>
                        </a:cubicBezTo>
                        <a:cubicBezTo>
                          <a:pt x="21" y="76564"/>
                          <a:pt x="1569" y="78087"/>
                          <a:pt x="3463" y="78087"/>
                        </a:cubicBezTo>
                        <a:cubicBezTo>
                          <a:pt x="3476" y="78087"/>
                          <a:pt x="3489" y="78087"/>
                          <a:pt x="3502" y="78087"/>
                        </a:cubicBezTo>
                        <a:lnTo>
                          <a:pt x="32982" y="78087"/>
                        </a:lnTo>
                        <a:cubicBezTo>
                          <a:pt x="35074" y="78052"/>
                          <a:pt x="36799" y="76441"/>
                          <a:pt x="36977" y="74359"/>
                        </a:cubicBezTo>
                        <a:lnTo>
                          <a:pt x="41751" y="3745"/>
                        </a:lnTo>
                        <a:cubicBezTo>
                          <a:pt x="41758" y="3638"/>
                          <a:pt x="41762" y="3530"/>
                          <a:pt x="41760" y="3423"/>
                        </a:cubicBezTo>
                        <a:cubicBezTo>
                          <a:pt x="41739" y="1524"/>
                          <a:pt x="40191" y="0"/>
                          <a:pt x="3829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0" name="Google Shape;1380;p35"/>
                  <p:cNvSpPr/>
                  <p:nvPr/>
                </p:nvSpPr>
                <p:spPr>
                  <a:xfrm>
                    <a:off x="2414075" y="3431900"/>
                    <a:ext cx="93625" cy="389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45" h="15560" extrusionOk="0">
                        <a:moveTo>
                          <a:pt x="2782" y="0"/>
                        </a:moveTo>
                        <a:cubicBezTo>
                          <a:pt x="2778" y="0"/>
                          <a:pt x="2773" y="0"/>
                          <a:pt x="2769" y="0"/>
                        </a:cubicBezTo>
                        <a:lnTo>
                          <a:pt x="2029" y="0"/>
                        </a:lnTo>
                        <a:cubicBezTo>
                          <a:pt x="1443" y="5"/>
                          <a:pt x="957" y="458"/>
                          <a:pt x="913" y="1044"/>
                        </a:cubicBezTo>
                        <a:lnTo>
                          <a:pt x="3" y="14519"/>
                        </a:lnTo>
                        <a:cubicBezTo>
                          <a:pt x="0" y="14547"/>
                          <a:pt x="0" y="14579"/>
                          <a:pt x="0" y="14607"/>
                        </a:cubicBezTo>
                        <a:cubicBezTo>
                          <a:pt x="5" y="15137"/>
                          <a:pt x="437" y="15560"/>
                          <a:pt x="963" y="15560"/>
                        </a:cubicBezTo>
                        <a:cubicBezTo>
                          <a:pt x="967" y="15560"/>
                          <a:pt x="972" y="15560"/>
                          <a:pt x="976" y="15560"/>
                        </a:cubicBezTo>
                        <a:lnTo>
                          <a:pt x="1718" y="15560"/>
                        </a:lnTo>
                        <a:cubicBezTo>
                          <a:pt x="2304" y="15555"/>
                          <a:pt x="2788" y="15102"/>
                          <a:pt x="2832" y="14519"/>
                        </a:cubicBezTo>
                        <a:lnTo>
                          <a:pt x="3743" y="1044"/>
                        </a:lnTo>
                        <a:cubicBezTo>
                          <a:pt x="3745" y="1013"/>
                          <a:pt x="3745" y="981"/>
                          <a:pt x="3745" y="953"/>
                        </a:cubicBezTo>
                        <a:cubicBezTo>
                          <a:pt x="3740" y="425"/>
                          <a:pt x="3308" y="0"/>
                          <a:pt x="2782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1" name="Google Shape;1381;p35"/>
                  <p:cNvSpPr/>
                  <p:nvPr/>
                </p:nvSpPr>
                <p:spPr>
                  <a:xfrm>
                    <a:off x="1538000" y="3431900"/>
                    <a:ext cx="69050" cy="162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62" h="6507" extrusionOk="0">
                        <a:moveTo>
                          <a:pt x="1975" y="0"/>
                        </a:moveTo>
                        <a:cubicBezTo>
                          <a:pt x="1973" y="0"/>
                          <a:pt x="1972" y="0"/>
                          <a:pt x="1970" y="0"/>
                        </a:cubicBezTo>
                        <a:lnTo>
                          <a:pt x="1235" y="0"/>
                        </a:lnTo>
                        <a:cubicBezTo>
                          <a:pt x="763" y="7"/>
                          <a:pt x="374" y="369"/>
                          <a:pt x="332" y="838"/>
                        </a:cubicBezTo>
                        <a:lnTo>
                          <a:pt x="2" y="5668"/>
                        </a:lnTo>
                        <a:cubicBezTo>
                          <a:pt x="0" y="5689"/>
                          <a:pt x="0" y="5713"/>
                          <a:pt x="0" y="5734"/>
                        </a:cubicBezTo>
                        <a:cubicBezTo>
                          <a:pt x="5" y="6161"/>
                          <a:pt x="355" y="6507"/>
                          <a:pt x="781" y="6507"/>
                        </a:cubicBezTo>
                        <a:cubicBezTo>
                          <a:pt x="785" y="6507"/>
                          <a:pt x="789" y="6507"/>
                          <a:pt x="794" y="6506"/>
                        </a:cubicBezTo>
                        <a:lnTo>
                          <a:pt x="1527" y="6506"/>
                        </a:lnTo>
                        <a:cubicBezTo>
                          <a:pt x="1998" y="6502"/>
                          <a:pt x="2391" y="6138"/>
                          <a:pt x="2433" y="5668"/>
                        </a:cubicBezTo>
                        <a:lnTo>
                          <a:pt x="2759" y="841"/>
                        </a:lnTo>
                        <a:cubicBezTo>
                          <a:pt x="2762" y="820"/>
                          <a:pt x="2762" y="801"/>
                          <a:pt x="2762" y="782"/>
                        </a:cubicBezTo>
                        <a:cubicBezTo>
                          <a:pt x="2759" y="350"/>
                          <a:pt x="2407" y="0"/>
                          <a:pt x="1975" y="0"/>
                        </a:cubicBezTo>
                        <a:close/>
                      </a:path>
                    </a:pathLst>
                  </a:custGeom>
                  <a:solidFill>
                    <a:srgbClr val="407B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2" name="Google Shape;1382;p35"/>
                  <p:cNvSpPr/>
                  <p:nvPr/>
                </p:nvSpPr>
                <p:spPr>
                  <a:xfrm>
                    <a:off x="1523275" y="3651150"/>
                    <a:ext cx="69200" cy="162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68" h="6508" extrusionOk="0">
                        <a:moveTo>
                          <a:pt x="1982" y="1"/>
                        </a:moveTo>
                        <a:cubicBezTo>
                          <a:pt x="1981" y="1"/>
                          <a:pt x="1979" y="1"/>
                          <a:pt x="1978" y="1"/>
                        </a:cubicBezTo>
                        <a:lnTo>
                          <a:pt x="1236" y="1"/>
                        </a:lnTo>
                        <a:cubicBezTo>
                          <a:pt x="764" y="8"/>
                          <a:pt x="374" y="370"/>
                          <a:pt x="330" y="839"/>
                        </a:cubicBezTo>
                        <a:lnTo>
                          <a:pt x="3" y="5669"/>
                        </a:lnTo>
                        <a:cubicBezTo>
                          <a:pt x="1" y="5690"/>
                          <a:pt x="1" y="5711"/>
                          <a:pt x="1" y="5732"/>
                        </a:cubicBezTo>
                        <a:cubicBezTo>
                          <a:pt x="5" y="6161"/>
                          <a:pt x="356" y="6507"/>
                          <a:pt x="784" y="6507"/>
                        </a:cubicBezTo>
                        <a:cubicBezTo>
                          <a:pt x="786" y="6507"/>
                          <a:pt x="789" y="6507"/>
                          <a:pt x="792" y="6507"/>
                        </a:cubicBezTo>
                        <a:lnTo>
                          <a:pt x="1528" y="6507"/>
                        </a:lnTo>
                        <a:cubicBezTo>
                          <a:pt x="2001" y="6505"/>
                          <a:pt x="2396" y="6141"/>
                          <a:pt x="2438" y="5669"/>
                        </a:cubicBezTo>
                        <a:lnTo>
                          <a:pt x="2767" y="841"/>
                        </a:lnTo>
                        <a:cubicBezTo>
                          <a:pt x="2767" y="820"/>
                          <a:pt x="2767" y="802"/>
                          <a:pt x="2767" y="783"/>
                        </a:cubicBezTo>
                        <a:cubicBezTo>
                          <a:pt x="2765" y="350"/>
                          <a:pt x="2412" y="1"/>
                          <a:pt x="1982" y="1"/>
                        </a:cubicBezTo>
                        <a:close/>
                      </a:path>
                    </a:pathLst>
                  </a:custGeom>
                  <a:solidFill>
                    <a:srgbClr val="407B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3" name="Google Shape;1383;p35"/>
                  <p:cNvSpPr/>
                  <p:nvPr/>
                </p:nvSpPr>
                <p:spPr>
                  <a:xfrm>
                    <a:off x="1452475" y="3106525"/>
                    <a:ext cx="1044200" cy="1952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68" h="78088" extrusionOk="0">
                        <a:moveTo>
                          <a:pt x="38305" y="0"/>
                        </a:moveTo>
                        <a:cubicBezTo>
                          <a:pt x="38292" y="0"/>
                          <a:pt x="38279" y="0"/>
                          <a:pt x="38266" y="0"/>
                        </a:cubicBezTo>
                        <a:lnTo>
                          <a:pt x="8793" y="0"/>
                        </a:lnTo>
                        <a:cubicBezTo>
                          <a:pt x="6696" y="28"/>
                          <a:pt x="4959" y="1642"/>
                          <a:pt x="4782" y="3733"/>
                        </a:cubicBezTo>
                        <a:lnTo>
                          <a:pt x="13" y="74359"/>
                        </a:lnTo>
                        <a:cubicBezTo>
                          <a:pt x="6" y="74459"/>
                          <a:pt x="1" y="74562"/>
                          <a:pt x="3" y="74663"/>
                        </a:cubicBezTo>
                        <a:cubicBezTo>
                          <a:pt x="24" y="76562"/>
                          <a:pt x="1572" y="78087"/>
                          <a:pt x="3466" y="78087"/>
                        </a:cubicBezTo>
                        <a:cubicBezTo>
                          <a:pt x="3479" y="78087"/>
                          <a:pt x="3492" y="78087"/>
                          <a:pt x="3505" y="78087"/>
                        </a:cubicBezTo>
                        <a:lnTo>
                          <a:pt x="32992" y="78087"/>
                        </a:lnTo>
                        <a:cubicBezTo>
                          <a:pt x="35084" y="78055"/>
                          <a:pt x="36811" y="76444"/>
                          <a:pt x="36989" y="74359"/>
                        </a:cubicBezTo>
                        <a:lnTo>
                          <a:pt x="41758" y="3733"/>
                        </a:lnTo>
                        <a:cubicBezTo>
                          <a:pt x="41765" y="3628"/>
                          <a:pt x="41768" y="3528"/>
                          <a:pt x="41768" y="3425"/>
                        </a:cubicBezTo>
                        <a:cubicBezTo>
                          <a:pt x="41747" y="1526"/>
                          <a:pt x="40201" y="0"/>
                          <a:pt x="38305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4" name="Google Shape;1384;p35"/>
                  <p:cNvSpPr/>
                  <p:nvPr/>
                </p:nvSpPr>
                <p:spPr>
                  <a:xfrm>
                    <a:off x="1459725" y="3219675"/>
                    <a:ext cx="1029600" cy="1725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184" h="69035" extrusionOk="0">
                        <a:moveTo>
                          <a:pt x="10468" y="1"/>
                        </a:moveTo>
                        <a:lnTo>
                          <a:pt x="10466" y="3"/>
                        </a:lnTo>
                        <a:lnTo>
                          <a:pt x="4662" y="3"/>
                        </a:lnTo>
                        <a:lnTo>
                          <a:pt x="4455" y="3129"/>
                        </a:lnTo>
                        <a:cubicBezTo>
                          <a:pt x="4611" y="3003"/>
                          <a:pt x="4784" y="2900"/>
                          <a:pt x="4971" y="2826"/>
                        </a:cubicBezTo>
                        <a:cubicBezTo>
                          <a:pt x="6082" y="2377"/>
                          <a:pt x="7251" y="2093"/>
                          <a:pt x="8442" y="1976"/>
                        </a:cubicBezTo>
                        <a:lnTo>
                          <a:pt x="8442" y="1976"/>
                        </a:lnTo>
                        <a:cubicBezTo>
                          <a:pt x="8442" y="1976"/>
                          <a:pt x="8442" y="2018"/>
                          <a:pt x="8437" y="2097"/>
                        </a:cubicBezTo>
                        <a:cubicBezTo>
                          <a:pt x="8456" y="2093"/>
                          <a:pt x="8475" y="2090"/>
                          <a:pt x="8493" y="2086"/>
                        </a:cubicBezTo>
                        <a:cubicBezTo>
                          <a:pt x="8505" y="2083"/>
                          <a:pt x="8519" y="2083"/>
                          <a:pt x="8533" y="2083"/>
                        </a:cubicBezTo>
                        <a:cubicBezTo>
                          <a:pt x="8624" y="2083"/>
                          <a:pt x="8703" y="2144"/>
                          <a:pt x="8725" y="2235"/>
                        </a:cubicBezTo>
                        <a:cubicBezTo>
                          <a:pt x="10151" y="1848"/>
                          <a:pt x="10517" y="977"/>
                          <a:pt x="10468" y="1"/>
                        </a:cubicBezTo>
                        <a:close/>
                        <a:moveTo>
                          <a:pt x="13508" y="1"/>
                        </a:moveTo>
                        <a:cubicBezTo>
                          <a:pt x="13625" y="771"/>
                          <a:pt x="13849" y="1458"/>
                          <a:pt x="14246" y="1918"/>
                        </a:cubicBezTo>
                        <a:cubicBezTo>
                          <a:pt x="14257" y="1897"/>
                          <a:pt x="14267" y="1876"/>
                          <a:pt x="14276" y="1859"/>
                        </a:cubicBezTo>
                        <a:cubicBezTo>
                          <a:pt x="14311" y="1801"/>
                          <a:pt x="14374" y="1766"/>
                          <a:pt x="14439" y="1766"/>
                        </a:cubicBezTo>
                        <a:cubicBezTo>
                          <a:pt x="14458" y="1766"/>
                          <a:pt x="14472" y="1768"/>
                          <a:pt x="14488" y="1771"/>
                        </a:cubicBezTo>
                        <a:cubicBezTo>
                          <a:pt x="14598" y="1796"/>
                          <a:pt x="14706" y="1827"/>
                          <a:pt x="14811" y="1864"/>
                        </a:cubicBezTo>
                        <a:cubicBezTo>
                          <a:pt x="14897" y="1696"/>
                          <a:pt x="14976" y="1549"/>
                          <a:pt x="15044" y="1423"/>
                        </a:cubicBezTo>
                        <a:cubicBezTo>
                          <a:pt x="15324" y="1399"/>
                          <a:pt x="15607" y="1385"/>
                          <a:pt x="15889" y="1385"/>
                        </a:cubicBezTo>
                        <a:cubicBezTo>
                          <a:pt x="16428" y="1385"/>
                          <a:pt x="16968" y="1432"/>
                          <a:pt x="17498" y="1521"/>
                        </a:cubicBezTo>
                        <a:cubicBezTo>
                          <a:pt x="17556" y="1530"/>
                          <a:pt x="17612" y="1539"/>
                          <a:pt x="17668" y="1549"/>
                        </a:cubicBezTo>
                        <a:lnTo>
                          <a:pt x="17680" y="1551"/>
                        </a:lnTo>
                        <a:cubicBezTo>
                          <a:pt x="17705" y="1556"/>
                          <a:pt x="17731" y="1563"/>
                          <a:pt x="17757" y="1567"/>
                        </a:cubicBezTo>
                        <a:cubicBezTo>
                          <a:pt x="18522" y="1747"/>
                          <a:pt x="19101" y="2377"/>
                          <a:pt x="19213" y="3157"/>
                        </a:cubicBezTo>
                        <a:cubicBezTo>
                          <a:pt x="19601" y="3769"/>
                          <a:pt x="19970" y="4357"/>
                          <a:pt x="20332" y="4973"/>
                        </a:cubicBezTo>
                        <a:lnTo>
                          <a:pt x="21272" y="3"/>
                        </a:lnTo>
                        <a:lnTo>
                          <a:pt x="21275" y="1"/>
                        </a:lnTo>
                        <a:close/>
                        <a:moveTo>
                          <a:pt x="19080" y="10649"/>
                        </a:moveTo>
                        <a:cubicBezTo>
                          <a:pt x="19076" y="10989"/>
                          <a:pt x="19071" y="11330"/>
                          <a:pt x="19069" y="11671"/>
                        </a:cubicBezTo>
                        <a:lnTo>
                          <a:pt x="19211" y="10912"/>
                        </a:lnTo>
                        <a:cubicBezTo>
                          <a:pt x="19169" y="10824"/>
                          <a:pt x="19125" y="10737"/>
                          <a:pt x="19080" y="10649"/>
                        </a:cubicBezTo>
                        <a:close/>
                        <a:moveTo>
                          <a:pt x="35632" y="3"/>
                        </a:moveTo>
                        <a:lnTo>
                          <a:pt x="32158" y="18392"/>
                        </a:lnTo>
                        <a:lnTo>
                          <a:pt x="39942" y="18392"/>
                        </a:lnTo>
                        <a:lnTo>
                          <a:pt x="41183" y="3"/>
                        </a:lnTo>
                        <a:close/>
                        <a:moveTo>
                          <a:pt x="39213" y="29140"/>
                        </a:moveTo>
                        <a:lnTo>
                          <a:pt x="39213" y="29143"/>
                        </a:lnTo>
                        <a:lnTo>
                          <a:pt x="39215" y="29143"/>
                        </a:lnTo>
                        <a:lnTo>
                          <a:pt x="39213" y="29140"/>
                        </a:lnTo>
                        <a:close/>
                        <a:moveTo>
                          <a:pt x="25416" y="3"/>
                        </a:moveTo>
                        <a:lnTo>
                          <a:pt x="23339" y="11013"/>
                        </a:lnTo>
                        <a:cubicBezTo>
                          <a:pt x="23432" y="11286"/>
                          <a:pt x="23516" y="11559"/>
                          <a:pt x="23591" y="11837"/>
                        </a:cubicBezTo>
                        <a:cubicBezTo>
                          <a:pt x="23759" y="12418"/>
                          <a:pt x="23845" y="13021"/>
                          <a:pt x="23845" y="13627"/>
                        </a:cubicBezTo>
                        <a:cubicBezTo>
                          <a:pt x="23845" y="13684"/>
                          <a:pt x="23845" y="13740"/>
                          <a:pt x="23843" y="13798"/>
                        </a:cubicBezTo>
                        <a:lnTo>
                          <a:pt x="23843" y="13908"/>
                        </a:lnTo>
                        <a:lnTo>
                          <a:pt x="23843" y="13938"/>
                        </a:lnTo>
                        <a:lnTo>
                          <a:pt x="23843" y="13966"/>
                        </a:lnTo>
                        <a:cubicBezTo>
                          <a:pt x="23843" y="14069"/>
                          <a:pt x="23812" y="14171"/>
                          <a:pt x="23794" y="14274"/>
                        </a:cubicBezTo>
                        <a:cubicBezTo>
                          <a:pt x="23775" y="14379"/>
                          <a:pt x="23749" y="14459"/>
                          <a:pt x="23719" y="14561"/>
                        </a:cubicBezTo>
                        <a:cubicBezTo>
                          <a:pt x="23696" y="14641"/>
                          <a:pt x="23663" y="14720"/>
                          <a:pt x="23628" y="14797"/>
                        </a:cubicBezTo>
                        <a:cubicBezTo>
                          <a:pt x="23521" y="15045"/>
                          <a:pt x="23381" y="15276"/>
                          <a:pt x="23212" y="15488"/>
                        </a:cubicBezTo>
                        <a:cubicBezTo>
                          <a:pt x="22979" y="15780"/>
                          <a:pt x="22713" y="16044"/>
                          <a:pt x="22421" y="16275"/>
                        </a:cubicBezTo>
                        <a:cubicBezTo>
                          <a:pt x="22393" y="16298"/>
                          <a:pt x="22363" y="16321"/>
                          <a:pt x="22332" y="16345"/>
                        </a:cubicBezTo>
                        <a:lnTo>
                          <a:pt x="20371" y="26726"/>
                        </a:lnTo>
                        <a:cubicBezTo>
                          <a:pt x="20710" y="28370"/>
                          <a:pt x="21076" y="30125"/>
                          <a:pt x="21431" y="31883"/>
                        </a:cubicBezTo>
                        <a:lnTo>
                          <a:pt x="27450" y="3"/>
                        </a:lnTo>
                        <a:close/>
                        <a:moveTo>
                          <a:pt x="16622" y="46586"/>
                        </a:moveTo>
                        <a:lnTo>
                          <a:pt x="15516" y="52450"/>
                        </a:lnTo>
                        <a:cubicBezTo>
                          <a:pt x="15845" y="54108"/>
                          <a:pt x="16158" y="56134"/>
                          <a:pt x="16442" y="58305"/>
                        </a:cubicBezTo>
                        <a:lnTo>
                          <a:pt x="18014" y="49990"/>
                        </a:lnTo>
                        <a:cubicBezTo>
                          <a:pt x="17885" y="49691"/>
                          <a:pt x="17764" y="49397"/>
                          <a:pt x="17645" y="49112"/>
                        </a:cubicBezTo>
                        <a:cubicBezTo>
                          <a:pt x="17334" y="48365"/>
                          <a:pt x="16989" y="47513"/>
                          <a:pt x="16622" y="46586"/>
                        </a:cubicBezTo>
                        <a:close/>
                        <a:moveTo>
                          <a:pt x="3680" y="14568"/>
                        </a:moveTo>
                        <a:lnTo>
                          <a:pt x="0" y="69035"/>
                        </a:lnTo>
                        <a:lnTo>
                          <a:pt x="8239" y="69035"/>
                        </a:lnTo>
                        <a:lnTo>
                          <a:pt x="10170" y="58805"/>
                        </a:lnTo>
                        <a:cubicBezTo>
                          <a:pt x="9593" y="55891"/>
                          <a:pt x="9079" y="53183"/>
                          <a:pt x="8746" y="51169"/>
                        </a:cubicBezTo>
                        <a:cubicBezTo>
                          <a:pt x="8377" y="48942"/>
                          <a:pt x="7935" y="45788"/>
                          <a:pt x="7497" y="42452"/>
                        </a:cubicBezTo>
                        <a:cubicBezTo>
                          <a:pt x="6799" y="42491"/>
                          <a:pt x="6397" y="42508"/>
                          <a:pt x="6397" y="42508"/>
                        </a:cubicBezTo>
                        <a:cubicBezTo>
                          <a:pt x="6397" y="42508"/>
                          <a:pt x="5309" y="28298"/>
                          <a:pt x="4135" y="19158"/>
                        </a:cubicBezTo>
                        <a:cubicBezTo>
                          <a:pt x="3934" y="17633"/>
                          <a:pt x="3782" y="16102"/>
                          <a:pt x="3680" y="14568"/>
                        </a:cubicBezTo>
                        <a:close/>
                        <a:moveTo>
                          <a:pt x="23775" y="62792"/>
                        </a:moveTo>
                        <a:lnTo>
                          <a:pt x="22596" y="69035"/>
                        </a:lnTo>
                        <a:lnTo>
                          <a:pt x="26721" y="69035"/>
                        </a:lnTo>
                        <a:cubicBezTo>
                          <a:pt x="26721" y="69035"/>
                          <a:pt x="25447" y="66378"/>
                          <a:pt x="23775" y="62792"/>
                        </a:cubicBezTo>
                        <a:close/>
                        <a:moveTo>
                          <a:pt x="30130" y="29143"/>
                        </a:moveTo>
                        <a:lnTo>
                          <a:pt x="25724" y="52471"/>
                        </a:lnTo>
                        <a:cubicBezTo>
                          <a:pt x="28755" y="59057"/>
                          <a:pt x="31771" y="69035"/>
                          <a:pt x="31771" y="69035"/>
                        </a:cubicBezTo>
                        <a:lnTo>
                          <a:pt x="36519" y="69035"/>
                        </a:lnTo>
                        <a:lnTo>
                          <a:pt x="39213" y="29143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5" name="Google Shape;1385;p35"/>
                  <p:cNvSpPr/>
                  <p:nvPr/>
                </p:nvSpPr>
                <p:spPr>
                  <a:xfrm>
                    <a:off x="1665625" y="3219750"/>
                    <a:ext cx="429525" cy="1725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81" h="69032" extrusionOk="0">
                        <a:moveTo>
                          <a:pt x="13036" y="0"/>
                        </a:moveTo>
                        <a:lnTo>
                          <a:pt x="12096" y="4973"/>
                        </a:lnTo>
                        <a:cubicBezTo>
                          <a:pt x="12110" y="4994"/>
                          <a:pt x="12121" y="5015"/>
                          <a:pt x="12133" y="5036"/>
                        </a:cubicBezTo>
                        <a:cubicBezTo>
                          <a:pt x="12626" y="5876"/>
                          <a:pt x="13107" y="6707"/>
                          <a:pt x="13562" y="7573"/>
                        </a:cubicBezTo>
                        <a:cubicBezTo>
                          <a:pt x="14015" y="8442"/>
                          <a:pt x="14447" y="9338"/>
                          <a:pt x="14836" y="10295"/>
                        </a:cubicBezTo>
                        <a:cubicBezTo>
                          <a:pt x="14932" y="10531"/>
                          <a:pt x="15021" y="10769"/>
                          <a:pt x="15103" y="11010"/>
                        </a:cubicBezTo>
                        <a:lnTo>
                          <a:pt x="17180" y="0"/>
                        </a:lnTo>
                        <a:close/>
                        <a:moveTo>
                          <a:pt x="12063" y="13242"/>
                        </a:moveTo>
                        <a:lnTo>
                          <a:pt x="12044" y="13265"/>
                        </a:lnTo>
                        <a:cubicBezTo>
                          <a:pt x="12051" y="13258"/>
                          <a:pt x="12056" y="13251"/>
                          <a:pt x="12063" y="13242"/>
                        </a:cubicBezTo>
                        <a:close/>
                        <a:moveTo>
                          <a:pt x="10975" y="10909"/>
                        </a:moveTo>
                        <a:lnTo>
                          <a:pt x="10833" y="11668"/>
                        </a:lnTo>
                        <a:cubicBezTo>
                          <a:pt x="10823" y="12495"/>
                          <a:pt x="10816" y="13321"/>
                          <a:pt x="10812" y="14122"/>
                        </a:cubicBezTo>
                        <a:cubicBezTo>
                          <a:pt x="10861" y="14094"/>
                          <a:pt x="10910" y="14068"/>
                          <a:pt x="10959" y="14040"/>
                        </a:cubicBezTo>
                        <a:cubicBezTo>
                          <a:pt x="11276" y="13865"/>
                          <a:pt x="11580" y="13664"/>
                          <a:pt x="11865" y="13438"/>
                        </a:cubicBezTo>
                        <a:cubicBezTo>
                          <a:pt x="11876" y="13428"/>
                          <a:pt x="11890" y="13417"/>
                          <a:pt x="11904" y="13407"/>
                        </a:cubicBezTo>
                        <a:cubicBezTo>
                          <a:pt x="11876" y="13216"/>
                          <a:pt x="11832" y="13027"/>
                          <a:pt x="11774" y="12845"/>
                        </a:cubicBezTo>
                        <a:cubicBezTo>
                          <a:pt x="11659" y="12471"/>
                          <a:pt x="11524" y="12105"/>
                          <a:pt x="11367" y="11745"/>
                        </a:cubicBezTo>
                        <a:cubicBezTo>
                          <a:pt x="11241" y="11465"/>
                          <a:pt x="11113" y="11185"/>
                          <a:pt x="10975" y="10909"/>
                        </a:cubicBezTo>
                        <a:close/>
                        <a:moveTo>
                          <a:pt x="14099" y="16340"/>
                        </a:moveTo>
                        <a:cubicBezTo>
                          <a:pt x="13676" y="16666"/>
                          <a:pt x="13228" y="16958"/>
                          <a:pt x="12761" y="17215"/>
                        </a:cubicBezTo>
                        <a:cubicBezTo>
                          <a:pt x="12121" y="17565"/>
                          <a:pt x="11470" y="17887"/>
                          <a:pt x="10805" y="18184"/>
                        </a:cubicBezTo>
                        <a:cubicBezTo>
                          <a:pt x="10805" y="18387"/>
                          <a:pt x="10807" y="18581"/>
                          <a:pt x="10809" y="18765"/>
                        </a:cubicBezTo>
                        <a:cubicBezTo>
                          <a:pt x="10821" y="20142"/>
                          <a:pt x="11409" y="23168"/>
                          <a:pt x="12138" y="26721"/>
                        </a:cubicBezTo>
                        <a:lnTo>
                          <a:pt x="14096" y="16342"/>
                        </a:lnTo>
                        <a:lnTo>
                          <a:pt x="14099" y="16340"/>
                        </a:lnTo>
                        <a:close/>
                        <a:moveTo>
                          <a:pt x="6780" y="42458"/>
                        </a:moveTo>
                        <a:cubicBezTo>
                          <a:pt x="6675" y="45192"/>
                          <a:pt x="6596" y="47725"/>
                          <a:pt x="6570" y="49599"/>
                        </a:cubicBezTo>
                        <a:cubicBezTo>
                          <a:pt x="6813" y="50321"/>
                          <a:pt x="7051" y="51294"/>
                          <a:pt x="7280" y="52447"/>
                        </a:cubicBezTo>
                        <a:lnTo>
                          <a:pt x="8386" y="46583"/>
                        </a:lnTo>
                        <a:cubicBezTo>
                          <a:pt x="7887" y="45322"/>
                          <a:pt x="7340" y="43919"/>
                          <a:pt x="6782" y="42458"/>
                        </a:cubicBezTo>
                        <a:close/>
                        <a:moveTo>
                          <a:pt x="1934" y="58802"/>
                        </a:moveTo>
                        <a:lnTo>
                          <a:pt x="1" y="69032"/>
                        </a:lnTo>
                        <a:lnTo>
                          <a:pt x="4028" y="69032"/>
                        </a:lnTo>
                        <a:cubicBezTo>
                          <a:pt x="3362" y="65859"/>
                          <a:pt x="2604" y="62194"/>
                          <a:pt x="1934" y="5880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6" name="Google Shape;1386;p35"/>
                  <p:cNvSpPr/>
                  <p:nvPr/>
                </p:nvSpPr>
                <p:spPr>
                  <a:xfrm>
                    <a:off x="1944650" y="3148950"/>
                    <a:ext cx="184575" cy="21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83" h="851" extrusionOk="0">
                        <a:moveTo>
                          <a:pt x="6997" y="0"/>
                        </a:moveTo>
                        <a:cubicBezTo>
                          <a:pt x="6994" y="0"/>
                          <a:pt x="6991" y="0"/>
                          <a:pt x="6988" y="1"/>
                        </a:cubicBezTo>
                        <a:lnTo>
                          <a:pt x="454" y="1"/>
                        </a:lnTo>
                        <a:cubicBezTo>
                          <a:pt x="216" y="3"/>
                          <a:pt x="20" y="187"/>
                          <a:pt x="3" y="423"/>
                        </a:cubicBezTo>
                        <a:cubicBezTo>
                          <a:pt x="1" y="437"/>
                          <a:pt x="1" y="449"/>
                          <a:pt x="1" y="460"/>
                        </a:cubicBezTo>
                        <a:cubicBezTo>
                          <a:pt x="3" y="676"/>
                          <a:pt x="178" y="850"/>
                          <a:pt x="393" y="850"/>
                        </a:cubicBezTo>
                        <a:cubicBezTo>
                          <a:pt x="395" y="850"/>
                          <a:pt x="396" y="850"/>
                          <a:pt x="398" y="850"/>
                        </a:cubicBezTo>
                        <a:lnTo>
                          <a:pt x="6930" y="850"/>
                        </a:lnTo>
                        <a:cubicBezTo>
                          <a:pt x="7168" y="846"/>
                          <a:pt x="7362" y="661"/>
                          <a:pt x="7383" y="423"/>
                        </a:cubicBezTo>
                        <a:cubicBezTo>
                          <a:pt x="7383" y="409"/>
                          <a:pt x="7383" y="397"/>
                          <a:pt x="7383" y="383"/>
                        </a:cubicBezTo>
                        <a:cubicBezTo>
                          <a:pt x="7380" y="171"/>
                          <a:pt x="7207" y="0"/>
                          <a:pt x="6997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7" name="Google Shape;1387;p35"/>
                  <p:cNvSpPr/>
                  <p:nvPr/>
                </p:nvSpPr>
                <p:spPr>
                  <a:xfrm>
                    <a:off x="1826775" y="5085825"/>
                    <a:ext cx="84875" cy="149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95" h="5999" extrusionOk="0">
                        <a:moveTo>
                          <a:pt x="2496" y="1"/>
                        </a:moveTo>
                        <a:lnTo>
                          <a:pt x="0" y="241"/>
                        </a:lnTo>
                        <a:lnTo>
                          <a:pt x="899" y="5998"/>
                        </a:lnTo>
                        <a:lnTo>
                          <a:pt x="3395" y="5760"/>
                        </a:lnTo>
                        <a:lnTo>
                          <a:pt x="2496" y="1"/>
                        </a:lnTo>
                        <a:close/>
                      </a:path>
                    </a:pathLst>
                  </a:custGeom>
                  <a:solidFill>
                    <a:srgbClr val="FFB57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8" name="Google Shape;1388;p35"/>
                  <p:cNvSpPr/>
                  <p:nvPr/>
                </p:nvSpPr>
                <p:spPr>
                  <a:xfrm>
                    <a:off x="1738225" y="5184700"/>
                    <a:ext cx="198400" cy="123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36" h="4931" extrusionOk="0">
                        <a:moveTo>
                          <a:pt x="6833" y="1"/>
                        </a:moveTo>
                        <a:cubicBezTo>
                          <a:pt x="6812" y="1"/>
                          <a:pt x="6791" y="4"/>
                          <a:pt x="6771" y="12"/>
                        </a:cubicBezTo>
                        <a:lnTo>
                          <a:pt x="4156" y="825"/>
                        </a:lnTo>
                        <a:cubicBezTo>
                          <a:pt x="3937" y="904"/>
                          <a:pt x="3743" y="1039"/>
                          <a:pt x="3594" y="1219"/>
                        </a:cubicBezTo>
                        <a:cubicBezTo>
                          <a:pt x="2158" y="2767"/>
                          <a:pt x="2417" y="3259"/>
                          <a:pt x="437" y="3859"/>
                        </a:cubicBezTo>
                        <a:cubicBezTo>
                          <a:pt x="1" y="3990"/>
                          <a:pt x="232" y="4931"/>
                          <a:pt x="1259" y="4931"/>
                        </a:cubicBezTo>
                        <a:cubicBezTo>
                          <a:pt x="2695" y="4931"/>
                          <a:pt x="3250" y="4172"/>
                          <a:pt x="4583" y="3607"/>
                        </a:cubicBezTo>
                        <a:cubicBezTo>
                          <a:pt x="5725" y="3108"/>
                          <a:pt x="6624" y="3042"/>
                          <a:pt x="7569" y="2760"/>
                        </a:cubicBezTo>
                        <a:cubicBezTo>
                          <a:pt x="7581" y="2755"/>
                          <a:pt x="7590" y="2751"/>
                          <a:pt x="7602" y="2748"/>
                        </a:cubicBezTo>
                        <a:cubicBezTo>
                          <a:pt x="7824" y="2664"/>
                          <a:pt x="7936" y="2414"/>
                          <a:pt x="7852" y="2193"/>
                        </a:cubicBezTo>
                        <a:lnTo>
                          <a:pt x="7004" y="120"/>
                        </a:lnTo>
                        <a:cubicBezTo>
                          <a:pt x="6975" y="47"/>
                          <a:pt x="6906" y="1"/>
                          <a:pt x="6833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9" name="Google Shape;1389;p35"/>
                  <p:cNvSpPr/>
                  <p:nvPr/>
                </p:nvSpPr>
                <p:spPr>
                  <a:xfrm>
                    <a:off x="1898550" y="5146075"/>
                    <a:ext cx="2300" cy="14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" h="561" extrusionOk="0">
                        <a:moveTo>
                          <a:pt x="1" y="0"/>
                        </a:moveTo>
                        <a:lnTo>
                          <a:pt x="87" y="560"/>
                        </a:lnTo>
                        <a:lnTo>
                          <a:pt x="92" y="560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CCCCC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0" name="Google Shape;1390;p35"/>
                  <p:cNvSpPr/>
                  <p:nvPr/>
                </p:nvSpPr>
                <p:spPr>
                  <a:xfrm>
                    <a:off x="1836050" y="5146075"/>
                    <a:ext cx="64675" cy="20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87" h="801" extrusionOk="0">
                        <a:moveTo>
                          <a:pt x="2501" y="0"/>
                        </a:moveTo>
                        <a:lnTo>
                          <a:pt x="0" y="215"/>
                        </a:lnTo>
                        <a:lnTo>
                          <a:pt x="94" y="801"/>
                        </a:lnTo>
                        <a:lnTo>
                          <a:pt x="2587" y="560"/>
                        </a:lnTo>
                        <a:lnTo>
                          <a:pt x="2501" y="0"/>
                        </a:lnTo>
                        <a:close/>
                      </a:path>
                    </a:pathLst>
                  </a:custGeom>
                  <a:solidFill>
                    <a:srgbClr val="CC915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1" name="Google Shape;1391;p35"/>
                  <p:cNvSpPr/>
                  <p:nvPr/>
                </p:nvSpPr>
                <p:spPr>
                  <a:xfrm>
                    <a:off x="1555550" y="3268500"/>
                    <a:ext cx="374550" cy="588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82" h="23558" extrusionOk="0">
                        <a:moveTo>
                          <a:pt x="9504" y="0"/>
                        </a:moveTo>
                        <a:cubicBezTo>
                          <a:pt x="7288" y="0"/>
                          <a:pt x="5074" y="257"/>
                          <a:pt x="2856" y="688"/>
                        </a:cubicBezTo>
                        <a:cubicBezTo>
                          <a:pt x="1738" y="905"/>
                          <a:pt x="890" y="1821"/>
                          <a:pt x="759" y="2950"/>
                        </a:cubicBezTo>
                        <a:cubicBezTo>
                          <a:pt x="407" y="6081"/>
                          <a:pt x="1" y="13094"/>
                          <a:pt x="1579" y="23557"/>
                        </a:cubicBezTo>
                        <a:lnTo>
                          <a:pt x="14958" y="22425"/>
                        </a:lnTo>
                        <a:cubicBezTo>
                          <a:pt x="14981" y="20527"/>
                          <a:pt x="13632" y="11878"/>
                          <a:pt x="14748" y="2904"/>
                        </a:cubicBezTo>
                        <a:cubicBezTo>
                          <a:pt x="14937" y="1592"/>
                          <a:pt x="14026" y="378"/>
                          <a:pt x="12717" y="189"/>
                        </a:cubicBezTo>
                        <a:cubicBezTo>
                          <a:pt x="12696" y="186"/>
                          <a:pt x="12675" y="184"/>
                          <a:pt x="12654" y="182"/>
                        </a:cubicBezTo>
                        <a:cubicBezTo>
                          <a:pt x="11602" y="58"/>
                          <a:pt x="10553" y="0"/>
                          <a:pt x="9504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2" name="Google Shape;1392;p35"/>
                  <p:cNvSpPr/>
                  <p:nvPr/>
                </p:nvSpPr>
                <p:spPr>
                  <a:xfrm>
                    <a:off x="1677175" y="3330225"/>
                    <a:ext cx="59925" cy="38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7" h="1545" extrusionOk="0">
                        <a:moveTo>
                          <a:pt x="1296" y="1"/>
                        </a:moveTo>
                        <a:lnTo>
                          <a:pt x="1" y="395"/>
                        </a:lnTo>
                        <a:lnTo>
                          <a:pt x="477" y="1352"/>
                        </a:lnTo>
                        <a:cubicBezTo>
                          <a:pt x="524" y="1450"/>
                          <a:pt x="622" y="1513"/>
                          <a:pt x="729" y="1516"/>
                        </a:cubicBezTo>
                        <a:lnTo>
                          <a:pt x="1247" y="1544"/>
                        </a:lnTo>
                        <a:cubicBezTo>
                          <a:pt x="1254" y="1544"/>
                          <a:pt x="1261" y="1544"/>
                          <a:pt x="1268" y="1544"/>
                        </a:cubicBezTo>
                        <a:cubicBezTo>
                          <a:pt x="1354" y="1544"/>
                          <a:pt x="1435" y="1516"/>
                          <a:pt x="1504" y="1467"/>
                        </a:cubicBezTo>
                        <a:lnTo>
                          <a:pt x="2396" y="801"/>
                        </a:lnTo>
                        <a:lnTo>
                          <a:pt x="1296" y="1"/>
                        </a:ln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3" name="Google Shape;1393;p35"/>
                  <p:cNvSpPr/>
                  <p:nvPr/>
                </p:nvSpPr>
                <p:spPr>
                  <a:xfrm>
                    <a:off x="1670425" y="3359950"/>
                    <a:ext cx="58675" cy="294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47" h="11776" extrusionOk="0">
                        <a:moveTo>
                          <a:pt x="1165" y="1"/>
                        </a:moveTo>
                        <a:cubicBezTo>
                          <a:pt x="1087" y="1"/>
                          <a:pt x="1008" y="11"/>
                          <a:pt x="931" y="32"/>
                        </a:cubicBezTo>
                        <a:cubicBezTo>
                          <a:pt x="509" y="1520"/>
                          <a:pt x="49" y="5782"/>
                          <a:pt x="0" y="7673"/>
                        </a:cubicBezTo>
                        <a:cubicBezTo>
                          <a:pt x="1279" y="11399"/>
                          <a:pt x="1700" y="11775"/>
                          <a:pt x="1700" y="11775"/>
                        </a:cubicBezTo>
                        <a:lnTo>
                          <a:pt x="2346" y="7290"/>
                        </a:lnTo>
                        <a:cubicBezTo>
                          <a:pt x="2346" y="7290"/>
                          <a:pt x="1620" y="2703"/>
                          <a:pt x="1534" y="81"/>
                        </a:cubicBezTo>
                        <a:cubicBezTo>
                          <a:pt x="1417" y="28"/>
                          <a:pt x="1291" y="1"/>
                          <a:pt x="1165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4" name="Google Shape;1394;p35"/>
                  <p:cNvSpPr/>
                  <p:nvPr/>
                </p:nvSpPr>
                <p:spPr>
                  <a:xfrm>
                    <a:off x="1655775" y="3111775"/>
                    <a:ext cx="164300" cy="218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72" h="8745" extrusionOk="0">
                        <a:moveTo>
                          <a:pt x="5813" y="0"/>
                        </a:moveTo>
                        <a:lnTo>
                          <a:pt x="2398" y="3077"/>
                        </a:lnTo>
                        <a:cubicBezTo>
                          <a:pt x="2797" y="4494"/>
                          <a:pt x="2895" y="6012"/>
                          <a:pt x="861" y="6556"/>
                        </a:cubicBezTo>
                        <a:cubicBezTo>
                          <a:pt x="334" y="7327"/>
                          <a:pt x="1" y="8744"/>
                          <a:pt x="1892" y="8744"/>
                        </a:cubicBezTo>
                        <a:cubicBezTo>
                          <a:pt x="1975" y="8744"/>
                          <a:pt x="2061" y="8742"/>
                          <a:pt x="2152" y="8736"/>
                        </a:cubicBezTo>
                        <a:cubicBezTo>
                          <a:pt x="4331" y="8603"/>
                          <a:pt x="5601" y="7424"/>
                          <a:pt x="6572" y="6404"/>
                        </a:cubicBezTo>
                        <a:cubicBezTo>
                          <a:pt x="5246" y="5213"/>
                          <a:pt x="5507" y="1845"/>
                          <a:pt x="5813" y="0"/>
                        </a:cubicBezTo>
                        <a:close/>
                      </a:path>
                    </a:pathLst>
                  </a:custGeom>
                  <a:solidFill>
                    <a:srgbClr val="FFB57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5" name="Google Shape;1395;p35"/>
                  <p:cNvSpPr/>
                  <p:nvPr/>
                </p:nvSpPr>
                <p:spPr>
                  <a:xfrm>
                    <a:off x="1709575" y="3263825"/>
                    <a:ext cx="133675" cy="113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47" h="4522" extrusionOk="0">
                        <a:moveTo>
                          <a:pt x="4447" y="1"/>
                        </a:moveTo>
                        <a:cubicBezTo>
                          <a:pt x="4381" y="1"/>
                          <a:pt x="4318" y="35"/>
                          <a:pt x="4282" y="93"/>
                        </a:cubicBezTo>
                        <a:cubicBezTo>
                          <a:pt x="4074" y="450"/>
                          <a:pt x="3435" y="2043"/>
                          <a:pt x="0" y="2654"/>
                        </a:cubicBezTo>
                        <a:cubicBezTo>
                          <a:pt x="565" y="2988"/>
                          <a:pt x="1315" y="4025"/>
                          <a:pt x="1637" y="4522"/>
                        </a:cubicBezTo>
                        <a:cubicBezTo>
                          <a:pt x="2666" y="3987"/>
                          <a:pt x="5346" y="2388"/>
                          <a:pt x="5092" y="320"/>
                        </a:cubicBezTo>
                        <a:cubicBezTo>
                          <a:pt x="5080" y="252"/>
                          <a:pt x="5036" y="191"/>
                          <a:pt x="4973" y="161"/>
                        </a:cubicBezTo>
                        <a:lnTo>
                          <a:pt x="4973" y="163"/>
                        </a:lnTo>
                        <a:cubicBezTo>
                          <a:pt x="4819" y="96"/>
                          <a:pt x="4658" y="44"/>
                          <a:pt x="4494" y="7"/>
                        </a:cubicBezTo>
                        <a:cubicBezTo>
                          <a:pt x="4479" y="3"/>
                          <a:pt x="4463" y="1"/>
                          <a:pt x="4447" y="1"/>
                        </a:cubicBezTo>
                        <a:close/>
                      </a:path>
                    </a:pathLst>
                  </a:custGeom>
                  <a:solidFill>
                    <a:srgbClr val="F5F5F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6" name="Google Shape;1396;p35"/>
                  <p:cNvSpPr/>
                  <p:nvPr/>
                </p:nvSpPr>
                <p:spPr>
                  <a:xfrm>
                    <a:off x="1618925" y="3271725"/>
                    <a:ext cx="90675" cy="103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27" h="4132" extrusionOk="0">
                        <a:moveTo>
                          <a:pt x="2165" y="1"/>
                        </a:moveTo>
                        <a:cubicBezTo>
                          <a:pt x="2151" y="1"/>
                          <a:pt x="2137" y="3"/>
                          <a:pt x="2123" y="6"/>
                        </a:cubicBezTo>
                        <a:cubicBezTo>
                          <a:pt x="2004" y="29"/>
                          <a:pt x="1887" y="60"/>
                          <a:pt x="1773" y="99"/>
                        </a:cubicBezTo>
                        <a:cubicBezTo>
                          <a:pt x="1747" y="109"/>
                          <a:pt x="1722" y="123"/>
                          <a:pt x="1701" y="141"/>
                        </a:cubicBezTo>
                        <a:cubicBezTo>
                          <a:pt x="1437" y="384"/>
                          <a:pt x="1" y="2455"/>
                          <a:pt x="1346" y="4131"/>
                        </a:cubicBezTo>
                        <a:cubicBezTo>
                          <a:pt x="1628" y="3676"/>
                          <a:pt x="2604" y="2642"/>
                          <a:pt x="3626" y="2341"/>
                        </a:cubicBezTo>
                        <a:cubicBezTo>
                          <a:pt x="2658" y="1904"/>
                          <a:pt x="2184" y="1092"/>
                          <a:pt x="2357" y="242"/>
                        </a:cubicBezTo>
                        <a:lnTo>
                          <a:pt x="2354" y="242"/>
                        </a:lnTo>
                        <a:cubicBezTo>
                          <a:pt x="2380" y="134"/>
                          <a:pt x="2312" y="29"/>
                          <a:pt x="2205" y="6"/>
                        </a:cubicBezTo>
                        <a:cubicBezTo>
                          <a:pt x="2192" y="3"/>
                          <a:pt x="2179" y="1"/>
                          <a:pt x="2165" y="1"/>
                        </a:cubicBezTo>
                        <a:close/>
                      </a:path>
                    </a:pathLst>
                  </a:custGeom>
                  <a:solidFill>
                    <a:srgbClr val="F5F5F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7" name="Google Shape;1397;p35"/>
                  <p:cNvSpPr/>
                  <p:nvPr/>
                </p:nvSpPr>
                <p:spPr>
                  <a:xfrm>
                    <a:off x="1719800" y="3206200"/>
                    <a:ext cx="1125" cy="7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" h="309" extrusionOk="0">
                        <a:moveTo>
                          <a:pt x="0" y="1"/>
                        </a:moveTo>
                        <a:lnTo>
                          <a:pt x="0" y="1"/>
                        </a:lnTo>
                        <a:cubicBezTo>
                          <a:pt x="16" y="103"/>
                          <a:pt x="33" y="206"/>
                          <a:pt x="44" y="309"/>
                        </a:cubicBezTo>
                        <a:cubicBezTo>
                          <a:pt x="33" y="206"/>
                          <a:pt x="19" y="103"/>
                          <a:pt x="0" y="1"/>
                        </a:cubicBezTo>
                        <a:close/>
                      </a:path>
                    </a:pathLst>
                  </a:custGeom>
                  <a:solidFill>
                    <a:srgbClr val="3362C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8" name="Google Shape;1398;p35"/>
                  <p:cNvSpPr/>
                  <p:nvPr/>
                </p:nvSpPr>
                <p:spPr>
                  <a:xfrm>
                    <a:off x="1716925" y="3192550"/>
                    <a:ext cx="39075" cy="21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63" h="855" extrusionOk="0">
                        <a:moveTo>
                          <a:pt x="1562" y="0"/>
                        </a:moveTo>
                        <a:cubicBezTo>
                          <a:pt x="1306" y="70"/>
                          <a:pt x="1039" y="105"/>
                          <a:pt x="773" y="105"/>
                        </a:cubicBezTo>
                        <a:cubicBezTo>
                          <a:pt x="512" y="105"/>
                          <a:pt x="253" y="70"/>
                          <a:pt x="1" y="5"/>
                        </a:cubicBezTo>
                        <a:lnTo>
                          <a:pt x="1" y="5"/>
                        </a:lnTo>
                        <a:cubicBezTo>
                          <a:pt x="47" y="185"/>
                          <a:pt x="87" y="365"/>
                          <a:pt x="117" y="547"/>
                        </a:cubicBezTo>
                        <a:cubicBezTo>
                          <a:pt x="134" y="649"/>
                          <a:pt x="150" y="752"/>
                          <a:pt x="162" y="855"/>
                        </a:cubicBezTo>
                        <a:cubicBezTo>
                          <a:pt x="622" y="775"/>
                          <a:pt x="1175" y="435"/>
                          <a:pt x="1562" y="0"/>
                        </a:cubicBezTo>
                        <a:close/>
                      </a:path>
                    </a:pathLst>
                  </a:custGeom>
                  <a:solidFill>
                    <a:srgbClr val="CC915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9" name="Google Shape;1399;p35"/>
                  <p:cNvSpPr/>
                  <p:nvPr/>
                </p:nvSpPr>
                <p:spPr>
                  <a:xfrm>
                    <a:off x="1652375" y="2968025"/>
                    <a:ext cx="97775" cy="116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1" h="4654" extrusionOk="0">
                        <a:moveTo>
                          <a:pt x="2595" y="0"/>
                        </a:moveTo>
                        <a:cubicBezTo>
                          <a:pt x="2405" y="0"/>
                          <a:pt x="2162" y="54"/>
                          <a:pt x="1857" y="173"/>
                        </a:cubicBezTo>
                        <a:cubicBezTo>
                          <a:pt x="115" y="855"/>
                          <a:pt x="1" y="2286"/>
                          <a:pt x="159" y="3850"/>
                        </a:cubicBezTo>
                        <a:cubicBezTo>
                          <a:pt x="218" y="4431"/>
                          <a:pt x="490" y="4654"/>
                          <a:pt x="829" y="4654"/>
                        </a:cubicBezTo>
                        <a:cubicBezTo>
                          <a:pt x="1401" y="4654"/>
                          <a:pt x="2163" y="4016"/>
                          <a:pt x="2401" y="3400"/>
                        </a:cubicBezTo>
                        <a:cubicBezTo>
                          <a:pt x="2731" y="2545"/>
                          <a:pt x="3911" y="0"/>
                          <a:pt x="2595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0" name="Google Shape;1400;p35"/>
                  <p:cNvSpPr/>
                  <p:nvPr/>
                </p:nvSpPr>
                <p:spPr>
                  <a:xfrm>
                    <a:off x="1649275" y="2949475"/>
                    <a:ext cx="194900" cy="245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96" h="9828" extrusionOk="0">
                        <a:moveTo>
                          <a:pt x="4302" y="1"/>
                        </a:moveTo>
                        <a:cubicBezTo>
                          <a:pt x="3990" y="1"/>
                          <a:pt x="3675" y="45"/>
                          <a:pt x="3367" y="136"/>
                        </a:cubicBezTo>
                        <a:cubicBezTo>
                          <a:pt x="830" y="848"/>
                          <a:pt x="1" y="4501"/>
                          <a:pt x="230" y="6789"/>
                        </a:cubicBezTo>
                        <a:cubicBezTo>
                          <a:pt x="408" y="8573"/>
                          <a:pt x="1882" y="9828"/>
                          <a:pt x="3480" y="9828"/>
                        </a:cubicBezTo>
                        <a:cubicBezTo>
                          <a:pt x="4156" y="9828"/>
                          <a:pt x="4855" y="9603"/>
                          <a:pt x="5487" y="9098"/>
                        </a:cubicBezTo>
                        <a:cubicBezTo>
                          <a:pt x="6897" y="7963"/>
                          <a:pt x="7058" y="6499"/>
                          <a:pt x="7541" y="4037"/>
                        </a:cubicBezTo>
                        <a:cubicBezTo>
                          <a:pt x="7796" y="2890"/>
                          <a:pt x="7427" y="1695"/>
                          <a:pt x="6568" y="894"/>
                        </a:cubicBezTo>
                        <a:cubicBezTo>
                          <a:pt x="5945" y="313"/>
                          <a:pt x="5132" y="1"/>
                          <a:pt x="4302" y="1"/>
                        </a:cubicBezTo>
                        <a:close/>
                      </a:path>
                    </a:pathLst>
                  </a:custGeom>
                  <a:solidFill>
                    <a:srgbClr val="FFB57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1" name="Google Shape;1401;p35"/>
                  <p:cNvSpPr/>
                  <p:nvPr/>
                </p:nvSpPr>
                <p:spPr>
                  <a:xfrm>
                    <a:off x="1623375" y="2910175"/>
                    <a:ext cx="281100" cy="191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44" h="7657" extrusionOk="0">
                        <a:moveTo>
                          <a:pt x="4112" y="1"/>
                        </a:moveTo>
                        <a:cubicBezTo>
                          <a:pt x="3940" y="1"/>
                          <a:pt x="3757" y="11"/>
                          <a:pt x="3563" y="34"/>
                        </a:cubicBezTo>
                        <a:cubicBezTo>
                          <a:pt x="995" y="330"/>
                          <a:pt x="0" y="2179"/>
                          <a:pt x="1072" y="3405"/>
                        </a:cubicBezTo>
                        <a:cubicBezTo>
                          <a:pt x="1304" y="3672"/>
                          <a:pt x="1538" y="3774"/>
                          <a:pt x="1771" y="3774"/>
                        </a:cubicBezTo>
                        <a:cubicBezTo>
                          <a:pt x="2541" y="3774"/>
                          <a:pt x="3300" y="2657"/>
                          <a:pt x="3965" y="2657"/>
                        </a:cubicBezTo>
                        <a:cubicBezTo>
                          <a:pt x="4077" y="2657"/>
                          <a:pt x="4187" y="2688"/>
                          <a:pt x="4294" y="2763"/>
                        </a:cubicBezTo>
                        <a:cubicBezTo>
                          <a:pt x="5154" y="3360"/>
                          <a:pt x="5883" y="3680"/>
                          <a:pt x="6556" y="3680"/>
                        </a:cubicBezTo>
                        <a:cubicBezTo>
                          <a:pt x="6820" y="3680"/>
                          <a:pt x="7075" y="3631"/>
                          <a:pt x="7326" y="3531"/>
                        </a:cubicBezTo>
                        <a:lnTo>
                          <a:pt x="7326" y="3531"/>
                        </a:lnTo>
                        <a:cubicBezTo>
                          <a:pt x="6827" y="4112"/>
                          <a:pt x="7592" y="5228"/>
                          <a:pt x="7216" y="5905"/>
                        </a:cubicBezTo>
                        <a:cubicBezTo>
                          <a:pt x="6857" y="6552"/>
                          <a:pt x="6440" y="7656"/>
                          <a:pt x="8215" y="7656"/>
                        </a:cubicBezTo>
                        <a:cubicBezTo>
                          <a:pt x="8297" y="7656"/>
                          <a:pt x="8383" y="7654"/>
                          <a:pt x="8475" y="7649"/>
                        </a:cubicBezTo>
                        <a:cubicBezTo>
                          <a:pt x="11243" y="4350"/>
                          <a:pt x="10471" y="2996"/>
                          <a:pt x="9056" y="2903"/>
                        </a:cubicBezTo>
                        <a:cubicBezTo>
                          <a:pt x="9367" y="2636"/>
                          <a:pt x="9910" y="1379"/>
                          <a:pt x="8542" y="1379"/>
                        </a:cubicBezTo>
                        <a:cubicBezTo>
                          <a:pt x="8463" y="1379"/>
                          <a:pt x="8378" y="1384"/>
                          <a:pt x="8286" y="1392"/>
                        </a:cubicBezTo>
                        <a:cubicBezTo>
                          <a:pt x="8214" y="1399"/>
                          <a:pt x="8144" y="1403"/>
                          <a:pt x="8076" y="1403"/>
                        </a:cubicBezTo>
                        <a:cubicBezTo>
                          <a:pt x="6675" y="1403"/>
                          <a:pt x="6114" y="1"/>
                          <a:pt x="4112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2" name="Google Shape;1402;p35"/>
                  <p:cNvSpPr/>
                  <p:nvPr/>
                </p:nvSpPr>
                <p:spPr>
                  <a:xfrm>
                    <a:off x="1841600" y="2941825"/>
                    <a:ext cx="39650" cy="46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86" h="1857" extrusionOk="0">
                        <a:moveTo>
                          <a:pt x="1079" y="0"/>
                        </a:moveTo>
                        <a:lnTo>
                          <a:pt x="1079" y="0"/>
                        </a:lnTo>
                        <a:cubicBezTo>
                          <a:pt x="1074" y="754"/>
                          <a:pt x="661" y="1448"/>
                          <a:pt x="0" y="1810"/>
                        </a:cubicBezTo>
                        <a:cubicBezTo>
                          <a:pt x="173" y="1841"/>
                          <a:pt x="328" y="1856"/>
                          <a:pt x="466" y="1856"/>
                        </a:cubicBezTo>
                        <a:cubicBezTo>
                          <a:pt x="1586" y="1856"/>
                          <a:pt x="1578" y="876"/>
                          <a:pt x="1079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3" name="Google Shape;1403;p35"/>
                  <p:cNvSpPr/>
                  <p:nvPr/>
                </p:nvSpPr>
                <p:spPr>
                  <a:xfrm>
                    <a:off x="1699425" y="3106025"/>
                    <a:ext cx="40825" cy="10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33" h="430" extrusionOk="0">
                        <a:moveTo>
                          <a:pt x="1567" y="1"/>
                        </a:moveTo>
                        <a:cubicBezTo>
                          <a:pt x="1552" y="1"/>
                          <a:pt x="1538" y="6"/>
                          <a:pt x="1527" y="18"/>
                        </a:cubicBezTo>
                        <a:cubicBezTo>
                          <a:pt x="1246" y="214"/>
                          <a:pt x="916" y="317"/>
                          <a:pt x="582" y="317"/>
                        </a:cubicBezTo>
                        <a:cubicBezTo>
                          <a:pt x="416" y="317"/>
                          <a:pt x="249" y="292"/>
                          <a:pt x="87" y="240"/>
                        </a:cubicBezTo>
                        <a:cubicBezTo>
                          <a:pt x="82" y="239"/>
                          <a:pt x="77" y="238"/>
                          <a:pt x="72" y="238"/>
                        </a:cubicBezTo>
                        <a:cubicBezTo>
                          <a:pt x="44" y="238"/>
                          <a:pt x="19" y="254"/>
                          <a:pt x="10" y="279"/>
                        </a:cubicBezTo>
                        <a:cubicBezTo>
                          <a:pt x="0" y="312"/>
                          <a:pt x="17" y="345"/>
                          <a:pt x="49" y="354"/>
                        </a:cubicBezTo>
                        <a:cubicBezTo>
                          <a:pt x="136" y="378"/>
                          <a:pt x="222" y="396"/>
                          <a:pt x="313" y="406"/>
                        </a:cubicBezTo>
                        <a:cubicBezTo>
                          <a:pt x="408" y="422"/>
                          <a:pt x="504" y="430"/>
                          <a:pt x="599" y="430"/>
                        </a:cubicBezTo>
                        <a:cubicBezTo>
                          <a:pt x="959" y="430"/>
                          <a:pt x="1313" y="316"/>
                          <a:pt x="1609" y="100"/>
                        </a:cubicBezTo>
                        <a:cubicBezTo>
                          <a:pt x="1630" y="76"/>
                          <a:pt x="1632" y="41"/>
                          <a:pt x="1611" y="18"/>
                        </a:cubicBezTo>
                        <a:lnTo>
                          <a:pt x="1609" y="18"/>
                        </a:lnTo>
                        <a:cubicBezTo>
                          <a:pt x="1597" y="6"/>
                          <a:pt x="1582" y="1"/>
                          <a:pt x="1567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4" name="Google Shape;1404;p35"/>
                  <p:cNvSpPr/>
                  <p:nvPr/>
                </p:nvSpPr>
                <p:spPr>
                  <a:xfrm>
                    <a:off x="1783900" y="3076375"/>
                    <a:ext cx="78325" cy="66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33" h="2676" extrusionOk="0">
                        <a:moveTo>
                          <a:pt x="1954" y="0"/>
                        </a:moveTo>
                        <a:cubicBezTo>
                          <a:pt x="1276" y="0"/>
                          <a:pt x="601" y="719"/>
                          <a:pt x="324" y="1293"/>
                        </a:cubicBezTo>
                        <a:cubicBezTo>
                          <a:pt x="0" y="1962"/>
                          <a:pt x="219" y="2676"/>
                          <a:pt x="925" y="2676"/>
                        </a:cubicBezTo>
                        <a:cubicBezTo>
                          <a:pt x="973" y="2676"/>
                          <a:pt x="1023" y="2672"/>
                          <a:pt x="1076" y="2665"/>
                        </a:cubicBezTo>
                        <a:cubicBezTo>
                          <a:pt x="1701" y="2581"/>
                          <a:pt x="2268" y="2255"/>
                          <a:pt x="2656" y="1755"/>
                        </a:cubicBezTo>
                        <a:cubicBezTo>
                          <a:pt x="3132" y="1134"/>
                          <a:pt x="2971" y="259"/>
                          <a:pt x="2212" y="37"/>
                        </a:cubicBezTo>
                        <a:cubicBezTo>
                          <a:pt x="2127" y="12"/>
                          <a:pt x="2041" y="0"/>
                          <a:pt x="1954" y="0"/>
                        </a:cubicBezTo>
                        <a:close/>
                      </a:path>
                    </a:pathLst>
                  </a:custGeom>
                  <a:solidFill>
                    <a:srgbClr val="FFB57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5" name="Google Shape;1405;p35"/>
                  <p:cNvSpPr/>
                  <p:nvPr/>
                </p:nvSpPr>
                <p:spPr>
                  <a:xfrm>
                    <a:off x="1595250" y="3835125"/>
                    <a:ext cx="321600" cy="1318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64" h="52740" extrusionOk="0">
                        <a:moveTo>
                          <a:pt x="10428" y="0"/>
                        </a:moveTo>
                        <a:lnTo>
                          <a:pt x="0" y="880"/>
                        </a:lnTo>
                        <a:cubicBezTo>
                          <a:pt x="0" y="880"/>
                          <a:pt x="2073" y="19013"/>
                          <a:pt x="3325" y="26551"/>
                        </a:cubicBezTo>
                        <a:cubicBezTo>
                          <a:pt x="4627" y="34385"/>
                          <a:pt x="8619" y="52739"/>
                          <a:pt x="8619" y="52739"/>
                        </a:cubicBezTo>
                        <a:lnTo>
                          <a:pt x="12863" y="52377"/>
                        </a:lnTo>
                        <a:cubicBezTo>
                          <a:pt x="12863" y="52377"/>
                          <a:pt x="11311" y="30695"/>
                          <a:pt x="9385" y="24982"/>
                        </a:cubicBezTo>
                        <a:lnTo>
                          <a:pt x="9385" y="24982"/>
                        </a:lnTo>
                        <a:cubicBezTo>
                          <a:pt x="9485" y="17592"/>
                          <a:pt x="10428" y="0"/>
                          <a:pt x="1042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6" name="Google Shape;1406;p35"/>
                  <p:cNvSpPr/>
                  <p:nvPr/>
                </p:nvSpPr>
                <p:spPr>
                  <a:xfrm>
                    <a:off x="1794075" y="5105200"/>
                    <a:ext cx="136125" cy="51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45" h="2051" extrusionOk="0">
                        <a:moveTo>
                          <a:pt x="5246" y="1"/>
                        </a:moveTo>
                        <a:lnTo>
                          <a:pt x="1" y="351"/>
                        </a:lnTo>
                        <a:lnTo>
                          <a:pt x="412" y="2051"/>
                        </a:lnTo>
                        <a:lnTo>
                          <a:pt x="5445" y="1623"/>
                        </a:lnTo>
                        <a:lnTo>
                          <a:pt x="5246" y="1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7" name="Google Shape;1407;p35"/>
                  <p:cNvSpPr/>
                  <p:nvPr/>
                </p:nvSpPr>
                <p:spPr>
                  <a:xfrm>
                    <a:off x="1732400" y="3044175"/>
                    <a:ext cx="13150" cy="1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6" h="736" extrusionOk="0">
                        <a:moveTo>
                          <a:pt x="295" y="0"/>
                        </a:moveTo>
                        <a:cubicBezTo>
                          <a:pt x="174" y="0"/>
                          <a:pt x="55" y="148"/>
                          <a:pt x="28" y="342"/>
                        </a:cubicBezTo>
                        <a:cubicBezTo>
                          <a:pt x="0" y="545"/>
                          <a:pt x="89" y="720"/>
                          <a:pt x="215" y="734"/>
                        </a:cubicBezTo>
                        <a:cubicBezTo>
                          <a:pt x="221" y="735"/>
                          <a:pt x="226" y="735"/>
                          <a:pt x="232" y="735"/>
                        </a:cubicBezTo>
                        <a:cubicBezTo>
                          <a:pt x="354" y="735"/>
                          <a:pt x="473" y="588"/>
                          <a:pt x="498" y="396"/>
                        </a:cubicBezTo>
                        <a:cubicBezTo>
                          <a:pt x="526" y="195"/>
                          <a:pt x="439" y="15"/>
                          <a:pt x="311" y="1"/>
                        </a:cubicBezTo>
                        <a:cubicBezTo>
                          <a:pt x="305" y="0"/>
                          <a:pt x="300" y="0"/>
                          <a:pt x="295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8" name="Google Shape;1408;p35"/>
                  <p:cNvSpPr/>
                  <p:nvPr/>
                </p:nvSpPr>
                <p:spPr>
                  <a:xfrm>
                    <a:off x="1674675" y="3039725"/>
                    <a:ext cx="13150" cy="18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6" h="734" extrusionOk="0">
                        <a:moveTo>
                          <a:pt x="295" y="1"/>
                        </a:moveTo>
                        <a:cubicBezTo>
                          <a:pt x="174" y="1"/>
                          <a:pt x="55" y="148"/>
                          <a:pt x="28" y="340"/>
                        </a:cubicBezTo>
                        <a:cubicBezTo>
                          <a:pt x="0" y="541"/>
                          <a:pt x="87" y="718"/>
                          <a:pt x="215" y="732"/>
                        </a:cubicBezTo>
                        <a:cubicBezTo>
                          <a:pt x="221" y="733"/>
                          <a:pt x="226" y="733"/>
                          <a:pt x="232" y="733"/>
                        </a:cubicBezTo>
                        <a:cubicBezTo>
                          <a:pt x="355" y="733"/>
                          <a:pt x="475" y="588"/>
                          <a:pt x="498" y="392"/>
                        </a:cubicBezTo>
                        <a:cubicBezTo>
                          <a:pt x="526" y="179"/>
                          <a:pt x="439" y="16"/>
                          <a:pt x="311" y="2"/>
                        </a:cubicBezTo>
                        <a:cubicBezTo>
                          <a:pt x="306" y="1"/>
                          <a:pt x="300" y="1"/>
                          <a:pt x="295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9" name="Google Shape;1409;p35"/>
                  <p:cNvSpPr/>
                  <p:nvPr/>
                </p:nvSpPr>
                <p:spPr>
                  <a:xfrm>
                    <a:off x="1672975" y="3055450"/>
                    <a:ext cx="30450" cy="41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" h="1655" extrusionOk="0">
                        <a:moveTo>
                          <a:pt x="1217" y="1"/>
                        </a:moveTo>
                        <a:cubicBezTo>
                          <a:pt x="876" y="524"/>
                          <a:pt x="468" y="1000"/>
                          <a:pt x="1" y="1415"/>
                        </a:cubicBezTo>
                        <a:cubicBezTo>
                          <a:pt x="195" y="1619"/>
                          <a:pt x="522" y="1655"/>
                          <a:pt x="729" y="1655"/>
                        </a:cubicBezTo>
                        <a:cubicBezTo>
                          <a:pt x="843" y="1655"/>
                          <a:pt x="921" y="1644"/>
                          <a:pt x="921" y="1644"/>
                        </a:cubicBezTo>
                        <a:lnTo>
                          <a:pt x="1217" y="1"/>
                        </a:lnTo>
                        <a:close/>
                      </a:path>
                    </a:pathLst>
                  </a:custGeom>
                  <a:solidFill>
                    <a:srgbClr val="ED893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0" name="Google Shape;1410;p35"/>
                  <p:cNvSpPr/>
                  <p:nvPr/>
                </p:nvSpPr>
                <p:spPr>
                  <a:xfrm>
                    <a:off x="1650050" y="3050775"/>
                    <a:ext cx="6150" cy="11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" h="457" extrusionOk="0">
                        <a:moveTo>
                          <a:pt x="24" y="1"/>
                        </a:moveTo>
                        <a:cubicBezTo>
                          <a:pt x="0" y="176"/>
                          <a:pt x="87" y="337"/>
                          <a:pt x="245" y="456"/>
                        </a:cubicBezTo>
                        <a:cubicBezTo>
                          <a:pt x="231" y="309"/>
                          <a:pt x="220" y="162"/>
                          <a:pt x="210" y="17"/>
                        </a:cubicBezTo>
                        <a:lnTo>
                          <a:pt x="24" y="1"/>
                        </a:lnTo>
                        <a:close/>
                      </a:path>
                    </a:pathLst>
                  </a:custGeom>
                  <a:solidFill>
                    <a:srgbClr val="B3CA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1" name="Google Shape;1411;p35"/>
                  <p:cNvSpPr/>
                  <p:nvPr/>
                </p:nvSpPr>
                <p:spPr>
                  <a:xfrm>
                    <a:off x="1655350" y="3051200"/>
                    <a:ext cx="4050" cy="11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2" h="470" extrusionOk="0">
                        <a:moveTo>
                          <a:pt x="1" y="0"/>
                        </a:moveTo>
                        <a:lnTo>
                          <a:pt x="1" y="0"/>
                        </a:lnTo>
                        <a:cubicBezTo>
                          <a:pt x="8" y="147"/>
                          <a:pt x="19" y="292"/>
                          <a:pt x="33" y="439"/>
                        </a:cubicBezTo>
                        <a:cubicBezTo>
                          <a:pt x="45" y="451"/>
                          <a:pt x="59" y="460"/>
                          <a:pt x="73" y="469"/>
                        </a:cubicBezTo>
                        <a:cubicBezTo>
                          <a:pt x="99" y="318"/>
                          <a:pt x="127" y="166"/>
                          <a:pt x="162" y="14"/>
                        </a:cubicBez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304F8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2" name="Google Shape;1412;p35"/>
                  <p:cNvSpPr/>
                  <p:nvPr/>
                </p:nvSpPr>
                <p:spPr>
                  <a:xfrm>
                    <a:off x="1657175" y="3051550"/>
                    <a:ext cx="34400" cy="1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6" h="626" extrusionOk="0">
                        <a:moveTo>
                          <a:pt x="84" y="0"/>
                        </a:moveTo>
                        <a:lnTo>
                          <a:pt x="86" y="0"/>
                        </a:lnTo>
                        <a:lnTo>
                          <a:pt x="86" y="0"/>
                        </a:lnTo>
                        <a:cubicBezTo>
                          <a:pt x="86" y="0"/>
                          <a:pt x="86" y="0"/>
                          <a:pt x="86" y="0"/>
                        </a:cubicBezTo>
                        <a:close/>
                        <a:moveTo>
                          <a:pt x="86" y="0"/>
                        </a:moveTo>
                        <a:lnTo>
                          <a:pt x="86" y="0"/>
                        </a:lnTo>
                        <a:cubicBezTo>
                          <a:pt x="54" y="150"/>
                          <a:pt x="26" y="304"/>
                          <a:pt x="0" y="455"/>
                        </a:cubicBezTo>
                        <a:cubicBezTo>
                          <a:pt x="142" y="544"/>
                          <a:pt x="301" y="600"/>
                          <a:pt x="469" y="619"/>
                        </a:cubicBezTo>
                        <a:cubicBezTo>
                          <a:pt x="511" y="624"/>
                          <a:pt x="556" y="626"/>
                          <a:pt x="600" y="626"/>
                        </a:cubicBezTo>
                        <a:cubicBezTo>
                          <a:pt x="997" y="626"/>
                          <a:pt x="1338" y="397"/>
                          <a:pt x="1375" y="105"/>
                        </a:cubicBezTo>
                        <a:lnTo>
                          <a:pt x="1146" y="87"/>
                        </a:lnTo>
                        <a:cubicBezTo>
                          <a:pt x="1095" y="192"/>
                          <a:pt x="1013" y="259"/>
                          <a:pt x="929" y="259"/>
                        </a:cubicBezTo>
                        <a:lnTo>
                          <a:pt x="913" y="259"/>
                        </a:lnTo>
                        <a:cubicBezTo>
                          <a:pt x="829" y="250"/>
                          <a:pt x="761" y="168"/>
                          <a:pt x="733" y="54"/>
                        </a:cubicBezTo>
                        <a:lnTo>
                          <a:pt x="86" y="0"/>
                        </a:lnTo>
                        <a:close/>
                      </a:path>
                    </a:pathLst>
                  </a:custGeom>
                  <a:solidFill>
                    <a:srgbClr val="B39EA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3" name="Google Shape;1413;p35"/>
                  <p:cNvSpPr/>
                  <p:nvPr/>
                </p:nvSpPr>
                <p:spPr>
                  <a:xfrm>
                    <a:off x="1675550" y="3052825"/>
                    <a:ext cx="10350" cy="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4" h="209" extrusionOk="0">
                        <a:moveTo>
                          <a:pt x="0" y="1"/>
                        </a:moveTo>
                        <a:lnTo>
                          <a:pt x="0" y="3"/>
                        </a:lnTo>
                        <a:cubicBezTo>
                          <a:pt x="28" y="115"/>
                          <a:pt x="96" y="199"/>
                          <a:pt x="180" y="208"/>
                        </a:cubicBezTo>
                        <a:lnTo>
                          <a:pt x="197" y="208"/>
                        </a:lnTo>
                        <a:cubicBezTo>
                          <a:pt x="281" y="208"/>
                          <a:pt x="362" y="141"/>
                          <a:pt x="414" y="36"/>
                        </a:cubicBez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rgbClr val="304F8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4" name="Google Shape;1414;p35"/>
                  <p:cNvSpPr/>
                  <p:nvPr/>
                </p:nvSpPr>
                <p:spPr>
                  <a:xfrm>
                    <a:off x="1715925" y="3058325"/>
                    <a:ext cx="42225" cy="17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9" h="710" extrusionOk="0">
                        <a:moveTo>
                          <a:pt x="62" y="0"/>
                        </a:moveTo>
                        <a:lnTo>
                          <a:pt x="62" y="0"/>
                        </a:lnTo>
                        <a:cubicBezTo>
                          <a:pt x="1" y="320"/>
                          <a:pt x="314" y="607"/>
                          <a:pt x="755" y="693"/>
                        </a:cubicBezTo>
                        <a:cubicBezTo>
                          <a:pt x="818" y="705"/>
                          <a:pt x="881" y="710"/>
                          <a:pt x="944" y="710"/>
                        </a:cubicBezTo>
                        <a:cubicBezTo>
                          <a:pt x="1313" y="710"/>
                          <a:pt x="1637" y="507"/>
                          <a:pt x="1689" y="233"/>
                        </a:cubicBezTo>
                        <a:lnTo>
                          <a:pt x="995" y="133"/>
                        </a:lnTo>
                        <a:cubicBezTo>
                          <a:pt x="965" y="156"/>
                          <a:pt x="928" y="168"/>
                          <a:pt x="890" y="170"/>
                        </a:cubicBezTo>
                        <a:lnTo>
                          <a:pt x="874" y="170"/>
                        </a:lnTo>
                        <a:cubicBezTo>
                          <a:pt x="827" y="163"/>
                          <a:pt x="785" y="138"/>
                          <a:pt x="757" y="100"/>
                        </a:cubicBezTo>
                        <a:lnTo>
                          <a:pt x="62" y="0"/>
                        </a:lnTo>
                        <a:close/>
                      </a:path>
                    </a:pathLst>
                  </a:custGeom>
                  <a:solidFill>
                    <a:srgbClr val="B39EA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5" name="Google Shape;1415;p35"/>
                  <p:cNvSpPr/>
                  <p:nvPr/>
                </p:nvSpPr>
                <p:spPr>
                  <a:xfrm>
                    <a:off x="1734850" y="3060775"/>
                    <a:ext cx="5975" cy="1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" h="71" extrusionOk="0">
                        <a:moveTo>
                          <a:pt x="0" y="0"/>
                        </a:moveTo>
                        <a:lnTo>
                          <a:pt x="0" y="2"/>
                        </a:lnTo>
                        <a:cubicBezTo>
                          <a:pt x="28" y="40"/>
                          <a:pt x="70" y="63"/>
                          <a:pt x="117" y="70"/>
                        </a:cubicBezTo>
                        <a:lnTo>
                          <a:pt x="133" y="70"/>
                        </a:lnTo>
                        <a:cubicBezTo>
                          <a:pt x="171" y="70"/>
                          <a:pt x="208" y="56"/>
                          <a:pt x="238" y="35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304F8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6" name="Google Shape;1416;p35"/>
                  <p:cNvSpPr/>
                  <p:nvPr/>
                </p:nvSpPr>
                <p:spPr>
                  <a:xfrm>
                    <a:off x="1651375" y="3049975"/>
                    <a:ext cx="194625" cy="27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85" h="1116" extrusionOk="0">
                        <a:moveTo>
                          <a:pt x="17" y="0"/>
                        </a:moveTo>
                        <a:lnTo>
                          <a:pt x="17" y="0"/>
                        </a:lnTo>
                        <a:cubicBezTo>
                          <a:pt x="1" y="189"/>
                          <a:pt x="78" y="376"/>
                          <a:pt x="223" y="500"/>
                        </a:cubicBezTo>
                        <a:cubicBezTo>
                          <a:pt x="386" y="647"/>
                          <a:pt x="589" y="736"/>
                          <a:pt x="809" y="761"/>
                        </a:cubicBezTo>
                        <a:cubicBezTo>
                          <a:pt x="859" y="768"/>
                          <a:pt x="909" y="771"/>
                          <a:pt x="957" y="771"/>
                        </a:cubicBezTo>
                        <a:cubicBezTo>
                          <a:pt x="1375" y="771"/>
                          <a:pt x="1723" y="546"/>
                          <a:pt x="1759" y="238"/>
                        </a:cubicBezTo>
                        <a:cubicBezTo>
                          <a:pt x="1837" y="218"/>
                          <a:pt x="1917" y="209"/>
                          <a:pt x="1997" y="209"/>
                        </a:cubicBezTo>
                        <a:cubicBezTo>
                          <a:pt x="2078" y="209"/>
                          <a:pt x="2158" y="218"/>
                          <a:pt x="2237" y="238"/>
                        </a:cubicBezTo>
                        <a:cubicBezTo>
                          <a:pt x="2392" y="250"/>
                          <a:pt x="2546" y="287"/>
                          <a:pt x="2688" y="350"/>
                        </a:cubicBezTo>
                        <a:cubicBezTo>
                          <a:pt x="2672" y="539"/>
                          <a:pt x="2749" y="726"/>
                          <a:pt x="2893" y="852"/>
                        </a:cubicBezTo>
                        <a:cubicBezTo>
                          <a:pt x="3057" y="997"/>
                          <a:pt x="3262" y="1088"/>
                          <a:pt x="3479" y="1114"/>
                        </a:cubicBezTo>
                        <a:cubicBezTo>
                          <a:pt x="3505" y="1115"/>
                          <a:pt x="3530" y="1116"/>
                          <a:pt x="3555" y="1116"/>
                        </a:cubicBezTo>
                        <a:cubicBezTo>
                          <a:pt x="3580" y="1116"/>
                          <a:pt x="3605" y="1115"/>
                          <a:pt x="3631" y="1114"/>
                        </a:cubicBezTo>
                        <a:cubicBezTo>
                          <a:pt x="3795" y="1114"/>
                          <a:pt x="3953" y="1074"/>
                          <a:pt x="4096" y="997"/>
                        </a:cubicBezTo>
                        <a:cubicBezTo>
                          <a:pt x="4245" y="925"/>
                          <a:pt x="4357" y="792"/>
                          <a:pt x="4406" y="633"/>
                        </a:cubicBezTo>
                        <a:lnTo>
                          <a:pt x="7768" y="1065"/>
                        </a:lnTo>
                        <a:lnTo>
                          <a:pt x="7784" y="929"/>
                        </a:lnTo>
                        <a:lnTo>
                          <a:pt x="4292" y="481"/>
                        </a:lnTo>
                        <a:lnTo>
                          <a:pt x="4292" y="549"/>
                        </a:lnTo>
                        <a:cubicBezTo>
                          <a:pt x="4266" y="694"/>
                          <a:pt x="4173" y="817"/>
                          <a:pt x="4037" y="880"/>
                        </a:cubicBezTo>
                        <a:cubicBezTo>
                          <a:pt x="3902" y="946"/>
                          <a:pt x="3757" y="979"/>
                          <a:pt x="3612" y="979"/>
                        </a:cubicBezTo>
                        <a:cubicBezTo>
                          <a:pt x="3384" y="979"/>
                          <a:pt x="3157" y="898"/>
                          <a:pt x="2977" y="743"/>
                        </a:cubicBezTo>
                        <a:cubicBezTo>
                          <a:pt x="2863" y="649"/>
                          <a:pt x="2802" y="507"/>
                          <a:pt x="2816" y="360"/>
                        </a:cubicBezTo>
                        <a:cubicBezTo>
                          <a:pt x="2844" y="203"/>
                          <a:pt x="2522" y="126"/>
                          <a:pt x="2249" y="94"/>
                        </a:cubicBezTo>
                        <a:cubicBezTo>
                          <a:pt x="2153" y="82"/>
                          <a:pt x="2049" y="73"/>
                          <a:pt x="1955" y="73"/>
                        </a:cubicBezTo>
                        <a:cubicBezTo>
                          <a:pt x="1784" y="73"/>
                          <a:pt x="1643" y="103"/>
                          <a:pt x="1630" y="206"/>
                        </a:cubicBezTo>
                        <a:cubicBezTo>
                          <a:pt x="1597" y="456"/>
                          <a:pt x="1311" y="635"/>
                          <a:pt x="962" y="635"/>
                        </a:cubicBezTo>
                        <a:cubicBezTo>
                          <a:pt x="917" y="635"/>
                          <a:pt x="871" y="632"/>
                          <a:pt x="825" y="626"/>
                        </a:cubicBezTo>
                        <a:cubicBezTo>
                          <a:pt x="636" y="605"/>
                          <a:pt x="456" y="528"/>
                          <a:pt x="314" y="402"/>
                        </a:cubicBezTo>
                        <a:cubicBezTo>
                          <a:pt x="202" y="306"/>
                          <a:pt x="141" y="164"/>
                          <a:pt x="153" y="17"/>
                        </a:cubicBezTo>
                        <a:lnTo>
                          <a:pt x="17" y="0"/>
                        </a:ln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7" name="Google Shape;1417;p35"/>
                  <p:cNvSpPr/>
                  <p:nvPr/>
                </p:nvSpPr>
                <p:spPr>
                  <a:xfrm>
                    <a:off x="1744125" y="3012450"/>
                    <a:ext cx="26300" cy="19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2" h="776" extrusionOk="0">
                        <a:moveTo>
                          <a:pt x="127" y="0"/>
                        </a:moveTo>
                        <a:cubicBezTo>
                          <a:pt x="63" y="0"/>
                          <a:pt x="7" y="48"/>
                          <a:pt x="3" y="115"/>
                        </a:cubicBezTo>
                        <a:cubicBezTo>
                          <a:pt x="1" y="178"/>
                          <a:pt x="50" y="234"/>
                          <a:pt x="115" y="238"/>
                        </a:cubicBezTo>
                        <a:cubicBezTo>
                          <a:pt x="411" y="273"/>
                          <a:pt x="673" y="453"/>
                          <a:pt x="813" y="719"/>
                        </a:cubicBezTo>
                        <a:cubicBezTo>
                          <a:pt x="833" y="755"/>
                          <a:pt x="872" y="775"/>
                          <a:pt x="912" y="775"/>
                        </a:cubicBezTo>
                        <a:cubicBezTo>
                          <a:pt x="914" y="775"/>
                          <a:pt x="916" y="775"/>
                          <a:pt x="918" y="775"/>
                        </a:cubicBezTo>
                        <a:cubicBezTo>
                          <a:pt x="937" y="775"/>
                          <a:pt x="958" y="771"/>
                          <a:pt x="974" y="759"/>
                        </a:cubicBezTo>
                        <a:cubicBezTo>
                          <a:pt x="1032" y="726"/>
                          <a:pt x="1051" y="654"/>
                          <a:pt x="1021" y="595"/>
                        </a:cubicBezTo>
                        <a:cubicBezTo>
                          <a:pt x="841" y="262"/>
                          <a:pt x="507" y="37"/>
                          <a:pt x="131" y="0"/>
                        </a:cubicBezTo>
                        <a:cubicBezTo>
                          <a:pt x="130" y="0"/>
                          <a:pt x="128" y="0"/>
                          <a:pt x="127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8" name="Google Shape;1418;p35"/>
                  <p:cNvSpPr/>
                  <p:nvPr/>
                </p:nvSpPr>
                <p:spPr>
                  <a:xfrm>
                    <a:off x="1665500" y="3007350"/>
                    <a:ext cx="28575" cy="16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3" h="661" extrusionOk="0">
                        <a:moveTo>
                          <a:pt x="1003" y="1"/>
                        </a:moveTo>
                        <a:cubicBezTo>
                          <a:pt x="629" y="1"/>
                          <a:pt x="273" y="172"/>
                          <a:pt x="43" y="468"/>
                        </a:cubicBezTo>
                        <a:cubicBezTo>
                          <a:pt x="1" y="519"/>
                          <a:pt x="6" y="594"/>
                          <a:pt x="57" y="636"/>
                        </a:cubicBezTo>
                        <a:cubicBezTo>
                          <a:pt x="76" y="648"/>
                          <a:pt x="97" y="657"/>
                          <a:pt x="118" y="659"/>
                        </a:cubicBezTo>
                        <a:cubicBezTo>
                          <a:pt x="122" y="660"/>
                          <a:pt x="127" y="660"/>
                          <a:pt x="131" y="660"/>
                        </a:cubicBezTo>
                        <a:cubicBezTo>
                          <a:pt x="166" y="660"/>
                          <a:pt x="200" y="644"/>
                          <a:pt x="223" y="617"/>
                        </a:cubicBezTo>
                        <a:cubicBezTo>
                          <a:pt x="406" y="378"/>
                          <a:pt x="690" y="239"/>
                          <a:pt x="990" y="239"/>
                        </a:cubicBezTo>
                        <a:cubicBezTo>
                          <a:pt x="995" y="239"/>
                          <a:pt x="1000" y="239"/>
                          <a:pt x="1005" y="239"/>
                        </a:cubicBezTo>
                        <a:cubicBezTo>
                          <a:pt x="1008" y="239"/>
                          <a:pt x="1011" y="239"/>
                          <a:pt x="1014" y="239"/>
                        </a:cubicBezTo>
                        <a:cubicBezTo>
                          <a:pt x="1075" y="239"/>
                          <a:pt x="1129" y="194"/>
                          <a:pt x="1135" y="132"/>
                        </a:cubicBezTo>
                        <a:cubicBezTo>
                          <a:pt x="1142" y="69"/>
                          <a:pt x="1098" y="10"/>
                          <a:pt x="1035" y="1"/>
                        </a:cubicBezTo>
                        <a:lnTo>
                          <a:pt x="1033" y="1"/>
                        </a:lnTo>
                        <a:cubicBezTo>
                          <a:pt x="1023" y="1"/>
                          <a:pt x="1013" y="1"/>
                          <a:pt x="1003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9" name="Google Shape;1419;p35"/>
                  <p:cNvSpPr/>
                  <p:nvPr/>
                </p:nvSpPr>
                <p:spPr>
                  <a:xfrm>
                    <a:off x="1676900" y="3827825"/>
                    <a:ext cx="577175" cy="1117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087" h="44709" extrusionOk="0">
                        <a:moveTo>
                          <a:pt x="10104" y="1"/>
                        </a:moveTo>
                        <a:lnTo>
                          <a:pt x="0" y="1133"/>
                        </a:lnTo>
                        <a:cubicBezTo>
                          <a:pt x="0" y="1133"/>
                          <a:pt x="6016" y="17710"/>
                          <a:pt x="8958" y="24786"/>
                        </a:cubicBezTo>
                        <a:cubicBezTo>
                          <a:pt x="12011" y="32142"/>
                          <a:pt x="18037" y="44709"/>
                          <a:pt x="18037" y="44709"/>
                        </a:cubicBezTo>
                        <a:lnTo>
                          <a:pt x="23086" y="44709"/>
                        </a:lnTo>
                        <a:cubicBezTo>
                          <a:pt x="23086" y="44709"/>
                          <a:pt x="18375" y="29116"/>
                          <a:pt x="14810" y="24048"/>
                        </a:cubicBezTo>
                        <a:lnTo>
                          <a:pt x="14808" y="24051"/>
                        </a:lnTo>
                        <a:cubicBezTo>
                          <a:pt x="12644" y="12924"/>
                          <a:pt x="12156" y="4226"/>
                          <a:pt x="10104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0" name="Google Shape;1420;p35"/>
                  <p:cNvSpPr/>
                  <p:nvPr/>
                </p:nvSpPr>
                <p:spPr>
                  <a:xfrm>
                    <a:off x="1163875" y="3356175"/>
                    <a:ext cx="136775" cy="101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71" h="4071" extrusionOk="0">
                        <a:moveTo>
                          <a:pt x="1718" y="0"/>
                        </a:moveTo>
                        <a:cubicBezTo>
                          <a:pt x="1478" y="0"/>
                          <a:pt x="1240" y="95"/>
                          <a:pt x="1063" y="279"/>
                        </a:cubicBezTo>
                        <a:lnTo>
                          <a:pt x="323" y="1059"/>
                        </a:lnTo>
                        <a:cubicBezTo>
                          <a:pt x="1" y="1400"/>
                          <a:pt x="15" y="1937"/>
                          <a:pt x="356" y="2259"/>
                        </a:cubicBezTo>
                        <a:cubicBezTo>
                          <a:pt x="367" y="2271"/>
                          <a:pt x="381" y="2285"/>
                          <a:pt x="395" y="2296"/>
                        </a:cubicBezTo>
                        <a:lnTo>
                          <a:pt x="925" y="2749"/>
                        </a:lnTo>
                        <a:cubicBezTo>
                          <a:pt x="1385" y="3139"/>
                          <a:pt x="1922" y="3426"/>
                          <a:pt x="2501" y="3597"/>
                        </a:cubicBezTo>
                        <a:lnTo>
                          <a:pt x="4100" y="4070"/>
                        </a:lnTo>
                        <a:lnTo>
                          <a:pt x="5151" y="2938"/>
                        </a:lnTo>
                        <a:cubicBezTo>
                          <a:pt x="5471" y="1757"/>
                          <a:pt x="3304" y="837"/>
                          <a:pt x="3304" y="837"/>
                        </a:cubicBezTo>
                        <a:lnTo>
                          <a:pt x="2212" y="146"/>
                        </a:lnTo>
                        <a:cubicBezTo>
                          <a:pt x="2060" y="48"/>
                          <a:pt x="1889" y="0"/>
                          <a:pt x="1718" y="0"/>
                        </a:cubicBezTo>
                        <a:close/>
                      </a:path>
                    </a:pathLst>
                  </a:custGeom>
                  <a:solidFill>
                    <a:srgbClr val="FFB57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1" name="Google Shape;1421;p35"/>
                  <p:cNvSpPr/>
                  <p:nvPr/>
                </p:nvSpPr>
                <p:spPr>
                  <a:xfrm>
                    <a:off x="1222825" y="3326075"/>
                    <a:ext cx="427825" cy="330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13" h="13231" extrusionOk="0">
                        <a:moveTo>
                          <a:pt x="8734" y="9601"/>
                        </a:moveTo>
                        <a:cubicBezTo>
                          <a:pt x="8736" y="9602"/>
                          <a:pt x="8737" y="9602"/>
                          <a:pt x="8739" y="9603"/>
                        </a:cubicBezTo>
                        <a:cubicBezTo>
                          <a:pt x="8757" y="9609"/>
                          <a:pt x="8764" y="9612"/>
                          <a:pt x="8763" y="9612"/>
                        </a:cubicBezTo>
                        <a:cubicBezTo>
                          <a:pt x="8761" y="9612"/>
                          <a:pt x="8751" y="9608"/>
                          <a:pt x="8734" y="9601"/>
                        </a:cubicBezTo>
                        <a:close/>
                        <a:moveTo>
                          <a:pt x="13251" y="1"/>
                        </a:moveTo>
                        <a:cubicBezTo>
                          <a:pt x="12964" y="858"/>
                          <a:pt x="12628" y="1754"/>
                          <a:pt x="12276" y="2636"/>
                        </a:cubicBezTo>
                        <a:cubicBezTo>
                          <a:pt x="11921" y="3519"/>
                          <a:pt x="11538" y="4369"/>
                          <a:pt x="11143" y="5216"/>
                        </a:cubicBezTo>
                        <a:cubicBezTo>
                          <a:pt x="10758" y="6045"/>
                          <a:pt x="10333" y="6850"/>
                          <a:pt x="9864" y="7632"/>
                        </a:cubicBezTo>
                        <a:cubicBezTo>
                          <a:pt x="9635" y="8010"/>
                          <a:pt x="9395" y="8372"/>
                          <a:pt x="9154" y="8694"/>
                        </a:cubicBezTo>
                        <a:cubicBezTo>
                          <a:pt x="8953" y="8966"/>
                          <a:pt x="8727" y="9221"/>
                          <a:pt x="8476" y="9449"/>
                        </a:cubicBezTo>
                        <a:lnTo>
                          <a:pt x="8476" y="9449"/>
                        </a:lnTo>
                        <a:cubicBezTo>
                          <a:pt x="8383" y="9386"/>
                          <a:pt x="8292" y="9318"/>
                          <a:pt x="8204" y="9245"/>
                        </a:cubicBezTo>
                        <a:cubicBezTo>
                          <a:pt x="7550" y="8676"/>
                          <a:pt x="6948" y="8052"/>
                          <a:pt x="6402" y="7382"/>
                        </a:cubicBezTo>
                        <a:cubicBezTo>
                          <a:pt x="5211" y="5933"/>
                          <a:pt x="4119" y="4408"/>
                          <a:pt x="3131" y="2814"/>
                        </a:cubicBezTo>
                        <a:lnTo>
                          <a:pt x="1" y="4833"/>
                        </a:lnTo>
                        <a:cubicBezTo>
                          <a:pt x="589" y="5685"/>
                          <a:pt x="1166" y="6484"/>
                          <a:pt x="1761" y="7296"/>
                        </a:cubicBezTo>
                        <a:cubicBezTo>
                          <a:pt x="2359" y="8109"/>
                          <a:pt x="2980" y="8902"/>
                          <a:pt x="3640" y="9696"/>
                        </a:cubicBezTo>
                        <a:cubicBezTo>
                          <a:pt x="4320" y="10539"/>
                          <a:pt x="5074" y="11321"/>
                          <a:pt x="5891" y="12033"/>
                        </a:cubicBezTo>
                        <a:cubicBezTo>
                          <a:pt x="6136" y="12241"/>
                          <a:pt x="6395" y="12430"/>
                          <a:pt x="6668" y="12600"/>
                        </a:cubicBezTo>
                        <a:cubicBezTo>
                          <a:pt x="7032" y="12841"/>
                          <a:pt x="7431" y="13023"/>
                          <a:pt x="7852" y="13139"/>
                        </a:cubicBezTo>
                        <a:cubicBezTo>
                          <a:pt x="8086" y="13200"/>
                          <a:pt x="8328" y="13231"/>
                          <a:pt x="8572" y="13231"/>
                        </a:cubicBezTo>
                        <a:cubicBezTo>
                          <a:pt x="8675" y="13231"/>
                          <a:pt x="8778" y="13225"/>
                          <a:pt x="8881" y="13214"/>
                        </a:cubicBezTo>
                        <a:cubicBezTo>
                          <a:pt x="8982" y="13202"/>
                          <a:pt x="9084" y="13184"/>
                          <a:pt x="9182" y="13160"/>
                        </a:cubicBezTo>
                        <a:lnTo>
                          <a:pt x="9381" y="13104"/>
                        </a:lnTo>
                        <a:cubicBezTo>
                          <a:pt x="9511" y="13067"/>
                          <a:pt x="9621" y="13020"/>
                          <a:pt x="9740" y="12976"/>
                        </a:cubicBezTo>
                        <a:cubicBezTo>
                          <a:pt x="10116" y="12808"/>
                          <a:pt x="10466" y="12591"/>
                          <a:pt x="10784" y="12329"/>
                        </a:cubicBezTo>
                        <a:cubicBezTo>
                          <a:pt x="11267" y="11930"/>
                          <a:pt x="11704" y="11477"/>
                          <a:pt x="12086" y="10980"/>
                        </a:cubicBezTo>
                        <a:cubicBezTo>
                          <a:pt x="12427" y="10550"/>
                          <a:pt x="12745" y="10102"/>
                          <a:pt x="13039" y="9638"/>
                        </a:cubicBezTo>
                        <a:cubicBezTo>
                          <a:pt x="13611" y="8736"/>
                          <a:pt x="14113" y="7840"/>
                          <a:pt x="14587" y="6937"/>
                        </a:cubicBezTo>
                        <a:cubicBezTo>
                          <a:pt x="15058" y="6035"/>
                          <a:pt x="15485" y="5127"/>
                          <a:pt x="15908" y="4208"/>
                        </a:cubicBezTo>
                        <a:cubicBezTo>
                          <a:pt x="16328" y="3288"/>
                          <a:pt x="16716" y="2389"/>
                          <a:pt x="17113" y="1420"/>
                        </a:cubicBezTo>
                        <a:lnTo>
                          <a:pt x="13251" y="1"/>
                        </a:lnTo>
                        <a:close/>
                      </a:path>
                    </a:pathLst>
                  </a:custGeom>
                  <a:solidFill>
                    <a:srgbClr val="407B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2" name="Google Shape;1422;p35"/>
                  <p:cNvSpPr/>
                  <p:nvPr/>
                </p:nvSpPr>
                <p:spPr>
                  <a:xfrm>
                    <a:off x="1222825" y="3332900"/>
                    <a:ext cx="328950" cy="323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58" h="12958" extrusionOk="0">
                        <a:moveTo>
                          <a:pt x="8743" y="9332"/>
                        </a:moveTo>
                        <a:cubicBezTo>
                          <a:pt x="8757" y="9337"/>
                          <a:pt x="8762" y="9339"/>
                          <a:pt x="8762" y="9339"/>
                        </a:cubicBezTo>
                        <a:cubicBezTo>
                          <a:pt x="8755" y="9337"/>
                          <a:pt x="8748" y="9334"/>
                          <a:pt x="8743" y="9332"/>
                        </a:cubicBezTo>
                        <a:close/>
                        <a:moveTo>
                          <a:pt x="13158" y="1"/>
                        </a:moveTo>
                        <a:cubicBezTo>
                          <a:pt x="12894" y="776"/>
                          <a:pt x="12591" y="1574"/>
                          <a:pt x="12276" y="2366"/>
                        </a:cubicBezTo>
                        <a:cubicBezTo>
                          <a:pt x="11921" y="3248"/>
                          <a:pt x="11540" y="4098"/>
                          <a:pt x="11143" y="4945"/>
                        </a:cubicBezTo>
                        <a:cubicBezTo>
                          <a:pt x="10760" y="5774"/>
                          <a:pt x="10333" y="6580"/>
                          <a:pt x="9864" y="7362"/>
                        </a:cubicBezTo>
                        <a:cubicBezTo>
                          <a:pt x="9635" y="7737"/>
                          <a:pt x="9395" y="8102"/>
                          <a:pt x="9154" y="8424"/>
                        </a:cubicBezTo>
                        <a:cubicBezTo>
                          <a:pt x="8954" y="8697"/>
                          <a:pt x="8727" y="8949"/>
                          <a:pt x="8477" y="9178"/>
                        </a:cubicBezTo>
                        <a:cubicBezTo>
                          <a:pt x="8384" y="9115"/>
                          <a:pt x="8291" y="9047"/>
                          <a:pt x="8204" y="8975"/>
                        </a:cubicBezTo>
                        <a:cubicBezTo>
                          <a:pt x="7550" y="8403"/>
                          <a:pt x="6948" y="7779"/>
                          <a:pt x="6402" y="7109"/>
                        </a:cubicBezTo>
                        <a:cubicBezTo>
                          <a:pt x="5211" y="5660"/>
                          <a:pt x="4119" y="4133"/>
                          <a:pt x="3131" y="2541"/>
                        </a:cubicBezTo>
                        <a:lnTo>
                          <a:pt x="2550" y="2914"/>
                        </a:lnTo>
                        <a:lnTo>
                          <a:pt x="80" y="4509"/>
                        </a:lnTo>
                        <a:lnTo>
                          <a:pt x="1" y="4560"/>
                        </a:lnTo>
                        <a:cubicBezTo>
                          <a:pt x="589" y="5410"/>
                          <a:pt x="1163" y="6208"/>
                          <a:pt x="1761" y="7021"/>
                        </a:cubicBezTo>
                        <a:cubicBezTo>
                          <a:pt x="2359" y="7833"/>
                          <a:pt x="2980" y="8627"/>
                          <a:pt x="3640" y="9421"/>
                        </a:cubicBezTo>
                        <a:cubicBezTo>
                          <a:pt x="4320" y="10263"/>
                          <a:pt x="5074" y="11045"/>
                          <a:pt x="5888" y="11760"/>
                        </a:cubicBezTo>
                        <a:cubicBezTo>
                          <a:pt x="6136" y="11965"/>
                          <a:pt x="6395" y="12154"/>
                          <a:pt x="6668" y="12325"/>
                        </a:cubicBezTo>
                        <a:cubicBezTo>
                          <a:pt x="7030" y="12565"/>
                          <a:pt x="7429" y="12747"/>
                          <a:pt x="7849" y="12866"/>
                        </a:cubicBezTo>
                        <a:cubicBezTo>
                          <a:pt x="8083" y="12927"/>
                          <a:pt x="8323" y="12957"/>
                          <a:pt x="8564" y="12957"/>
                        </a:cubicBezTo>
                        <a:cubicBezTo>
                          <a:pt x="8669" y="12957"/>
                          <a:pt x="8774" y="12950"/>
                          <a:pt x="8879" y="12939"/>
                        </a:cubicBezTo>
                        <a:cubicBezTo>
                          <a:pt x="8982" y="12927"/>
                          <a:pt x="9082" y="12911"/>
                          <a:pt x="9182" y="12885"/>
                        </a:cubicBezTo>
                        <a:lnTo>
                          <a:pt x="9381" y="12831"/>
                        </a:lnTo>
                        <a:cubicBezTo>
                          <a:pt x="9511" y="12792"/>
                          <a:pt x="9621" y="12747"/>
                          <a:pt x="9740" y="12701"/>
                        </a:cubicBezTo>
                        <a:cubicBezTo>
                          <a:pt x="10114" y="12533"/>
                          <a:pt x="10466" y="12315"/>
                          <a:pt x="10784" y="12056"/>
                        </a:cubicBezTo>
                        <a:cubicBezTo>
                          <a:pt x="11265" y="11655"/>
                          <a:pt x="11701" y="11204"/>
                          <a:pt x="12084" y="10707"/>
                        </a:cubicBezTo>
                        <a:cubicBezTo>
                          <a:pt x="12427" y="10275"/>
                          <a:pt x="12745" y="9827"/>
                          <a:pt x="13039" y="9362"/>
                        </a:cubicBezTo>
                        <a:lnTo>
                          <a:pt x="13107" y="9255"/>
                        </a:lnTo>
                        <a:cubicBezTo>
                          <a:pt x="13025" y="7847"/>
                          <a:pt x="12985" y="6435"/>
                          <a:pt x="12985" y="5022"/>
                        </a:cubicBezTo>
                        <a:cubicBezTo>
                          <a:pt x="12985" y="3370"/>
                          <a:pt x="13041" y="1717"/>
                          <a:pt x="13151" y="66"/>
                        </a:cubicBezTo>
                        <a:cubicBezTo>
                          <a:pt x="13153" y="45"/>
                          <a:pt x="13156" y="22"/>
                          <a:pt x="13158" y="1"/>
                        </a:cubicBezTo>
                        <a:close/>
                      </a:path>
                    </a:pathLst>
                  </a:custGeom>
                  <a:solidFill>
                    <a:srgbClr val="DBE6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3" name="Google Shape;1423;p35"/>
                  <p:cNvSpPr/>
                  <p:nvPr/>
                </p:nvSpPr>
                <p:spPr>
                  <a:xfrm>
                    <a:off x="1543425" y="3254325"/>
                    <a:ext cx="490375" cy="1028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615" h="41122" extrusionOk="0">
                        <a:moveTo>
                          <a:pt x="12534" y="1"/>
                        </a:moveTo>
                        <a:cubicBezTo>
                          <a:pt x="12254" y="1"/>
                          <a:pt x="11974" y="13"/>
                          <a:pt x="11694" y="37"/>
                        </a:cubicBezTo>
                        <a:lnTo>
                          <a:pt x="11696" y="39"/>
                        </a:lnTo>
                        <a:cubicBezTo>
                          <a:pt x="10634" y="2019"/>
                          <a:pt x="6857" y="9564"/>
                          <a:pt x="6399" y="14221"/>
                        </a:cubicBezTo>
                        <a:cubicBezTo>
                          <a:pt x="4728" y="9977"/>
                          <a:pt x="5092" y="590"/>
                          <a:pt x="5092" y="590"/>
                        </a:cubicBezTo>
                        <a:lnTo>
                          <a:pt x="5092" y="590"/>
                        </a:lnTo>
                        <a:cubicBezTo>
                          <a:pt x="3901" y="704"/>
                          <a:pt x="2732" y="991"/>
                          <a:pt x="1620" y="1437"/>
                        </a:cubicBezTo>
                        <a:cubicBezTo>
                          <a:pt x="890" y="1739"/>
                          <a:pt x="390" y="2423"/>
                          <a:pt x="327" y="3209"/>
                        </a:cubicBezTo>
                        <a:cubicBezTo>
                          <a:pt x="0" y="8067"/>
                          <a:pt x="154" y="12944"/>
                          <a:pt x="785" y="17770"/>
                        </a:cubicBezTo>
                        <a:cubicBezTo>
                          <a:pt x="1959" y="26909"/>
                          <a:pt x="3049" y="41122"/>
                          <a:pt x="3049" y="41122"/>
                        </a:cubicBezTo>
                        <a:cubicBezTo>
                          <a:pt x="3049" y="41122"/>
                          <a:pt x="12399" y="40729"/>
                          <a:pt x="19615" y="39207"/>
                        </a:cubicBezTo>
                        <a:cubicBezTo>
                          <a:pt x="18735" y="32223"/>
                          <a:pt x="15723" y="20515"/>
                          <a:pt x="15695" y="17380"/>
                        </a:cubicBezTo>
                        <a:cubicBezTo>
                          <a:pt x="15662" y="13346"/>
                          <a:pt x="15753" y="5457"/>
                          <a:pt x="15882" y="2166"/>
                        </a:cubicBezTo>
                        <a:cubicBezTo>
                          <a:pt x="15926" y="1204"/>
                          <a:pt x="15263" y="354"/>
                          <a:pt x="14320" y="165"/>
                        </a:cubicBezTo>
                        <a:cubicBezTo>
                          <a:pt x="13730" y="55"/>
                          <a:pt x="13133" y="1"/>
                          <a:pt x="12534" y="1"/>
                        </a:cubicBezTo>
                        <a:close/>
                      </a:path>
                    </a:pathLst>
                  </a:custGeom>
                  <a:solidFill>
                    <a:srgbClr val="407B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4" name="Google Shape;1424;p35"/>
                  <p:cNvSpPr/>
                  <p:nvPr/>
                </p:nvSpPr>
                <p:spPr>
                  <a:xfrm>
                    <a:off x="1835825" y="3254350"/>
                    <a:ext cx="61400" cy="3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56" h="137" extrusionOk="0">
                        <a:moveTo>
                          <a:pt x="843" y="1"/>
                        </a:moveTo>
                        <a:cubicBezTo>
                          <a:pt x="563" y="1"/>
                          <a:pt x="280" y="12"/>
                          <a:pt x="0" y="38"/>
                        </a:cubicBezTo>
                        <a:cubicBezTo>
                          <a:pt x="282" y="12"/>
                          <a:pt x="562" y="1"/>
                          <a:pt x="844" y="1"/>
                        </a:cubicBezTo>
                        <a:lnTo>
                          <a:pt x="844" y="1"/>
                        </a:lnTo>
                        <a:cubicBezTo>
                          <a:pt x="1383" y="1"/>
                          <a:pt x="1922" y="45"/>
                          <a:pt x="2456" y="136"/>
                        </a:cubicBezTo>
                        <a:cubicBezTo>
                          <a:pt x="1924" y="45"/>
                          <a:pt x="1384" y="1"/>
                          <a:pt x="845" y="1"/>
                        </a:cubicBezTo>
                        <a:cubicBezTo>
                          <a:pt x="845" y="1"/>
                          <a:pt x="844" y="1"/>
                          <a:pt x="844" y="1"/>
                        </a:cubicBezTo>
                        <a:lnTo>
                          <a:pt x="844" y="1"/>
                        </a:lnTo>
                        <a:cubicBezTo>
                          <a:pt x="844" y="1"/>
                          <a:pt x="843" y="1"/>
                          <a:pt x="843" y="1"/>
                        </a:cubicBezTo>
                        <a:close/>
                      </a:path>
                    </a:pathLst>
                  </a:custGeom>
                  <a:solidFill>
                    <a:srgbClr val="D7E4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5" name="Google Shape;1425;p35"/>
                  <p:cNvSpPr/>
                  <p:nvPr/>
                </p:nvSpPr>
                <p:spPr>
                  <a:xfrm>
                    <a:off x="1901700" y="3258500"/>
                    <a:ext cx="38425" cy="40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7" h="1607" extrusionOk="0">
                        <a:moveTo>
                          <a:pt x="1" y="0"/>
                        </a:moveTo>
                        <a:cubicBezTo>
                          <a:pt x="792" y="164"/>
                          <a:pt x="1399" y="799"/>
                          <a:pt x="1530" y="1595"/>
                        </a:cubicBezTo>
                        <a:lnTo>
                          <a:pt x="1537" y="1607"/>
                        </a:lnTo>
                        <a:cubicBezTo>
                          <a:pt x="1422" y="827"/>
                          <a:pt x="843" y="196"/>
                          <a:pt x="78" y="17"/>
                        </a:cubicBezTo>
                        <a:cubicBezTo>
                          <a:pt x="52" y="10"/>
                          <a:pt x="26" y="5"/>
                          <a:pt x="1" y="0"/>
                        </a:cubicBezTo>
                        <a:close/>
                      </a:path>
                    </a:pathLst>
                  </a:custGeom>
                  <a:solidFill>
                    <a:srgbClr val="D7E4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6" name="Google Shape;1426;p35"/>
                  <p:cNvSpPr/>
                  <p:nvPr/>
                </p:nvSpPr>
                <p:spPr>
                  <a:xfrm>
                    <a:off x="1935725" y="3674350"/>
                    <a:ext cx="150" cy="14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" h="582" extrusionOk="0">
                        <a:moveTo>
                          <a:pt x="1" y="0"/>
                        </a:moveTo>
                        <a:cubicBezTo>
                          <a:pt x="1" y="201"/>
                          <a:pt x="1" y="394"/>
                          <a:pt x="5" y="581"/>
                        </a:cubicBezTo>
                        <a:cubicBezTo>
                          <a:pt x="3" y="394"/>
                          <a:pt x="1" y="201"/>
                          <a:pt x="1" y="0"/>
                        </a:cubicBezTo>
                        <a:close/>
                      </a:path>
                    </a:pathLst>
                  </a:custGeom>
                  <a:solidFill>
                    <a:srgbClr val="DCE6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7" name="Google Shape;1427;p35"/>
                  <p:cNvSpPr/>
                  <p:nvPr/>
                </p:nvSpPr>
                <p:spPr>
                  <a:xfrm>
                    <a:off x="1547450" y="3254350"/>
                    <a:ext cx="486300" cy="1028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452" h="41123" extrusionOk="0">
                        <a:moveTo>
                          <a:pt x="12378" y="1"/>
                        </a:moveTo>
                        <a:cubicBezTo>
                          <a:pt x="12098" y="1"/>
                          <a:pt x="11815" y="12"/>
                          <a:pt x="11535" y="38"/>
                        </a:cubicBezTo>
                        <a:cubicBezTo>
                          <a:pt x="11467" y="164"/>
                          <a:pt x="11388" y="311"/>
                          <a:pt x="11302" y="479"/>
                        </a:cubicBezTo>
                        <a:cubicBezTo>
                          <a:pt x="10888" y="1273"/>
                          <a:pt x="10265" y="2520"/>
                          <a:pt x="9595" y="3988"/>
                        </a:cubicBezTo>
                        <a:cubicBezTo>
                          <a:pt x="8722" y="5902"/>
                          <a:pt x="7769" y="8197"/>
                          <a:pt x="7095" y="10368"/>
                        </a:cubicBezTo>
                        <a:cubicBezTo>
                          <a:pt x="6668" y="11743"/>
                          <a:pt x="6350" y="13069"/>
                          <a:pt x="6238" y="14220"/>
                        </a:cubicBezTo>
                        <a:cubicBezTo>
                          <a:pt x="5678" y="12798"/>
                          <a:pt x="5346" y="10795"/>
                          <a:pt x="5152" y="8762"/>
                        </a:cubicBezTo>
                        <a:cubicBezTo>
                          <a:pt x="4945" y="6577"/>
                          <a:pt x="4898" y="4355"/>
                          <a:pt x="4898" y="2781"/>
                        </a:cubicBezTo>
                        <a:cubicBezTo>
                          <a:pt x="4898" y="1457"/>
                          <a:pt x="4931" y="591"/>
                          <a:pt x="4931" y="589"/>
                        </a:cubicBezTo>
                        <a:lnTo>
                          <a:pt x="4931" y="589"/>
                        </a:lnTo>
                        <a:cubicBezTo>
                          <a:pt x="3740" y="706"/>
                          <a:pt x="2571" y="993"/>
                          <a:pt x="1459" y="1439"/>
                        </a:cubicBezTo>
                        <a:cubicBezTo>
                          <a:pt x="729" y="1740"/>
                          <a:pt x="229" y="2424"/>
                          <a:pt x="166" y="3211"/>
                        </a:cubicBezTo>
                        <a:cubicBezTo>
                          <a:pt x="54" y="4861"/>
                          <a:pt x="0" y="6514"/>
                          <a:pt x="0" y="8167"/>
                        </a:cubicBezTo>
                        <a:cubicBezTo>
                          <a:pt x="0" y="11379"/>
                          <a:pt x="208" y="14587"/>
                          <a:pt x="624" y="17771"/>
                        </a:cubicBezTo>
                        <a:cubicBezTo>
                          <a:pt x="1798" y="26911"/>
                          <a:pt x="2888" y="41123"/>
                          <a:pt x="2888" y="41123"/>
                        </a:cubicBezTo>
                        <a:cubicBezTo>
                          <a:pt x="2888" y="41123"/>
                          <a:pt x="12238" y="40731"/>
                          <a:pt x="19451" y="39209"/>
                        </a:cubicBezTo>
                        <a:cubicBezTo>
                          <a:pt x="19136" y="36706"/>
                          <a:pt x="18548" y="33597"/>
                          <a:pt x="17922" y="30494"/>
                        </a:cubicBezTo>
                        <a:cubicBezTo>
                          <a:pt x="17565" y="28736"/>
                          <a:pt x="17199" y="26981"/>
                          <a:pt x="16862" y="25337"/>
                        </a:cubicBezTo>
                        <a:cubicBezTo>
                          <a:pt x="16132" y="21784"/>
                          <a:pt x="15546" y="18756"/>
                          <a:pt x="15534" y="17381"/>
                        </a:cubicBezTo>
                        <a:cubicBezTo>
                          <a:pt x="15532" y="17197"/>
                          <a:pt x="15532" y="17003"/>
                          <a:pt x="15529" y="16800"/>
                        </a:cubicBezTo>
                        <a:cubicBezTo>
                          <a:pt x="15277" y="16912"/>
                          <a:pt x="15023" y="17022"/>
                          <a:pt x="14768" y="17127"/>
                        </a:cubicBezTo>
                        <a:cubicBezTo>
                          <a:pt x="13870" y="17509"/>
                          <a:pt x="12973" y="17855"/>
                          <a:pt x="12072" y="18184"/>
                        </a:cubicBezTo>
                        <a:cubicBezTo>
                          <a:pt x="11171" y="18513"/>
                          <a:pt x="10284" y="18831"/>
                          <a:pt x="9343" y="19144"/>
                        </a:cubicBezTo>
                        <a:lnTo>
                          <a:pt x="9130" y="18434"/>
                        </a:lnTo>
                        <a:cubicBezTo>
                          <a:pt x="8416" y="18810"/>
                          <a:pt x="7459" y="18887"/>
                          <a:pt x="7459" y="18887"/>
                        </a:cubicBezTo>
                        <a:lnTo>
                          <a:pt x="6212" y="19197"/>
                        </a:lnTo>
                        <a:cubicBezTo>
                          <a:pt x="6140" y="19216"/>
                          <a:pt x="6065" y="19225"/>
                          <a:pt x="5991" y="19225"/>
                        </a:cubicBezTo>
                        <a:cubicBezTo>
                          <a:pt x="5638" y="19225"/>
                          <a:pt x="5318" y="19022"/>
                          <a:pt x="5164" y="18705"/>
                        </a:cubicBezTo>
                        <a:lnTo>
                          <a:pt x="4711" y="17727"/>
                        </a:lnTo>
                        <a:cubicBezTo>
                          <a:pt x="4707" y="17717"/>
                          <a:pt x="4704" y="17708"/>
                          <a:pt x="4700" y="17699"/>
                        </a:cubicBezTo>
                        <a:cubicBezTo>
                          <a:pt x="4527" y="17262"/>
                          <a:pt x="4739" y="16769"/>
                          <a:pt x="5176" y="16597"/>
                        </a:cubicBezTo>
                        <a:lnTo>
                          <a:pt x="6308" y="16144"/>
                        </a:lnTo>
                        <a:cubicBezTo>
                          <a:pt x="6530" y="16053"/>
                          <a:pt x="6770" y="16006"/>
                          <a:pt x="7011" y="16006"/>
                        </a:cubicBezTo>
                        <a:lnTo>
                          <a:pt x="7074" y="16006"/>
                        </a:lnTo>
                        <a:lnTo>
                          <a:pt x="8411" y="16057"/>
                        </a:lnTo>
                        <a:lnTo>
                          <a:pt x="8257" y="15548"/>
                        </a:lnTo>
                        <a:cubicBezTo>
                          <a:pt x="9112" y="15315"/>
                          <a:pt x="9985" y="15026"/>
                          <a:pt x="10839" y="14736"/>
                        </a:cubicBezTo>
                        <a:cubicBezTo>
                          <a:pt x="11691" y="14444"/>
                          <a:pt x="12551" y="14120"/>
                          <a:pt x="13361" y="13779"/>
                        </a:cubicBezTo>
                        <a:cubicBezTo>
                          <a:pt x="14105" y="13473"/>
                          <a:pt x="14831" y="13125"/>
                          <a:pt x="15536" y="12740"/>
                        </a:cubicBezTo>
                        <a:cubicBezTo>
                          <a:pt x="15543" y="11608"/>
                          <a:pt x="15555" y="10424"/>
                          <a:pt x="15569" y="9264"/>
                        </a:cubicBezTo>
                        <a:cubicBezTo>
                          <a:pt x="15364" y="8855"/>
                          <a:pt x="15144" y="8456"/>
                          <a:pt x="14911" y="8062"/>
                        </a:cubicBezTo>
                        <a:cubicBezTo>
                          <a:pt x="14467" y="7296"/>
                          <a:pt x="13993" y="6533"/>
                          <a:pt x="13484" y="5779"/>
                        </a:cubicBezTo>
                        <a:cubicBezTo>
                          <a:pt x="12975" y="5025"/>
                          <a:pt x="12457" y="4275"/>
                          <a:pt x="11934" y="3589"/>
                        </a:cubicBezTo>
                        <a:lnTo>
                          <a:pt x="15324" y="1175"/>
                        </a:lnTo>
                        <a:cubicBezTo>
                          <a:pt x="15452" y="1376"/>
                          <a:pt x="15576" y="1569"/>
                          <a:pt x="15697" y="1761"/>
                        </a:cubicBezTo>
                        <a:cubicBezTo>
                          <a:pt x="15567" y="965"/>
                          <a:pt x="14960" y="332"/>
                          <a:pt x="14171" y="166"/>
                        </a:cubicBezTo>
                        <a:cubicBezTo>
                          <a:pt x="14110" y="157"/>
                          <a:pt x="14049" y="145"/>
                          <a:pt x="13989" y="136"/>
                        </a:cubicBezTo>
                        <a:cubicBezTo>
                          <a:pt x="13456" y="47"/>
                          <a:pt x="12917" y="1"/>
                          <a:pt x="12378" y="1"/>
                        </a:cubicBezTo>
                        <a:close/>
                      </a:path>
                    </a:pathLst>
                  </a:custGeom>
                  <a:solidFill>
                    <a:srgbClr val="DBE6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8" name="Google Shape;1428;p35"/>
                  <p:cNvSpPr/>
                  <p:nvPr/>
                </p:nvSpPr>
                <p:spPr>
                  <a:xfrm>
                    <a:off x="1705325" y="3651150"/>
                    <a:ext cx="79025" cy="592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61" h="23690" extrusionOk="0">
                        <a:moveTo>
                          <a:pt x="0" y="1"/>
                        </a:moveTo>
                        <a:cubicBezTo>
                          <a:pt x="105" y="1581"/>
                          <a:pt x="1391" y="14729"/>
                          <a:pt x="3016" y="23689"/>
                        </a:cubicBezTo>
                        <a:lnTo>
                          <a:pt x="3161" y="23673"/>
                        </a:lnTo>
                        <a:cubicBezTo>
                          <a:pt x="1541" y="14713"/>
                          <a:pt x="250" y="1581"/>
                          <a:pt x="145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9" name="Google Shape;1429;p35"/>
                  <p:cNvSpPr/>
                  <p:nvPr/>
                </p:nvSpPr>
                <p:spPr>
                  <a:xfrm>
                    <a:off x="1451000" y="3481375"/>
                    <a:ext cx="324675" cy="367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87" h="14714" extrusionOk="0">
                        <a:moveTo>
                          <a:pt x="556" y="1"/>
                        </a:moveTo>
                        <a:cubicBezTo>
                          <a:pt x="236" y="1"/>
                          <a:pt x="1" y="308"/>
                          <a:pt x="90" y="620"/>
                        </a:cubicBezTo>
                        <a:lnTo>
                          <a:pt x="2990" y="14097"/>
                        </a:lnTo>
                        <a:cubicBezTo>
                          <a:pt x="3076" y="14447"/>
                          <a:pt x="3382" y="14697"/>
                          <a:pt x="3741" y="14713"/>
                        </a:cubicBezTo>
                        <a:lnTo>
                          <a:pt x="12412" y="14713"/>
                        </a:lnTo>
                        <a:cubicBezTo>
                          <a:pt x="12419" y="14713"/>
                          <a:pt x="12426" y="14713"/>
                          <a:pt x="12433" y="14713"/>
                        </a:cubicBezTo>
                        <a:cubicBezTo>
                          <a:pt x="12752" y="14713"/>
                          <a:pt x="12986" y="14407"/>
                          <a:pt x="12895" y="14097"/>
                        </a:cubicBezTo>
                        <a:lnTo>
                          <a:pt x="9998" y="620"/>
                        </a:lnTo>
                        <a:cubicBezTo>
                          <a:pt x="9912" y="267"/>
                          <a:pt x="9603" y="17"/>
                          <a:pt x="9244" y="1"/>
                        </a:cubicBezTo>
                        <a:lnTo>
                          <a:pt x="574" y="1"/>
                        </a:lnTo>
                        <a:cubicBezTo>
                          <a:pt x="568" y="1"/>
                          <a:pt x="562" y="1"/>
                          <a:pt x="556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0" name="Google Shape;1430;p35"/>
                  <p:cNvSpPr/>
                  <p:nvPr/>
                </p:nvSpPr>
                <p:spPr>
                  <a:xfrm>
                    <a:off x="1438575" y="3474325"/>
                    <a:ext cx="330975" cy="374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39" h="14996" extrusionOk="0">
                        <a:moveTo>
                          <a:pt x="569" y="0"/>
                        </a:moveTo>
                        <a:cubicBezTo>
                          <a:pt x="242" y="0"/>
                          <a:pt x="1" y="312"/>
                          <a:pt x="90" y="631"/>
                        </a:cubicBezTo>
                        <a:lnTo>
                          <a:pt x="3048" y="14365"/>
                        </a:lnTo>
                        <a:cubicBezTo>
                          <a:pt x="3134" y="14722"/>
                          <a:pt x="3447" y="14979"/>
                          <a:pt x="3814" y="14995"/>
                        </a:cubicBezTo>
                        <a:lnTo>
                          <a:pt x="12654" y="14995"/>
                        </a:lnTo>
                        <a:cubicBezTo>
                          <a:pt x="12662" y="14995"/>
                          <a:pt x="12669" y="14995"/>
                          <a:pt x="12676" y="14995"/>
                        </a:cubicBezTo>
                        <a:cubicBezTo>
                          <a:pt x="13001" y="14995"/>
                          <a:pt x="13238" y="14682"/>
                          <a:pt x="13147" y="14365"/>
                        </a:cubicBezTo>
                        <a:lnTo>
                          <a:pt x="10191" y="631"/>
                        </a:lnTo>
                        <a:cubicBezTo>
                          <a:pt x="10105" y="274"/>
                          <a:pt x="9792" y="17"/>
                          <a:pt x="9426" y="0"/>
                        </a:cubicBezTo>
                        <a:lnTo>
                          <a:pt x="587" y="0"/>
                        </a:lnTo>
                        <a:cubicBezTo>
                          <a:pt x="581" y="0"/>
                          <a:pt x="575" y="0"/>
                          <a:pt x="569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1" name="Google Shape;1431;p35"/>
                  <p:cNvSpPr/>
                  <p:nvPr/>
                </p:nvSpPr>
                <p:spPr>
                  <a:xfrm>
                    <a:off x="1660675" y="3654450"/>
                    <a:ext cx="134025" cy="80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61" h="3220" extrusionOk="0">
                        <a:moveTo>
                          <a:pt x="2482" y="1"/>
                        </a:moveTo>
                        <a:cubicBezTo>
                          <a:pt x="2242" y="1"/>
                          <a:pt x="2004" y="48"/>
                          <a:pt x="1779" y="137"/>
                        </a:cubicBezTo>
                        <a:lnTo>
                          <a:pt x="649" y="590"/>
                        </a:lnTo>
                        <a:cubicBezTo>
                          <a:pt x="213" y="763"/>
                          <a:pt x="0" y="1256"/>
                          <a:pt x="173" y="1692"/>
                        </a:cubicBezTo>
                        <a:cubicBezTo>
                          <a:pt x="175" y="1702"/>
                          <a:pt x="180" y="1711"/>
                          <a:pt x="185" y="1720"/>
                        </a:cubicBezTo>
                        <a:lnTo>
                          <a:pt x="637" y="2701"/>
                        </a:lnTo>
                        <a:cubicBezTo>
                          <a:pt x="792" y="3023"/>
                          <a:pt x="1119" y="3220"/>
                          <a:pt x="1465" y="3220"/>
                        </a:cubicBezTo>
                        <a:cubicBezTo>
                          <a:pt x="1538" y="3220"/>
                          <a:pt x="1611" y="3211"/>
                          <a:pt x="1683" y="3193"/>
                        </a:cubicBezTo>
                        <a:lnTo>
                          <a:pt x="2932" y="2880"/>
                        </a:lnTo>
                        <a:cubicBezTo>
                          <a:pt x="2932" y="2880"/>
                          <a:pt x="5274" y="2694"/>
                          <a:pt x="5360" y="1466"/>
                        </a:cubicBezTo>
                        <a:lnTo>
                          <a:pt x="4728" y="84"/>
                        </a:lnTo>
                        <a:lnTo>
                          <a:pt x="2547" y="2"/>
                        </a:lnTo>
                        <a:cubicBezTo>
                          <a:pt x="2525" y="1"/>
                          <a:pt x="2503" y="1"/>
                          <a:pt x="2482" y="1"/>
                        </a:cubicBezTo>
                        <a:close/>
                      </a:path>
                    </a:pathLst>
                  </a:custGeom>
                  <a:solidFill>
                    <a:srgbClr val="FFB57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2" name="Google Shape;1432;p35"/>
                  <p:cNvSpPr/>
                  <p:nvPr/>
                </p:nvSpPr>
                <p:spPr>
                  <a:xfrm>
                    <a:off x="1753875" y="3283700"/>
                    <a:ext cx="302400" cy="449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96" h="17970" extrusionOk="0">
                        <a:moveTo>
                          <a:pt x="8533" y="10686"/>
                        </a:moveTo>
                        <a:cubicBezTo>
                          <a:pt x="8525" y="10696"/>
                          <a:pt x="8517" y="10705"/>
                          <a:pt x="8509" y="10715"/>
                        </a:cubicBezTo>
                        <a:lnTo>
                          <a:pt x="8509" y="10715"/>
                        </a:lnTo>
                        <a:cubicBezTo>
                          <a:pt x="8517" y="10705"/>
                          <a:pt x="8524" y="10695"/>
                          <a:pt x="8533" y="10686"/>
                        </a:cubicBezTo>
                        <a:close/>
                        <a:moveTo>
                          <a:pt x="7069" y="1"/>
                        </a:moveTo>
                        <a:lnTo>
                          <a:pt x="7067" y="3"/>
                        </a:lnTo>
                        <a:lnTo>
                          <a:pt x="3677" y="2417"/>
                        </a:lnTo>
                        <a:cubicBezTo>
                          <a:pt x="4200" y="3101"/>
                          <a:pt x="4718" y="3853"/>
                          <a:pt x="5227" y="4605"/>
                        </a:cubicBezTo>
                        <a:cubicBezTo>
                          <a:pt x="5734" y="5359"/>
                          <a:pt x="6208" y="6124"/>
                          <a:pt x="6654" y="6888"/>
                        </a:cubicBezTo>
                        <a:cubicBezTo>
                          <a:pt x="7093" y="7632"/>
                          <a:pt x="7485" y="8400"/>
                          <a:pt x="7835" y="9192"/>
                        </a:cubicBezTo>
                        <a:cubicBezTo>
                          <a:pt x="7991" y="9549"/>
                          <a:pt x="8127" y="9916"/>
                          <a:pt x="8239" y="10289"/>
                        </a:cubicBezTo>
                        <a:cubicBezTo>
                          <a:pt x="8300" y="10473"/>
                          <a:pt x="8344" y="10661"/>
                          <a:pt x="8372" y="10851"/>
                        </a:cubicBezTo>
                        <a:lnTo>
                          <a:pt x="8372" y="10851"/>
                        </a:lnTo>
                        <a:cubicBezTo>
                          <a:pt x="8359" y="10862"/>
                          <a:pt x="8346" y="10872"/>
                          <a:pt x="8332" y="10882"/>
                        </a:cubicBezTo>
                        <a:cubicBezTo>
                          <a:pt x="8047" y="11108"/>
                          <a:pt x="7746" y="11309"/>
                          <a:pt x="7429" y="11484"/>
                        </a:cubicBezTo>
                        <a:cubicBezTo>
                          <a:pt x="6677" y="11902"/>
                          <a:pt x="5902" y="12278"/>
                          <a:pt x="5106" y="12607"/>
                        </a:cubicBezTo>
                        <a:cubicBezTo>
                          <a:pt x="4296" y="12946"/>
                          <a:pt x="3437" y="13270"/>
                          <a:pt x="2582" y="13562"/>
                        </a:cubicBezTo>
                        <a:cubicBezTo>
                          <a:pt x="1730" y="13854"/>
                          <a:pt x="857" y="14141"/>
                          <a:pt x="0" y="14374"/>
                        </a:cubicBezTo>
                        <a:lnTo>
                          <a:pt x="1088" y="17970"/>
                        </a:lnTo>
                        <a:cubicBezTo>
                          <a:pt x="2027" y="17657"/>
                          <a:pt x="2914" y="17342"/>
                          <a:pt x="3815" y="17012"/>
                        </a:cubicBezTo>
                        <a:cubicBezTo>
                          <a:pt x="4718" y="16683"/>
                          <a:pt x="5613" y="16335"/>
                          <a:pt x="6511" y="15953"/>
                        </a:cubicBezTo>
                        <a:cubicBezTo>
                          <a:pt x="7440" y="15572"/>
                          <a:pt x="8349" y="15140"/>
                          <a:pt x="9229" y="14657"/>
                        </a:cubicBezTo>
                        <a:cubicBezTo>
                          <a:pt x="9731" y="14384"/>
                          <a:pt x="10207" y="14066"/>
                          <a:pt x="10655" y="13714"/>
                        </a:cubicBezTo>
                        <a:cubicBezTo>
                          <a:pt x="10947" y="13480"/>
                          <a:pt x="11213" y="13217"/>
                          <a:pt x="11446" y="12925"/>
                        </a:cubicBezTo>
                        <a:cubicBezTo>
                          <a:pt x="11615" y="12715"/>
                          <a:pt x="11755" y="12481"/>
                          <a:pt x="11862" y="12236"/>
                        </a:cubicBezTo>
                        <a:cubicBezTo>
                          <a:pt x="11897" y="12159"/>
                          <a:pt x="11930" y="12080"/>
                          <a:pt x="11953" y="11998"/>
                        </a:cubicBezTo>
                        <a:cubicBezTo>
                          <a:pt x="11983" y="11895"/>
                          <a:pt x="12009" y="11816"/>
                          <a:pt x="12028" y="11713"/>
                        </a:cubicBezTo>
                        <a:cubicBezTo>
                          <a:pt x="12046" y="11608"/>
                          <a:pt x="12077" y="11508"/>
                          <a:pt x="12077" y="11405"/>
                        </a:cubicBezTo>
                        <a:lnTo>
                          <a:pt x="12077" y="11347"/>
                        </a:lnTo>
                        <a:lnTo>
                          <a:pt x="12077" y="11235"/>
                        </a:lnTo>
                        <a:cubicBezTo>
                          <a:pt x="12095" y="10572"/>
                          <a:pt x="12009" y="9911"/>
                          <a:pt x="11825" y="9274"/>
                        </a:cubicBezTo>
                        <a:cubicBezTo>
                          <a:pt x="11682" y="8753"/>
                          <a:pt x="11509" y="8239"/>
                          <a:pt x="11306" y="7737"/>
                        </a:cubicBezTo>
                        <a:cubicBezTo>
                          <a:pt x="10917" y="6778"/>
                          <a:pt x="10485" y="5882"/>
                          <a:pt x="10032" y="5015"/>
                        </a:cubicBezTo>
                        <a:cubicBezTo>
                          <a:pt x="9577" y="4147"/>
                          <a:pt x="9093" y="3316"/>
                          <a:pt x="8603" y="2478"/>
                        </a:cubicBezTo>
                        <a:cubicBezTo>
                          <a:pt x="8113" y="1640"/>
                          <a:pt x="7613" y="858"/>
                          <a:pt x="7069" y="1"/>
                        </a:cubicBezTo>
                        <a:close/>
                      </a:path>
                    </a:pathLst>
                  </a:custGeom>
                  <a:solidFill>
                    <a:srgbClr val="407B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3" name="Google Shape;1433;p35"/>
                  <p:cNvSpPr/>
                  <p:nvPr/>
                </p:nvSpPr>
                <p:spPr>
                  <a:xfrm>
                    <a:off x="1753925" y="3283650"/>
                    <a:ext cx="301950" cy="44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78" h="17972" extrusionOk="0">
                        <a:moveTo>
                          <a:pt x="7067" y="1"/>
                        </a:moveTo>
                        <a:lnTo>
                          <a:pt x="7067" y="3"/>
                        </a:lnTo>
                        <a:lnTo>
                          <a:pt x="3678" y="2417"/>
                        </a:lnTo>
                        <a:cubicBezTo>
                          <a:pt x="4200" y="3103"/>
                          <a:pt x="4719" y="3853"/>
                          <a:pt x="5228" y="4607"/>
                        </a:cubicBezTo>
                        <a:cubicBezTo>
                          <a:pt x="5734" y="5358"/>
                          <a:pt x="6208" y="6124"/>
                          <a:pt x="6654" y="6887"/>
                        </a:cubicBezTo>
                        <a:cubicBezTo>
                          <a:pt x="7093" y="7632"/>
                          <a:pt x="7487" y="8402"/>
                          <a:pt x="7835" y="9192"/>
                        </a:cubicBezTo>
                        <a:cubicBezTo>
                          <a:pt x="7992" y="9549"/>
                          <a:pt x="8127" y="9915"/>
                          <a:pt x="8242" y="10289"/>
                        </a:cubicBezTo>
                        <a:cubicBezTo>
                          <a:pt x="8300" y="10473"/>
                          <a:pt x="8344" y="10660"/>
                          <a:pt x="8372" y="10851"/>
                        </a:cubicBezTo>
                        <a:cubicBezTo>
                          <a:pt x="8358" y="10863"/>
                          <a:pt x="8347" y="10872"/>
                          <a:pt x="8333" y="10884"/>
                        </a:cubicBezTo>
                        <a:cubicBezTo>
                          <a:pt x="8048" y="11108"/>
                          <a:pt x="7744" y="11309"/>
                          <a:pt x="7427" y="11486"/>
                        </a:cubicBezTo>
                        <a:cubicBezTo>
                          <a:pt x="7378" y="11512"/>
                          <a:pt x="7329" y="11540"/>
                          <a:pt x="7280" y="11568"/>
                        </a:cubicBezTo>
                        <a:cubicBezTo>
                          <a:pt x="6575" y="11953"/>
                          <a:pt x="5849" y="12299"/>
                          <a:pt x="5104" y="12607"/>
                        </a:cubicBezTo>
                        <a:cubicBezTo>
                          <a:pt x="4294" y="12945"/>
                          <a:pt x="3435" y="13272"/>
                          <a:pt x="2583" y="13562"/>
                        </a:cubicBezTo>
                        <a:cubicBezTo>
                          <a:pt x="1728" y="13854"/>
                          <a:pt x="855" y="14143"/>
                          <a:pt x="1" y="14376"/>
                        </a:cubicBezTo>
                        <a:lnTo>
                          <a:pt x="1086" y="17972"/>
                        </a:lnTo>
                        <a:cubicBezTo>
                          <a:pt x="2025" y="17656"/>
                          <a:pt x="2914" y="17341"/>
                          <a:pt x="3815" y="17012"/>
                        </a:cubicBezTo>
                        <a:cubicBezTo>
                          <a:pt x="4716" y="16685"/>
                          <a:pt x="5613" y="16335"/>
                          <a:pt x="6512" y="15955"/>
                        </a:cubicBezTo>
                        <a:cubicBezTo>
                          <a:pt x="7441" y="15572"/>
                          <a:pt x="8347" y="15140"/>
                          <a:pt x="9227" y="14659"/>
                        </a:cubicBezTo>
                        <a:cubicBezTo>
                          <a:pt x="9729" y="14383"/>
                          <a:pt x="10205" y="14068"/>
                          <a:pt x="10655" y="13713"/>
                        </a:cubicBezTo>
                        <a:cubicBezTo>
                          <a:pt x="10947" y="13482"/>
                          <a:pt x="11211" y="13216"/>
                          <a:pt x="11444" y="12927"/>
                        </a:cubicBezTo>
                        <a:cubicBezTo>
                          <a:pt x="11613" y="12714"/>
                          <a:pt x="11753" y="12483"/>
                          <a:pt x="11862" y="12236"/>
                        </a:cubicBezTo>
                        <a:cubicBezTo>
                          <a:pt x="11897" y="12159"/>
                          <a:pt x="11928" y="12079"/>
                          <a:pt x="11953" y="11998"/>
                        </a:cubicBezTo>
                        <a:cubicBezTo>
                          <a:pt x="11981" y="11897"/>
                          <a:pt x="12007" y="11816"/>
                          <a:pt x="12026" y="11713"/>
                        </a:cubicBezTo>
                        <a:cubicBezTo>
                          <a:pt x="12047" y="11610"/>
                          <a:pt x="12075" y="11510"/>
                          <a:pt x="12075" y="11405"/>
                        </a:cubicBezTo>
                        <a:lnTo>
                          <a:pt x="12075" y="11377"/>
                        </a:lnTo>
                        <a:lnTo>
                          <a:pt x="12075" y="11346"/>
                        </a:lnTo>
                        <a:lnTo>
                          <a:pt x="12075" y="11237"/>
                        </a:lnTo>
                        <a:cubicBezTo>
                          <a:pt x="12075" y="11178"/>
                          <a:pt x="12077" y="11122"/>
                          <a:pt x="12077" y="11064"/>
                        </a:cubicBezTo>
                        <a:cubicBezTo>
                          <a:pt x="12077" y="10459"/>
                          <a:pt x="11993" y="9857"/>
                          <a:pt x="11825" y="9276"/>
                        </a:cubicBezTo>
                        <a:cubicBezTo>
                          <a:pt x="11748" y="8998"/>
                          <a:pt x="11664" y="8722"/>
                          <a:pt x="11571" y="8451"/>
                        </a:cubicBezTo>
                        <a:cubicBezTo>
                          <a:pt x="11489" y="8211"/>
                          <a:pt x="11400" y="7973"/>
                          <a:pt x="11304" y="7737"/>
                        </a:cubicBezTo>
                        <a:cubicBezTo>
                          <a:pt x="10915" y="6778"/>
                          <a:pt x="10483" y="5884"/>
                          <a:pt x="10030" y="5015"/>
                        </a:cubicBezTo>
                        <a:cubicBezTo>
                          <a:pt x="9577" y="4147"/>
                          <a:pt x="9094" y="3318"/>
                          <a:pt x="8603" y="2477"/>
                        </a:cubicBezTo>
                        <a:cubicBezTo>
                          <a:pt x="8589" y="2456"/>
                          <a:pt x="8578" y="2435"/>
                          <a:pt x="8566" y="2414"/>
                        </a:cubicBezTo>
                        <a:cubicBezTo>
                          <a:pt x="8087" y="1600"/>
                          <a:pt x="7600" y="836"/>
                          <a:pt x="7067" y="1"/>
                        </a:cubicBezTo>
                        <a:close/>
                      </a:path>
                    </a:pathLst>
                  </a:custGeom>
                  <a:solidFill>
                    <a:srgbClr val="DBE6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4" name="Google Shape;1434;p35"/>
                  <p:cNvSpPr/>
                  <p:nvPr/>
                </p:nvSpPr>
                <p:spPr>
                  <a:xfrm>
                    <a:off x="1753875" y="3307300"/>
                    <a:ext cx="151600" cy="223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64" h="8951" extrusionOk="0">
                        <a:moveTo>
                          <a:pt x="3248" y="1"/>
                        </a:moveTo>
                        <a:cubicBezTo>
                          <a:pt x="2472" y="1"/>
                          <a:pt x="1784" y="513"/>
                          <a:pt x="1567" y="1265"/>
                        </a:cubicBezTo>
                        <a:lnTo>
                          <a:pt x="306" y="5678"/>
                        </a:lnTo>
                        <a:cubicBezTo>
                          <a:pt x="0" y="6723"/>
                          <a:pt x="376" y="7851"/>
                          <a:pt x="1247" y="8507"/>
                        </a:cubicBezTo>
                        <a:lnTo>
                          <a:pt x="1644" y="8822"/>
                        </a:lnTo>
                        <a:cubicBezTo>
                          <a:pt x="1663" y="8838"/>
                          <a:pt x="1686" y="8845"/>
                          <a:pt x="1710" y="8845"/>
                        </a:cubicBezTo>
                        <a:cubicBezTo>
                          <a:pt x="1743" y="8845"/>
                          <a:pt x="1776" y="8830"/>
                          <a:pt x="1798" y="8801"/>
                        </a:cubicBezTo>
                        <a:cubicBezTo>
                          <a:pt x="1835" y="8752"/>
                          <a:pt x="1828" y="8680"/>
                          <a:pt x="1777" y="8642"/>
                        </a:cubicBezTo>
                        <a:lnTo>
                          <a:pt x="1359" y="8325"/>
                        </a:lnTo>
                        <a:cubicBezTo>
                          <a:pt x="568" y="7723"/>
                          <a:pt x="229" y="6693"/>
                          <a:pt x="512" y="5741"/>
                        </a:cubicBezTo>
                        <a:lnTo>
                          <a:pt x="1770" y="1328"/>
                        </a:lnTo>
                        <a:cubicBezTo>
                          <a:pt x="1955" y="670"/>
                          <a:pt x="2555" y="220"/>
                          <a:pt x="3233" y="220"/>
                        </a:cubicBezTo>
                        <a:cubicBezTo>
                          <a:pt x="3255" y="220"/>
                          <a:pt x="3277" y="221"/>
                          <a:pt x="3299" y="222"/>
                        </a:cubicBezTo>
                        <a:cubicBezTo>
                          <a:pt x="4004" y="252"/>
                          <a:pt x="4595" y="761"/>
                          <a:pt x="4730" y="1454"/>
                        </a:cubicBezTo>
                        <a:lnTo>
                          <a:pt x="5617" y="5953"/>
                        </a:lnTo>
                        <a:cubicBezTo>
                          <a:pt x="5813" y="6929"/>
                          <a:pt x="5386" y="7926"/>
                          <a:pt x="4543" y="8458"/>
                        </a:cubicBezTo>
                        <a:lnTo>
                          <a:pt x="4102" y="8740"/>
                        </a:lnTo>
                        <a:lnTo>
                          <a:pt x="4097" y="8745"/>
                        </a:lnTo>
                        <a:cubicBezTo>
                          <a:pt x="4009" y="8808"/>
                          <a:pt x="4051" y="8948"/>
                          <a:pt x="4160" y="8951"/>
                        </a:cubicBezTo>
                        <a:cubicBezTo>
                          <a:pt x="4164" y="8951"/>
                          <a:pt x="4167" y="8951"/>
                          <a:pt x="4170" y="8951"/>
                        </a:cubicBezTo>
                        <a:cubicBezTo>
                          <a:pt x="4192" y="8951"/>
                          <a:pt x="4212" y="8944"/>
                          <a:pt x="4230" y="8932"/>
                        </a:cubicBezTo>
                        <a:lnTo>
                          <a:pt x="4674" y="8647"/>
                        </a:lnTo>
                        <a:cubicBezTo>
                          <a:pt x="5596" y="8068"/>
                          <a:pt x="6063" y="6978"/>
                          <a:pt x="5848" y="5909"/>
                        </a:cubicBezTo>
                        <a:lnTo>
                          <a:pt x="4961" y="1408"/>
                        </a:lnTo>
                        <a:cubicBezTo>
                          <a:pt x="4805" y="616"/>
                          <a:pt x="4125" y="35"/>
                          <a:pt x="3320" y="2"/>
                        </a:cubicBezTo>
                        <a:cubicBezTo>
                          <a:pt x="3296" y="1"/>
                          <a:pt x="3272" y="1"/>
                          <a:pt x="324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5" name="Google Shape;1435;p35"/>
                  <p:cNvSpPr/>
                  <p:nvPr/>
                </p:nvSpPr>
                <p:spPr>
                  <a:xfrm>
                    <a:off x="1792625" y="3336925"/>
                    <a:ext cx="85225" cy="9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09" h="361" extrusionOk="0">
                        <a:moveTo>
                          <a:pt x="124" y="1"/>
                        </a:moveTo>
                        <a:cubicBezTo>
                          <a:pt x="61" y="1"/>
                          <a:pt x="10" y="48"/>
                          <a:pt x="5" y="108"/>
                        </a:cubicBezTo>
                        <a:cubicBezTo>
                          <a:pt x="0" y="171"/>
                          <a:pt x="50" y="225"/>
                          <a:pt x="113" y="227"/>
                        </a:cubicBezTo>
                        <a:lnTo>
                          <a:pt x="3290" y="360"/>
                        </a:lnTo>
                        <a:lnTo>
                          <a:pt x="3292" y="360"/>
                        </a:lnTo>
                        <a:cubicBezTo>
                          <a:pt x="3294" y="361"/>
                          <a:pt x="3295" y="361"/>
                          <a:pt x="3296" y="361"/>
                        </a:cubicBezTo>
                        <a:cubicBezTo>
                          <a:pt x="3355" y="361"/>
                          <a:pt x="3404" y="312"/>
                          <a:pt x="3407" y="253"/>
                        </a:cubicBezTo>
                        <a:cubicBezTo>
                          <a:pt x="3409" y="190"/>
                          <a:pt x="3360" y="136"/>
                          <a:pt x="3299" y="134"/>
                        </a:cubicBezTo>
                        <a:lnTo>
                          <a:pt x="12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6" name="Google Shape;1436;p35"/>
                  <p:cNvSpPr/>
                  <p:nvPr/>
                </p:nvSpPr>
                <p:spPr>
                  <a:xfrm>
                    <a:off x="1812425" y="3260600"/>
                    <a:ext cx="26750" cy="52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0" h="2111" extrusionOk="0">
                        <a:moveTo>
                          <a:pt x="162" y="1"/>
                        </a:moveTo>
                        <a:cubicBezTo>
                          <a:pt x="46" y="1"/>
                          <a:pt x="0" y="183"/>
                          <a:pt x="135" y="222"/>
                        </a:cubicBezTo>
                        <a:cubicBezTo>
                          <a:pt x="665" y="439"/>
                          <a:pt x="840" y="1420"/>
                          <a:pt x="840" y="1987"/>
                        </a:cubicBezTo>
                        <a:cubicBezTo>
                          <a:pt x="843" y="2045"/>
                          <a:pt x="892" y="2094"/>
                          <a:pt x="952" y="2097"/>
                        </a:cubicBezTo>
                        <a:lnTo>
                          <a:pt x="957" y="2111"/>
                        </a:lnTo>
                        <a:cubicBezTo>
                          <a:pt x="1020" y="2109"/>
                          <a:pt x="1069" y="2057"/>
                          <a:pt x="1069" y="1994"/>
                        </a:cubicBezTo>
                        <a:cubicBezTo>
                          <a:pt x="1069" y="1814"/>
                          <a:pt x="1004" y="337"/>
                          <a:pt x="219" y="14"/>
                        </a:cubicBezTo>
                        <a:cubicBezTo>
                          <a:pt x="215" y="12"/>
                          <a:pt x="212" y="10"/>
                          <a:pt x="208" y="10"/>
                        </a:cubicBezTo>
                        <a:cubicBezTo>
                          <a:pt x="191" y="4"/>
                          <a:pt x="176" y="1"/>
                          <a:pt x="162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7" name="Google Shape;1437;p35"/>
                  <p:cNvSpPr/>
                  <p:nvPr/>
                </p:nvSpPr>
                <p:spPr>
                  <a:xfrm>
                    <a:off x="1590225" y="3265450"/>
                    <a:ext cx="86925" cy="14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77" h="5809" extrusionOk="0">
                        <a:moveTo>
                          <a:pt x="3350" y="1"/>
                        </a:moveTo>
                        <a:cubicBezTo>
                          <a:pt x="3330" y="1"/>
                          <a:pt x="3310" y="6"/>
                          <a:pt x="3292" y="17"/>
                        </a:cubicBezTo>
                        <a:cubicBezTo>
                          <a:pt x="1931" y="883"/>
                          <a:pt x="386" y="3817"/>
                          <a:pt x="12" y="5675"/>
                        </a:cubicBezTo>
                        <a:cubicBezTo>
                          <a:pt x="0" y="5736"/>
                          <a:pt x="38" y="5797"/>
                          <a:pt x="98" y="5808"/>
                        </a:cubicBezTo>
                        <a:lnTo>
                          <a:pt x="122" y="5808"/>
                        </a:lnTo>
                        <a:cubicBezTo>
                          <a:pt x="176" y="5808"/>
                          <a:pt x="222" y="5769"/>
                          <a:pt x="232" y="5715"/>
                        </a:cubicBezTo>
                        <a:cubicBezTo>
                          <a:pt x="593" y="3882"/>
                          <a:pt x="2092" y="1037"/>
                          <a:pt x="3409" y="206"/>
                        </a:cubicBezTo>
                        <a:lnTo>
                          <a:pt x="3413" y="203"/>
                        </a:lnTo>
                        <a:cubicBezTo>
                          <a:pt x="3462" y="168"/>
                          <a:pt x="3476" y="103"/>
                          <a:pt x="3444" y="54"/>
                        </a:cubicBezTo>
                        <a:cubicBezTo>
                          <a:pt x="3423" y="19"/>
                          <a:pt x="3386" y="1"/>
                          <a:pt x="335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8" name="Google Shape;1438;p35"/>
                  <p:cNvSpPr/>
                  <p:nvPr/>
                </p:nvSpPr>
                <p:spPr>
                  <a:xfrm>
                    <a:off x="1585425" y="3390100"/>
                    <a:ext cx="35525" cy="42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21" h="1686" extrusionOk="0">
                        <a:moveTo>
                          <a:pt x="878" y="0"/>
                        </a:moveTo>
                        <a:cubicBezTo>
                          <a:pt x="620" y="0"/>
                          <a:pt x="323" y="246"/>
                          <a:pt x="176" y="631"/>
                        </a:cubicBezTo>
                        <a:cubicBezTo>
                          <a:pt x="1" y="1093"/>
                          <a:pt x="111" y="1541"/>
                          <a:pt x="393" y="1658"/>
                        </a:cubicBezTo>
                        <a:cubicBezTo>
                          <a:pt x="437" y="1676"/>
                          <a:pt x="484" y="1685"/>
                          <a:pt x="533" y="1685"/>
                        </a:cubicBezTo>
                        <a:cubicBezTo>
                          <a:pt x="793" y="1685"/>
                          <a:pt x="1095" y="1432"/>
                          <a:pt x="1243" y="1054"/>
                        </a:cubicBezTo>
                        <a:cubicBezTo>
                          <a:pt x="1420" y="603"/>
                          <a:pt x="1308" y="148"/>
                          <a:pt x="1023" y="29"/>
                        </a:cubicBezTo>
                        <a:cubicBezTo>
                          <a:pt x="978" y="9"/>
                          <a:pt x="929" y="0"/>
                          <a:pt x="878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9" name="Google Shape;1439;p35"/>
                  <p:cNvSpPr/>
                  <p:nvPr/>
                </p:nvSpPr>
                <p:spPr>
                  <a:xfrm>
                    <a:off x="1790350" y="3516100"/>
                    <a:ext cx="13100" cy="1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4" h="767" extrusionOk="0">
                        <a:moveTo>
                          <a:pt x="267" y="1"/>
                        </a:moveTo>
                        <a:cubicBezTo>
                          <a:pt x="133" y="1"/>
                          <a:pt x="17" y="164"/>
                          <a:pt x="7" y="372"/>
                        </a:cubicBezTo>
                        <a:cubicBezTo>
                          <a:pt x="0" y="585"/>
                          <a:pt x="108" y="760"/>
                          <a:pt x="246" y="767"/>
                        </a:cubicBezTo>
                        <a:cubicBezTo>
                          <a:pt x="247" y="767"/>
                          <a:pt x="249" y="767"/>
                          <a:pt x="251" y="767"/>
                        </a:cubicBezTo>
                        <a:cubicBezTo>
                          <a:pt x="387" y="767"/>
                          <a:pt x="514" y="603"/>
                          <a:pt x="514" y="395"/>
                        </a:cubicBezTo>
                        <a:cubicBezTo>
                          <a:pt x="523" y="183"/>
                          <a:pt x="416" y="10"/>
                          <a:pt x="276" y="1"/>
                        </a:cubicBezTo>
                        <a:cubicBezTo>
                          <a:pt x="273" y="1"/>
                          <a:pt x="270" y="1"/>
                          <a:pt x="267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0" name="Google Shape;1440;p35"/>
                  <p:cNvSpPr/>
                  <p:nvPr/>
                </p:nvSpPr>
                <p:spPr>
                  <a:xfrm>
                    <a:off x="1851400" y="3518675"/>
                    <a:ext cx="13025" cy="19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1" h="765" extrusionOk="0">
                        <a:moveTo>
                          <a:pt x="286" y="1"/>
                        </a:moveTo>
                        <a:cubicBezTo>
                          <a:pt x="132" y="1"/>
                          <a:pt x="19" y="162"/>
                          <a:pt x="10" y="372"/>
                        </a:cubicBezTo>
                        <a:cubicBezTo>
                          <a:pt x="0" y="584"/>
                          <a:pt x="101" y="759"/>
                          <a:pt x="243" y="764"/>
                        </a:cubicBezTo>
                        <a:cubicBezTo>
                          <a:pt x="246" y="764"/>
                          <a:pt x="249" y="764"/>
                          <a:pt x="252" y="764"/>
                        </a:cubicBezTo>
                        <a:cubicBezTo>
                          <a:pt x="388" y="764"/>
                          <a:pt x="512" y="599"/>
                          <a:pt x="512" y="395"/>
                        </a:cubicBezTo>
                        <a:cubicBezTo>
                          <a:pt x="521" y="190"/>
                          <a:pt x="449" y="5"/>
                          <a:pt x="292" y="1"/>
                        </a:cubicBezTo>
                        <a:cubicBezTo>
                          <a:pt x="290" y="1"/>
                          <a:pt x="288" y="1"/>
                          <a:pt x="286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1" name="Google Shape;1441;p35"/>
                  <p:cNvSpPr/>
                  <p:nvPr/>
                </p:nvSpPr>
                <p:spPr>
                  <a:xfrm>
                    <a:off x="2346825" y="3332850"/>
                    <a:ext cx="694550" cy="319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82" h="12792" extrusionOk="0">
                        <a:moveTo>
                          <a:pt x="4528" y="1"/>
                        </a:moveTo>
                        <a:cubicBezTo>
                          <a:pt x="2331" y="38"/>
                          <a:pt x="517" y="1735"/>
                          <a:pt x="337" y="3927"/>
                        </a:cubicBezTo>
                        <a:lnTo>
                          <a:pt x="160" y="6544"/>
                        </a:lnTo>
                        <a:cubicBezTo>
                          <a:pt x="1" y="8545"/>
                          <a:pt x="1493" y="10298"/>
                          <a:pt x="3493" y="10457"/>
                        </a:cubicBezTo>
                        <a:cubicBezTo>
                          <a:pt x="3584" y="10465"/>
                          <a:pt x="3675" y="10469"/>
                          <a:pt x="3766" y="10469"/>
                        </a:cubicBezTo>
                        <a:cubicBezTo>
                          <a:pt x="3785" y="10469"/>
                          <a:pt x="3804" y="10469"/>
                          <a:pt x="3823" y="10468"/>
                        </a:cubicBezTo>
                        <a:lnTo>
                          <a:pt x="23255" y="10468"/>
                        </a:lnTo>
                        <a:lnTo>
                          <a:pt x="27023" y="12791"/>
                        </a:lnTo>
                        <a:lnTo>
                          <a:pt x="27620" y="3927"/>
                        </a:lnTo>
                        <a:cubicBezTo>
                          <a:pt x="27782" y="1927"/>
                          <a:pt x="26292" y="173"/>
                          <a:pt x="24291" y="12"/>
                        </a:cubicBezTo>
                        <a:cubicBezTo>
                          <a:pt x="24182" y="3"/>
                          <a:pt x="24072" y="1"/>
                          <a:pt x="2396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2" name="Google Shape;1442;p35"/>
                  <p:cNvSpPr/>
                  <p:nvPr/>
                </p:nvSpPr>
                <p:spPr>
                  <a:xfrm>
                    <a:off x="2473075" y="3424825"/>
                    <a:ext cx="452750" cy="14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110" h="566" extrusionOk="0">
                        <a:moveTo>
                          <a:pt x="0" y="1"/>
                        </a:moveTo>
                        <a:lnTo>
                          <a:pt x="0" y="566"/>
                        </a:lnTo>
                        <a:lnTo>
                          <a:pt x="18109" y="566"/>
                        </a:lnTo>
                        <a:lnTo>
                          <a:pt x="18109" y="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3" name="Google Shape;1443;p35"/>
                  <p:cNvSpPr/>
                  <p:nvPr/>
                </p:nvSpPr>
                <p:spPr>
                  <a:xfrm>
                    <a:off x="2586250" y="3481375"/>
                    <a:ext cx="332500" cy="14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0" h="566" extrusionOk="0">
                        <a:moveTo>
                          <a:pt x="0" y="1"/>
                        </a:moveTo>
                        <a:lnTo>
                          <a:pt x="0" y="566"/>
                        </a:lnTo>
                        <a:lnTo>
                          <a:pt x="13300" y="566"/>
                        </a:lnTo>
                        <a:lnTo>
                          <a:pt x="13300" y="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4" name="Google Shape;1444;p35"/>
                  <p:cNvSpPr/>
                  <p:nvPr/>
                </p:nvSpPr>
                <p:spPr>
                  <a:xfrm>
                    <a:off x="2089800" y="3679450"/>
                    <a:ext cx="716150" cy="328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6" h="13143" extrusionOk="0">
                        <a:moveTo>
                          <a:pt x="24916" y="1"/>
                        </a:moveTo>
                        <a:cubicBezTo>
                          <a:pt x="24901" y="1"/>
                          <a:pt x="24887" y="1"/>
                          <a:pt x="24873" y="1"/>
                        </a:cubicBezTo>
                        <a:lnTo>
                          <a:pt x="4920" y="1"/>
                        </a:lnTo>
                        <a:cubicBezTo>
                          <a:pt x="2662" y="39"/>
                          <a:pt x="802" y="1782"/>
                          <a:pt x="617" y="4033"/>
                        </a:cubicBezTo>
                        <a:lnTo>
                          <a:pt x="1" y="13142"/>
                        </a:lnTo>
                        <a:lnTo>
                          <a:pt x="1" y="13142"/>
                        </a:lnTo>
                        <a:lnTo>
                          <a:pt x="4194" y="10752"/>
                        </a:lnTo>
                        <a:lnTo>
                          <a:pt x="24149" y="10752"/>
                        </a:lnTo>
                        <a:cubicBezTo>
                          <a:pt x="26406" y="10712"/>
                          <a:pt x="28267" y="8970"/>
                          <a:pt x="28451" y="6720"/>
                        </a:cubicBezTo>
                        <a:lnTo>
                          <a:pt x="28633" y="4033"/>
                        </a:lnTo>
                        <a:cubicBezTo>
                          <a:pt x="28643" y="3919"/>
                          <a:pt x="28645" y="3804"/>
                          <a:pt x="28645" y="3692"/>
                        </a:cubicBezTo>
                        <a:cubicBezTo>
                          <a:pt x="28622" y="1645"/>
                          <a:pt x="26957" y="1"/>
                          <a:pt x="24916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5" name="Google Shape;1445;p35"/>
                  <p:cNvSpPr/>
                  <p:nvPr/>
                </p:nvSpPr>
                <p:spPr>
                  <a:xfrm>
                    <a:off x="2089800" y="3679475"/>
                    <a:ext cx="716075" cy="328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3" h="13142" extrusionOk="0">
                        <a:moveTo>
                          <a:pt x="23820" y="3960"/>
                        </a:moveTo>
                        <a:lnTo>
                          <a:pt x="23820" y="4527"/>
                        </a:lnTo>
                        <a:lnTo>
                          <a:pt x="5431" y="4527"/>
                        </a:lnTo>
                        <a:lnTo>
                          <a:pt x="5431" y="3960"/>
                        </a:lnTo>
                        <a:close/>
                        <a:moveTo>
                          <a:pt x="12502" y="6506"/>
                        </a:moveTo>
                        <a:lnTo>
                          <a:pt x="12502" y="7071"/>
                        </a:lnTo>
                        <a:lnTo>
                          <a:pt x="5146" y="7071"/>
                        </a:lnTo>
                        <a:lnTo>
                          <a:pt x="5146" y="6506"/>
                        </a:lnTo>
                        <a:close/>
                        <a:moveTo>
                          <a:pt x="19011" y="6506"/>
                        </a:moveTo>
                        <a:lnTo>
                          <a:pt x="19011" y="7071"/>
                        </a:lnTo>
                        <a:lnTo>
                          <a:pt x="14202" y="7071"/>
                        </a:lnTo>
                        <a:lnTo>
                          <a:pt x="14202" y="6506"/>
                        </a:lnTo>
                        <a:close/>
                        <a:moveTo>
                          <a:pt x="4920" y="0"/>
                        </a:moveTo>
                        <a:cubicBezTo>
                          <a:pt x="2662" y="38"/>
                          <a:pt x="802" y="1781"/>
                          <a:pt x="617" y="4032"/>
                        </a:cubicBezTo>
                        <a:lnTo>
                          <a:pt x="1" y="13141"/>
                        </a:lnTo>
                        <a:lnTo>
                          <a:pt x="1" y="13141"/>
                        </a:lnTo>
                        <a:lnTo>
                          <a:pt x="4194" y="10751"/>
                        </a:lnTo>
                        <a:lnTo>
                          <a:pt x="24149" y="10751"/>
                        </a:lnTo>
                        <a:cubicBezTo>
                          <a:pt x="26404" y="10711"/>
                          <a:pt x="28265" y="8967"/>
                          <a:pt x="28451" y="6719"/>
                        </a:cubicBezTo>
                        <a:lnTo>
                          <a:pt x="28631" y="4032"/>
                        </a:lnTo>
                        <a:cubicBezTo>
                          <a:pt x="28640" y="3932"/>
                          <a:pt x="28643" y="3831"/>
                          <a:pt x="28643" y="3733"/>
                        </a:cubicBezTo>
                        <a:lnTo>
                          <a:pt x="28643" y="3691"/>
                        </a:lnTo>
                        <a:cubicBezTo>
                          <a:pt x="28622" y="1646"/>
                          <a:pt x="26957" y="0"/>
                          <a:pt x="24912" y="0"/>
                        </a:cubicBezTo>
                        <a:close/>
                      </a:path>
                    </a:pathLst>
                  </a:custGeom>
                  <a:solidFill>
                    <a:srgbClr val="DBE6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6" name="Google Shape;1446;p35"/>
                  <p:cNvSpPr/>
                  <p:nvPr/>
                </p:nvSpPr>
                <p:spPr>
                  <a:xfrm>
                    <a:off x="2225550" y="3778450"/>
                    <a:ext cx="459750" cy="14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390" h="568" extrusionOk="0">
                        <a:moveTo>
                          <a:pt x="1" y="1"/>
                        </a:moveTo>
                        <a:lnTo>
                          <a:pt x="1" y="568"/>
                        </a:lnTo>
                        <a:lnTo>
                          <a:pt x="18390" y="568"/>
                        </a:lnTo>
                        <a:lnTo>
                          <a:pt x="18390" y="1"/>
                        </a:lnTo>
                        <a:close/>
                      </a:path>
                    </a:pathLst>
                  </a:custGeom>
                  <a:solidFill>
                    <a:srgbClr val="91B3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7" name="Google Shape;1447;p35"/>
                  <p:cNvSpPr/>
                  <p:nvPr/>
                </p:nvSpPr>
                <p:spPr>
                  <a:xfrm>
                    <a:off x="2218450" y="3842125"/>
                    <a:ext cx="183925" cy="14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57" h="566" extrusionOk="0">
                        <a:moveTo>
                          <a:pt x="0" y="0"/>
                        </a:moveTo>
                        <a:lnTo>
                          <a:pt x="0" y="565"/>
                        </a:lnTo>
                        <a:lnTo>
                          <a:pt x="7356" y="565"/>
                        </a:lnTo>
                        <a:lnTo>
                          <a:pt x="7356" y="0"/>
                        </a:lnTo>
                        <a:close/>
                      </a:path>
                    </a:pathLst>
                  </a:custGeom>
                  <a:solidFill>
                    <a:srgbClr val="91B3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8" name="Google Shape;1448;p35"/>
                  <p:cNvSpPr/>
                  <p:nvPr/>
                </p:nvSpPr>
                <p:spPr>
                  <a:xfrm>
                    <a:off x="2444825" y="3842125"/>
                    <a:ext cx="120250" cy="14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0" h="566" extrusionOk="0">
                        <a:moveTo>
                          <a:pt x="1" y="0"/>
                        </a:moveTo>
                        <a:lnTo>
                          <a:pt x="1" y="565"/>
                        </a:lnTo>
                        <a:lnTo>
                          <a:pt x="4810" y="565"/>
                        </a:lnTo>
                        <a:lnTo>
                          <a:pt x="4810" y="0"/>
                        </a:lnTo>
                        <a:close/>
                      </a:path>
                    </a:pathLst>
                  </a:custGeom>
                  <a:solidFill>
                    <a:srgbClr val="91B3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9" name="Google Shape;1449;p35"/>
                  <p:cNvSpPr/>
                  <p:nvPr/>
                </p:nvSpPr>
                <p:spPr>
                  <a:xfrm>
                    <a:off x="1870775" y="3219675"/>
                    <a:ext cx="479775" cy="1725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191" h="69037" extrusionOk="0">
                        <a:moveTo>
                          <a:pt x="19190" y="1"/>
                        </a:moveTo>
                        <a:lnTo>
                          <a:pt x="19190" y="3"/>
                        </a:lnTo>
                        <a:lnTo>
                          <a:pt x="19190" y="3"/>
                        </a:lnTo>
                        <a:lnTo>
                          <a:pt x="19190" y="1"/>
                        </a:lnTo>
                        <a:close/>
                        <a:moveTo>
                          <a:pt x="11008" y="3"/>
                        </a:moveTo>
                        <a:lnTo>
                          <a:pt x="4989" y="31879"/>
                        </a:lnTo>
                        <a:cubicBezTo>
                          <a:pt x="5617" y="34984"/>
                          <a:pt x="6205" y="38093"/>
                          <a:pt x="6521" y="40596"/>
                        </a:cubicBezTo>
                        <a:cubicBezTo>
                          <a:pt x="6259" y="40652"/>
                          <a:pt x="5995" y="40705"/>
                          <a:pt x="5732" y="40757"/>
                        </a:cubicBezTo>
                        <a:cubicBezTo>
                          <a:pt x="6103" y="43136"/>
                          <a:pt x="6530" y="45685"/>
                          <a:pt x="7053" y="48377"/>
                        </a:cubicBezTo>
                        <a:cubicBezTo>
                          <a:pt x="7765" y="49390"/>
                          <a:pt x="8526" y="50826"/>
                          <a:pt x="9282" y="52471"/>
                        </a:cubicBezTo>
                        <a:lnTo>
                          <a:pt x="13688" y="29143"/>
                        </a:lnTo>
                        <a:lnTo>
                          <a:pt x="12955" y="29143"/>
                        </a:lnTo>
                        <a:lnTo>
                          <a:pt x="8762" y="31533"/>
                        </a:lnTo>
                        <a:lnTo>
                          <a:pt x="8762" y="31533"/>
                        </a:lnTo>
                        <a:lnTo>
                          <a:pt x="9378" y="22424"/>
                        </a:lnTo>
                        <a:cubicBezTo>
                          <a:pt x="9563" y="20173"/>
                          <a:pt x="11423" y="18430"/>
                          <a:pt x="13681" y="18392"/>
                        </a:cubicBezTo>
                        <a:lnTo>
                          <a:pt x="15716" y="18392"/>
                        </a:lnTo>
                        <a:lnTo>
                          <a:pt x="19190" y="3"/>
                        </a:lnTo>
                        <a:close/>
                        <a:moveTo>
                          <a:pt x="1572" y="49990"/>
                        </a:moveTo>
                        <a:lnTo>
                          <a:pt x="0" y="58308"/>
                        </a:lnTo>
                        <a:cubicBezTo>
                          <a:pt x="465" y="61823"/>
                          <a:pt x="866" y="65717"/>
                          <a:pt x="1175" y="69037"/>
                        </a:cubicBezTo>
                        <a:lnTo>
                          <a:pt x="6156" y="69037"/>
                        </a:lnTo>
                        <a:lnTo>
                          <a:pt x="7333" y="62795"/>
                        </a:lnTo>
                        <a:cubicBezTo>
                          <a:pt x="5510" y="58884"/>
                          <a:pt x="3210" y="53870"/>
                          <a:pt x="1572" y="49992"/>
                        </a:cubicBezTo>
                        <a:lnTo>
                          <a:pt x="1572" y="4999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450" name="Google Shape;1450;p35"/>
              <p:cNvSpPr/>
              <p:nvPr/>
            </p:nvSpPr>
            <p:spPr>
              <a:xfrm rot="-2969503" flipH="1">
                <a:off x="8402479" y="2328777"/>
                <a:ext cx="100222" cy="100222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35"/>
              <p:cNvSpPr/>
              <p:nvPr/>
            </p:nvSpPr>
            <p:spPr>
              <a:xfrm rot="-2969503" flipH="1">
                <a:off x="6116748" y="3724003"/>
                <a:ext cx="100222" cy="10022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5"/>
              <p:cNvSpPr/>
              <p:nvPr/>
            </p:nvSpPr>
            <p:spPr>
              <a:xfrm rot="-2969503" flipH="1">
                <a:off x="7664098" y="1259128"/>
                <a:ext cx="100222" cy="10022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35"/>
              <p:cNvSpPr/>
              <p:nvPr/>
            </p:nvSpPr>
            <p:spPr>
              <a:xfrm>
                <a:off x="6096201" y="4100223"/>
                <a:ext cx="248949" cy="248949"/>
              </a:xfrm>
              <a:custGeom>
                <a:avLst/>
                <a:gdLst/>
                <a:ahLst/>
                <a:cxnLst/>
                <a:rect l="l" t="t" r="r" b="b"/>
                <a:pathLst>
                  <a:path w="8069" h="8069" extrusionOk="0">
                    <a:moveTo>
                      <a:pt x="4036" y="1"/>
                    </a:moveTo>
                    <a:cubicBezTo>
                      <a:pt x="3221" y="1"/>
                      <a:pt x="2560" y="662"/>
                      <a:pt x="2560" y="1480"/>
                    </a:cubicBezTo>
                    <a:lnTo>
                      <a:pt x="2560" y="2557"/>
                    </a:lnTo>
                    <a:lnTo>
                      <a:pt x="1480" y="2557"/>
                    </a:lnTo>
                    <a:cubicBezTo>
                      <a:pt x="662" y="2557"/>
                      <a:pt x="1" y="3218"/>
                      <a:pt x="1" y="4036"/>
                    </a:cubicBezTo>
                    <a:cubicBezTo>
                      <a:pt x="1" y="4851"/>
                      <a:pt x="662" y="5512"/>
                      <a:pt x="1480" y="5512"/>
                    </a:cubicBezTo>
                    <a:lnTo>
                      <a:pt x="2557" y="5512"/>
                    </a:lnTo>
                    <a:lnTo>
                      <a:pt x="2557" y="6589"/>
                    </a:lnTo>
                    <a:cubicBezTo>
                      <a:pt x="2557" y="7407"/>
                      <a:pt x="3218" y="8068"/>
                      <a:pt x="4033" y="8068"/>
                    </a:cubicBezTo>
                    <a:cubicBezTo>
                      <a:pt x="4851" y="8068"/>
                      <a:pt x="5512" y="7407"/>
                      <a:pt x="5512" y="6589"/>
                    </a:cubicBezTo>
                    <a:lnTo>
                      <a:pt x="5512" y="5512"/>
                    </a:lnTo>
                    <a:lnTo>
                      <a:pt x="6592" y="5512"/>
                    </a:lnTo>
                    <a:cubicBezTo>
                      <a:pt x="7407" y="5509"/>
                      <a:pt x="8068" y="4848"/>
                      <a:pt x="8068" y="4033"/>
                    </a:cubicBezTo>
                    <a:cubicBezTo>
                      <a:pt x="8068" y="3218"/>
                      <a:pt x="7407" y="2557"/>
                      <a:pt x="6592" y="2557"/>
                    </a:cubicBezTo>
                    <a:lnTo>
                      <a:pt x="5512" y="2557"/>
                    </a:lnTo>
                    <a:lnTo>
                      <a:pt x="5512" y="1480"/>
                    </a:lnTo>
                    <a:cubicBezTo>
                      <a:pt x="5512" y="662"/>
                      <a:pt x="4851" y="1"/>
                      <a:pt x="403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35"/>
              <p:cNvSpPr/>
              <p:nvPr/>
            </p:nvSpPr>
            <p:spPr>
              <a:xfrm rot="-2969503" flipH="1">
                <a:off x="5975429" y="2023977"/>
                <a:ext cx="100222" cy="100222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5" name="Google Shape;1455;p35"/>
            <p:cNvSpPr/>
            <p:nvPr/>
          </p:nvSpPr>
          <p:spPr>
            <a:xfrm>
              <a:off x="4338101" y="2804698"/>
              <a:ext cx="248949" cy="248949"/>
            </a:xfrm>
            <a:custGeom>
              <a:avLst/>
              <a:gdLst/>
              <a:ahLst/>
              <a:cxnLst/>
              <a:rect l="l" t="t" r="r" b="b"/>
              <a:pathLst>
                <a:path w="8069" h="8069" extrusionOk="0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5"/>
            <p:cNvSpPr/>
            <p:nvPr/>
          </p:nvSpPr>
          <p:spPr>
            <a:xfrm rot="-2969503" flipH="1">
              <a:off x="5154529" y="3524352"/>
              <a:ext cx="100222" cy="100222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5"/>
            <p:cNvSpPr/>
            <p:nvPr/>
          </p:nvSpPr>
          <p:spPr>
            <a:xfrm rot="-2969503" flipH="1">
              <a:off x="5390248" y="2932878"/>
              <a:ext cx="100222" cy="10022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367;p35">
            <a:extLst>
              <a:ext uri="{FF2B5EF4-FFF2-40B4-BE49-F238E27FC236}">
                <a16:creationId xmlns:a16="http://schemas.microsoft.com/office/drawing/2014/main" id="{BF4D393D-8B12-E07D-294B-BF687EA778ED}"/>
              </a:ext>
            </a:extLst>
          </p:cNvPr>
          <p:cNvSpPr txBox="1">
            <a:spLocks/>
          </p:cNvSpPr>
          <p:nvPr/>
        </p:nvSpPr>
        <p:spPr>
          <a:xfrm>
            <a:off x="954056" y="3427397"/>
            <a:ext cx="3654788" cy="15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635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Work Sans"/>
              <a:buNone/>
              <a:defRPr sz="58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Work Sans"/>
              <a:buNone/>
              <a:defRPr sz="60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Work Sans"/>
              <a:buNone/>
              <a:defRPr sz="60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Work Sans"/>
              <a:buNone/>
              <a:defRPr sz="60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Work Sans"/>
              <a:buNone/>
              <a:defRPr sz="60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Work Sans"/>
              <a:buNone/>
              <a:defRPr sz="60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Work Sans"/>
              <a:buNone/>
              <a:defRPr sz="60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Work Sans"/>
              <a:buNone/>
              <a:defRPr sz="60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Work Sans"/>
              <a:buNone/>
              <a:defRPr sz="60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63500"/>
            <a:r>
              <a:rPr lang="en-SG" sz="1800" dirty="0"/>
              <a:t>Ann </a:t>
            </a:r>
            <a:r>
              <a:rPr lang="en-SG" sz="1800" dirty="0" err="1"/>
              <a:t>Chevarria</a:t>
            </a:r>
            <a:endParaRPr lang="en-SG" sz="1800" dirty="0"/>
          </a:p>
          <a:p>
            <a:pPr marL="63500"/>
            <a:r>
              <a:rPr lang="en-SG" sz="1800" dirty="0"/>
              <a:t>David Lederer</a:t>
            </a:r>
            <a:endParaRPr lang="en-US" sz="1800" dirty="0"/>
          </a:p>
          <a:p>
            <a:pPr marL="63500"/>
            <a:r>
              <a:rPr lang="en-SG" sz="1800" dirty="0"/>
              <a:t>Iain McKone</a:t>
            </a:r>
            <a:endParaRPr lang="en-US" sz="1800" dirty="0"/>
          </a:p>
          <a:p>
            <a:pPr marL="63500"/>
            <a:r>
              <a:rPr lang="en-US" sz="1800" dirty="0"/>
              <a:t>Monika Sharma</a:t>
            </a:r>
          </a:p>
        </p:txBody>
      </p:sp>
      <p:pic>
        <p:nvPicPr>
          <p:cNvPr id="3" name="Google Shape;19;g133bbe043f8_2_4">
            <a:extLst>
              <a:ext uri="{FF2B5EF4-FFF2-40B4-BE49-F238E27FC236}">
                <a16:creationId xmlns:a16="http://schemas.microsoft.com/office/drawing/2014/main" id="{873B10EF-9F5E-DB32-8A5A-3A8CD249B4C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9288" y="271834"/>
            <a:ext cx="1161339" cy="6838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4236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775;p40">
            <a:extLst>
              <a:ext uri="{FF2B5EF4-FFF2-40B4-BE49-F238E27FC236}">
                <a16:creationId xmlns:a16="http://schemas.microsoft.com/office/drawing/2014/main" id="{28BA1C60-64DD-9D9E-5207-1B3A718E3B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700" y="174914"/>
            <a:ext cx="3722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Conclusions</a:t>
            </a:r>
          </a:p>
        </p:txBody>
      </p:sp>
      <p:sp>
        <p:nvSpPr>
          <p:cNvPr id="2" name="Google Shape;141;g133c1f20611_0_26">
            <a:extLst>
              <a:ext uri="{FF2B5EF4-FFF2-40B4-BE49-F238E27FC236}">
                <a16:creationId xmlns:a16="http://schemas.microsoft.com/office/drawing/2014/main" id="{8E485018-B5BF-E2F3-989B-DAD054CA7A01}"/>
              </a:ext>
            </a:extLst>
          </p:cNvPr>
          <p:cNvSpPr txBox="1">
            <a:spLocks/>
          </p:cNvSpPr>
          <p:nvPr/>
        </p:nvSpPr>
        <p:spPr>
          <a:xfrm>
            <a:off x="311699" y="1152475"/>
            <a:ext cx="6990621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/>
              <a:t>Fraud can be highly correlated to specific procedure codes</a:t>
            </a: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/>
              <a:t>Fraud can be highly correlated to specific diagnoses</a:t>
            </a: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/>
              <a:t>Fraud can be highly correlated to specific physicians</a:t>
            </a: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/>
              <a:t>~30% of Beneficiaries are from 5 states (~40% from 10 states)</a:t>
            </a: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/>
              <a:t>~80% of Beneficiaries are from 1 race (90% from 2 races)</a:t>
            </a: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endParaRPr lang="en-US" dirty="0"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/>
              <a:t>Annual Deductible and Annual Reimbursement are highly correlated</a:t>
            </a: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 err="1"/>
              <a:t>DeductibleAmtPaid</a:t>
            </a:r>
            <a:r>
              <a:rPr lang="en-US" dirty="0"/>
              <a:t> and </a:t>
            </a:r>
            <a:r>
              <a:rPr lang="en-US" dirty="0" err="1"/>
              <a:t>AdmittedDays</a:t>
            </a:r>
            <a:r>
              <a:rPr lang="en-US" dirty="0"/>
              <a:t> are highly correlated</a:t>
            </a: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endParaRPr lang="en-US" dirty="0"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/>
              <a:t>We learned to do end-to-end ML the easy way, the hard way</a:t>
            </a: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/>
              <a:t>Let us tell you about it!</a:t>
            </a: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/>
              <a:t>Here’s a tip or two for anyone who tries to walk down a similar path!</a:t>
            </a: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/>
              <a:t>And the biggest lesson we’re taking with us into the future is …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945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775;p40">
            <a:extLst>
              <a:ext uri="{FF2B5EF4-FFF2-40B4-BE49-F238E27FC236}">
                <a16:creationId xmlns:a16="http://schemas.microsoft.com/office/drawing/2014/main" id="{28BA1C60-64DD-9D9E-5207-1B3A718E3B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700" y="174914"/>
            <a:ext cx="3722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Future Work</a:t>
            </a:r>
          </a:p>
        </p:txBody>
      </p:sp>
      <p:sp>
        <p:nvSpPr>
          <p:cNvPr id="2" name="Google Shape;141;g133c1f20611_0_26">
            <a:extLst>
              <a:ext uri="{FF2B5EF4-FFF2-40B4-BE49-F238E27FC236}">
                <a16:creationId xmlns:a16="http://schemas.microsoft.com/office/drawing/2014/main" id="{8E485018-B5BF-E2F3-989B-DAD054CA7A01}"/>
              </a:ext>
            </a:extLst>
          </p:cNvPr>
          <p:cNvSpPr txBox="1">
            <a:spLocks/>
          </p:cNvSpPr>
          <p:nvPr/>
        </p:nvSpPr>
        <p:spPr>
          <a:xfrm>
            <a:off x="311699" y="1152475"/>
            <a:ext cx="6990621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/>
              <a:t>Given those conclusions and lessons…</a:t>
            </a: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/>
              <a:t>here’s what we would do next…</a:t>
            </a: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/>
              <a:t>in rank order…</a:t>
            </a: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/>
              <a:t>and here’s why</a:t>
            </a: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/>
              <a:t>That’s a wrap!</a:t>
            </a: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endParaRPr lang="en-US" dirty="0"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endParaRPr lang="en-US" dirty="0"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/>
              <a:t>Semi-supervised learning … what clusters of data?  Can any be associated with fraud?</a:t>
            </a:r>
          </a:p>
        </p:txBody>
      </p:sp>
    </p:spTree>
    <p:extLst>
      <p:ext uri="{BB962C8B-B14F-4D97-AF65-F5344CB8AC3E}">
        <p14:creationId xmlns:p14="http://schemas.microsoft.com/office/powerpoint/2010/main" val="3700285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p45"/>
          <p:cNvSpPr txBox="1">
            <a:spLocks noGrp="1"/>
          </p:cNvSpPr>
          <p:nvPr>
            <p:ph type="ctrTitle"/>
          </p:nvPr>
        </p:nvSpPr>
        <p:spPr>
          <a:xfrm>
            <a:off x="1194090" y="2095872"/>
            <a:ext cx="6752400" cy="10434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6600" dirty="0"/>
              <a:t>Closing Q/A</a:t>
            </a:r>
            <a:endParaRPr sz="6600" dirty="0">
              <a:solidFill>
                <a:schemeClr val="lt1"/>
              </a:solidFill>
            </a:endParaRPr>
          </a:p>
        </p:txBody>
      </p:sp>
      <p:sp>
        <p:nvSpPr>
          <p:cNvPr id="2163" name="Google Shape;2163;p45"/>
          <p:cNvSpPr/>
          <p:nvPr/>
        </p:nvSpPr>
        <p:spPr>
          <a:xfrm>
            <a:off x="200788" y="2539413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4" name="Google Shape;2164;p45"/>
          <p:cNvSpPr/>
          <p:nvPr/>
        </p:nvSpPr>
        <p:spPr>
          <a:xfrm>
            <a:off x="588751" y="2332236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5" name="Google Shape;2165;p45"/>
          <p:cNvSpPr/>
          <p:nvPr/>
        </p:nvSpPr>
        <p:spPr>
          <a:xfrm>
            <a:off x="1632075" y="4788788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6" name="Google Shape;2166;p45"/>
          <p:cNvSpPr/>
          <p:nvPr/>
        </p:nvSpPr>
        <p:spPr>
          <a:xfrm>
            <a:off x="506825" y="3256138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7" name="Google Shape;2167;p45"/>
          <p:cNvSpPr/>
          <p:nvPr/>
        </p:nvSpPr>
        <p:spPr>
          <a:xfrm>
            <a:off x="300988" y="468858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8" name="Google Shape;2168;p45"/>
          <p:cNvSpPr/>
          <p:nvPr/>
        </p:nvSpPr>
        <p:spPr>
          <a:xfrm>
            <a:off x="1193925" y="3659138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9" name="Google Shape;2169;p45"/>
          <p:cNvSpPr/>
          <p:nvPr/>
        </p:nvSpPr>
        <p:spPr>
          <a:xfrm>
            <a:off x="1093713" y="299858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0" name="Google Shape;2170;p45"/>
          <p:cNvSpPr/>
          <p:nvPr/>
        </p:nvSpPr>
        <p:spPr>
          <a:xfrm>
            <a:off x="432451" y="3796286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1" name="Google Shape;2171;p45"/>
          <p:cNvSpPr/>
          <p:nvPr/>
        </p:nvSpPr>
        <p:spPr>
          <a:xfrm>
            <a:off x="1632076" y="4172961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2" name="Google Shape;2172;p45"/>
          <p:cNvSpPr/>
          <p:nvPr/>
        </p:nvSpPr>
        <p:spPr>
          <a:xfrm>
            <a:off x="993513" y="442188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3" name="Google Shape;2173;p45"/>
          <p:cNvSpPr/>
          <p:nvPr/>
        </p:nvSpPr>
        <p:spPr>
          <a:xfrm>
            <a:off x="7239763" y="424863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4" name="Google Shape;2174;p45"/>
          <p:cNvSpPr/>
          <p:nvPr/>
        </p:nvSpPr>
        <p:spPr>
          <a:xfrm>
            <a:off x="7627726" y="217686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5" name="Google Shape;2175;p45"/>
          <p:cNvSpPr/>
          <p:nvPr/>
        </p:nvSpPr>
        <p:spPr>
          <a:xfrm>
            <a:off x="8671050" y="2674238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6" name="Google Shape;2176;p45"/>
          <p:cNvSpPr/>
          <p:nvPr/>
        </p:nvSpPr>
        <p:spPr>
          <a:xfrm>
            <a:off x="7545800" y="1141588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7" name="Google Shape;2177;p45"/>
          <p:cNvSpPr/>
          <p:nvPr/>
        </p:nvSpPr>
        <p:spPr>
          <a:xfrm>
            <a:off x="8482963" y="360273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8" name="Google Shape;2178;p45"/>
          <p:cNvSpPr/>
          <p:nvPr/>
        </p:nvSpPr>
        <p:spPr>
          <a:xfrm>
            <a:off x="8232900" y="1544588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9" name="Google Shape;2179;p45"/>
          <p:cNvSpPr/>
          <p:nvPr/>
        </p:nvSpPr>
        <p:spPr>
          <a:xfrm>
            <a:off x="8132688" y="88403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0" name="Google Shape;2180;p45"/>
          <p:cNvSpPr/>
          <p:nvPr/>
        </p:nvSpPr>
        <p:spPr>
          <a:xfrm>
            <a:off x="7876676" y="3181786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1" name="Google Shape;2181;p45"/>
          <p:cNvSpPr/>
          <p:nvPr/>
        </p:nvSpPr>
        <p:spPr>
          <a:xfrm>
            <a:off x="8671051" y="2058411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2" name="Google Shape;2182;p45"/>
          <p:cNvSpPr/>
          <p:nvPr/>
        </p:nvSpPr>
        <p:spPr>
          <a:xfrm>
            <a:off x="8032488" y="230733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3" name="Google Shape;2183;p45"/>
          <p:cNvGrpSpPr/>
          <p:nvPr/>
        </p:nvGrpSpPr>
        <p:grpSpPr>
          <a:xfrm>
            <a:off x="4036650" y="807850"/>
            <a:ext cx="1070700" cy="1070700"/>
            <a:chOff x="1396950" y="1689325"/>
            <a:chExt cx="1070700" cy="1070700"/>
          </a:xfrm>
        </p:grpSpPr>
        <p:sp>
          <p:nvSpPr>
            <p:cNvPr id="2184" name="Google Shape;2184;p45"/>
            <p:cNvSpPr/>
            <p:nvPr/>
          </p:nvSpPr>
          <p:spPr>
            <a:xfrm>
              <a:off x="1396950" y="1689325"/>
              <a:ext cx="1070700" cy="1070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45"/>
            <p:cNvSpPr/>
            <p:nvPr/>
          </p:nvSpPr>
          <p:spPr>
            <a:xfrm>
              <a:off x="1660549" y="1952913"/>
              <a:ext cx="543609" cy="543609"/>
            </a:xfrm>
            <a:custGeom>
              <a:avLst/>
              <a:gdLst/>
              <a:ahLst/>
              <a:cxnLst/>
              <a:rect l="l" t="t" r="r" b="b"/>
              <a:pathLst>
                <a:path w="8069" h="8069" extrusionOk="0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6" name="Google Shape;2186;p45"/>
          <p:cNvGrpSpPr/>
          <p:nvPr/>
        </p:nvGrpSpPr>
        <p:grpSpPr>
          <a:xfrm rot="-899963">
            <a:off x="459617" y="920904"/>
            <a:ext cx="372013" cy="663231"/>
            <a:chOff x="308050" y="960575"/>
            <a:chExt cx="360600" cy="642900"/>
          </a:xfrm>
        </p:grpSpPr>
        <p:sp>
          <p:nvSpPr>
            <p:cNvPr id="2187" name="Google Shape;2187;p45"/>
            <p:cNvSpPr/>
            <p:nvPr/>
          </p:nvSpPr>
          <p:spPr>
            <a:xfrm rot="380">
              <a:off x="397058" y="1130178"/>
              <a:ext cx="182601" cy="182601"/>
            </a:xfrm>
            <a:custGeom>
              <a:avLst/>
              <a:gdLst/>
              <a:ahLst/>
              <a:cxnLst/>
              <a:rect l="l" t="t" r="r" b="b"/>
              <a:pathLst>
                <a:path w="8069" h="8069" extrusionOk="0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88" name="Google Shape;2188;p45"/>
            <p:cNvGrpSpPr/>
            <p:nvPr/>
          </p:nvGrpSpPr>
          <p:grpSpPr>
            <a:xfrm>
              <a:off x="308050" y="960575"/>
              <a:ext cx="360600" cy="642900"/>
              <a:chOff x="839250" y="836025"/>
              <a:chExt cx="360600" cy="642900"/>
            </a:xfrm>
          </p:grpSpPr>
          <p:sp>
            <p:nvSpPr>
              <p:cNvPr id="2189" name="Google Shape;2189;p45"/>
              <p:cNvSpPr/>
              <p:nvPr/>
            </p:nvSpPr>
            <p:spPr>
              <a:xfrm>
                <a:off x="839250" y="836025"/>
                <a:ext cx="360600" cy="6429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190" name="Google Shape;2190;p45"/>
              <p:cNvCxnSpPr/>
              <p:nvPr/>
            </p:nvCxnSpPr>
            <p:spPr>
              <a:xfrm>
                <a:off x="839250" y="9019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91" name="Google Shape;2191;p45"/>
              <p:cNvCxnSpPr/>
              <p:nvPr/>
            </p:nvCxnSpPr>
            <p:spPr>
              <a:xfrm>
                <a:off x="839250" y="13771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92" name="Google Shape;2192;p45"/>
              <p:cNvSpPr/>
              <p:nvPr/>
            </p:nvSpPr>
            <p:spPr>
              <a:xfrm>
                <a:off x="997950" y="1406425"/>
                <a:ext cx="43200" cy="432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93" name="Google Shape;2193;p45"/>
          <p:cNvGrpSpPr/>
          <p:nvPr/>
        </p:nvGrpSpPr>
        <p:grpSpPr>
          <a:xfrm rot="2198931">
            <a:off x="8097020" y="4082052"/>
            <a:ext cx="372012" cy="663195"/>
            <a:chOff x="308050" y="960575"/>
            <a:chExt cx="360600" cy="642900"/>
          </a:xfrm>
        </p:grpSpPr>
        <p:sp>
          <p:nvSpPr>
            <p:cNvPr id="2194" name="Google Shape;2194;p45"/>
            <p:cNvSpPr/>
            <p:nvPr/>
          </p:nvSpPr>
          <p:spPr>
            <a:xfrm rot="380">
              <a:off x="397058" y="1130178"/>
              <a:ext cx="182601" cy="182601"/>
            </a:xfrm>
            <a:custGeom>
              <a:avLst/>
              <a:gdLst/>
              <a:ahLst/>
              <a:cxnLst/>
              <a:rect l="l" t="t" r="r" b="b"/>
              <a:pathLst>
                <a:path w="8069" h="8069" extrusionOk="0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95" name="Google Shape;2195;p45"/>
            <p:cNvGrpSpPr/>
            <p:nvPr/>
          </p:nvGrpSpPr>
          <p:grpSpPr>
            <a:xfrm>
              <a:off x="308050" y="960575"/>
              <a:ext cx="360600" cy="642900"/>
              <a:chOff x="839250" y="836025"/>
              <a:chExt cx="360600" cy="642900"/>
            </a:xfrm>
          </p:grpSpPr>
          <p:sp>
            <p:nvSpPr>
              <p:cNvPr id="2196" name="Google Shape;2196;p45"/>
              <p:cNvSpPr/>
              <p:nvPr/>
            </p:nvSpPr>
            <p:spPr>
              <a:xfrm>
                <a:off x="839250" y="836025"/>
                <a:ext cx="360600" cy="6429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197" name="Google Shape;2197;p45"/>
              <p:cNvCxnSpPr/>
              <p:nvPr/>
            </p:nvCxnSpPr>
            <p:spPr>
              <a:xfrm>
                <a:off x="839250" y="9019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98" name="Google Shape;2198;p45"/>
              <p:cNvCxnSpPr/>
              <p:nvPr/>
            </p:nvCxnSpPr>
            <p:spPr>
              <a:xfrm>
                <a:off x="839250" y="13771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99" name="Google Shape;2199;p45"/>
              <p:cNvSpPr/>
              <p:nvPr/>
            </p:nvSpPr>
            <p:spPr>
              <a:xfrm>
                <a:off x="997950" y="1406425"/>
                <a:ext cx="43200" cy="432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00" name="Google Shape;2200;p45"/>
          <p:cNvGrpSpPr/>
          <p:nvPr/>
        </p:nvGrpSpPr>
        <p:grpSpPr>
          <a:xfrm rot="-847994">
            <a:off x="8408437" y="-60751"/>
            <a:ext cx="372005" cy="663170"/>
            <a:chOff x="308050" y="960575"/>
            <a:chExt cx="360600" cy="642900"/>
          </a:xfrm>
        </p:grpSpPr>
        <p:sp>
          <p:nvSpPr>
            <p:cNvPr id="2201" name="Google Shape;2201;p45"/>
            <p:cNvSpPr/>
            <p:nvPr/>
          </p:nvSpPr>
          <p:spPr>
            <a:xfrm rot="380">
              <a:off x="397058" y="1130178"/>
              <a:ext cx="182601" cy="182601"/>
            </a:xfrm>
            <a:custGeom>
              <a:avLst/>
              <a:gdLst/>
              <a:ahLst/>
              <a:cxnLst/>
              <a:rect l="l" t="t" r="r" b="b"/>
              <a:pathLst>
                <a:path w="8069" h="8069" extrusionOk="0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02" name="Google Shape;2202;p45"/>
            <p:cNvGrpSpPr/>
            <p:nvPr/>
          </p:nvGrpSpPr>
          <p:grpSpPr>
            <a:xfrm>
              <a:off x="308050" y="960575"/>
              <a:ext cx="360600" cy="642900"/>
              <a:chOff x="839250" y="836025"/>
              <a:chExt cx="360600" cy="642900"/>
            </a:xfrm>
          </p:grpSpPr>
          <p:sp>
            <p:nvSpPr>
              <p:cNvPr id="2203" name="Google Shape;2203;p45"/>
              <p:cNvSpPr/>
              <p:nvPr/>
            </p:nvSpPr>
            <p:spPr>
              <a:xfrm>
                <a:off x="839250" y="836025"/>
                <a:ext cx="360600" cy="6429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204" name="Google Shape;2204;p45"/>
              <p:cNvCxnSpPr/>
              <p:nvPr/>
            </p:nvCxnSpPr>
            <p:spPr>
              <a:xfrm>
                <a:off x="839250" y="9019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05" name="Google Shape;2205;p45"/>
              <p:cNvCxnSpPr/>
              <p:nvPr/>
            </p:nvCxnSpPr>
            <p:spPr>
              <a:xfrm>
                <a:off x="839250" y="13771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206" name="Google Shape;2206;p45"/>
              <p:cNvSpPr/>
              <p:nvPr/>
            </p:nvSpPr>
            <p:spPr>
              <a:xfrm>
                <a:off x="997950" y="1406425"/>
                <a:ext cx="43200" cy="432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07" name="Google Shape;2207;p45"/>
          <p:cNvGrpSpPr/>
          <p:nvPr/>
        </p:nvGrpSpPr>
        <p:grpSpPr>
          <a:xfrm rot="899963" flipH="1">
            <a:off x="-150483" y="3135654"/>
            <a:ext cx="372013" cy="663231"/>
            <a:chOff x="308050" y="960575"/>
            <a:chExt cx="360600" cy="642900"/>
          </a:xfrm>
        </p:grpSpPr>
        <p:sp>
          <p:nvSpPr>
            <p:cNvPr id="2208" name="Google Shape;2208;p45"/>
            <p:cNvSpPr/>
            <p:nvPr/>
          </p:nvSpPr>
          <p:spPr>
            <a:xfrm rot="380">
              <a:off x="397058" y="1130178"/>
              <a:ext cx="182601" cy="182601"/>
            </a:xfrm>
            <a:custGeom>
              <a:avLst/>
              <a:gdLst/>
              <a:ahLst/>
              <a:cxnLst/>
              <a:rect l="l" t="t" r="r" b="b"/>
              <a:pathLst>
                <a:path w="8069" h="8069" extrusionOk="0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09" name="Google Shape;2209;p45"/>
            <p:cNvGrpSpPr/>
            <p:nvPr/>
          </p:nvGrpSpPr>
          <p:grpSpPr>
            <a:xfrm>
              <a:off x="308050" y="960575"/>
              <a:ext cx="360600" cy="642900"/>
              <a:chOff x="839250" y="836025"/>
              <a:chExt cx="360600" cy="642900"/>
            </a:xfrm>
          </p:grpSpPr>
          <p:sp>
            <p:nvSpPr>
              <p:cNvPr id="2210" name="Google Shape;2210;p45"/>
              <p:cNvSpPr/>
              <p:nvPr/>
            </p:nvSpPr>
            <p:spPr>
              <a:xfrm>
                <a:off x="839250" y="836025"/>
                <a:ext cx="360600" cy="6429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211" name="Google Shape;2211;p45"/>
              <p:cNvCxnSpPr/>
              <p:nvPr/>
            </p:nvCxnSpPr>
            <p:spPr>
              <a:xfrm>
                <a:off x="839250" y="9019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12" name="Google Shape;2212;p45"/>
              <p:cNvCxnSpPr/>
              <p:nvPr/>
            </p:nvCxnSpPr>
            <p:spPr>
              <a:xfrm>
                <a:off x="839250" y="13771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213" name="Google Shape;2213;p45"/>
              <p:cNvSpPr/>
              <p:nvPr/>
            </p:nvSpPr>
            <p:spPr>
              <a:xfrm>
                <a:off x="997950" y="1406425"/>
                <a:ext cx="43200" cy="432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14" name="Google Shape;2214;p45"/>
          <p:cNvSpPr/>
          <p:nvPr/>
        </p:nvSpPr>
        <p:spPr>
          <a:xfrm>
            <a:off x="1119551" y="415036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5" name="Google Shape;2215;p45"/>
          <p:cNvSpPr/>
          <p:nvPr/>
        </p:nvSpPr>
        <p:spPr>
          <a:xfrm>
            <a:off x="588738" y="48938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6" name="Google Shape;2216;p45"/>
          <p:cNvSpPr/>
          <p:nvPr/>
        </p:nvSpPr>
        <p:spPr>
          <a:xfrm>
            <a:off x="1193926" y="1544611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7" name="Google Shape;2217;p45"/>
          <p:cNvSpPr/>
          <p:nvPr/>
        </p:nvSpPr>
        <p:spPr>
          <a:xfrm>
            <a:off x="1881025" y="220725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8" name="Google Shape;2218;p45"/>
          <p:cNvSpPr/>
          <p:nvPr/>
        </p:nvSpPr>
        <p:spPr>
          <a:xfrm>
            <a:off x="7776475" y="4247313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9" name="Google Shape;2219;p45"/>
          <p:cNvSpPr/>
          <p:nvPr/>
        </p:nvSpPr>
        <p:spPr>
          <a:xfrm>
            <a:off x="7239763" y="478878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0" name="Google Shape;2220;p45"/>
          <p:cNvSpPr/>
          <p:nvPr/>
        </p:nvSpPr>
        <p:spPr>
          <a:xfrm>
            <a:off x="1981213" y="104138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1" name="Google Shape;2221;p45"/>
          <p:cNvSpPr/>
          <p:nvPr/>
        </p:nvSpPr>
        <p:spPr>
          <a:xfrm rot="10800000" flipH="1">
            <a:off x="8428884" y="4425625"/>
            <a:ext cx="1087378" cy="1096617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2" name="Google Shape;2222;p45"/>
          <p:cNvSpPr/>
          <p:nvPr/>
        </p:nvSpPr>
        <p:spPr>
          <a:xfrm rot="10800000" flipH="1">
            <a:off x="-374141" y="-365450"/>
            <a:ext cx="1087378" cy="1096617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48C3BBE-A4FA-DDE8-F360-E4A64F468836}"/>
              </a:ext>
            </a:extLst>
          </p:cNvPr>
          <p:cNvGrpSpPr/>
          <p:nvPr/>
        </p:nvGrpSpPr>
        <p:grpSpPr>
          <a:xfrm>
            <a:off x="2230290" y="3322742"/>
            <a:ext cx="4714527" cy="1211400"/>
            <a:chOff x="2245400" y="3009100"/>
            <a:chExt cx="4714527" cy="1211400"/>
          </a:xfrm>
        </p:grpSpPr>
        <p:sp>
          <p:nvSpPr>
            <p:cNvPr id="2161" name="Google Shape;2161;p45"/>
            <p:cNvSpPr/>
            <p:nvPr/>
          </p:nvSpPr>
          <p:spPr>
            <a:xfrm>
              <a:off x="2245400" y="3009100"/>
              <a:ext cx="4680000" cy="1211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162;p45">
              <a:extLst>
                <a:ext uri="{FF2B5EF4-FFF2-40B4-BE49-F238E27FC236}">
                  <a16:creationId xmlns:a16="http://schemas.microsoft.com/office/drawing/2014/main" id="{37B09D5D-F8B6-E344-1089-9595C45C3862}"/>
                </a:ext>
              </a:extLst>
            </p:cNvPr>
            <p:cNvSpPr txBox="1">
              <a:spLocks/>
            </p:cNvSpPr>
            <p:nvPr/>
          </p:nvSpPr>
          <p:spPr>
            <a:xfrm>
              <a:off x="2279927" y="3277947"/>
              <a:ext cx="4680000" cy="8877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Work Sans"/>
                <a:buNone/>
                <a:defRPr sz="9000" b="1" i="0" u="none" strike="noStrike" cap="none">
                  <a:solidFill>
                    <a:schemeClr val="accent1"/>
                  </a:solidFill>
                  <a:latin typeface="Work Sans"/>
                  <a:ea typeface="Work Sans"/>
                  <a:cs typeface="Work Sans"/>
                  <a:sym typeface="Work Sans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Work Sans"/>
                <a:buNone/>
                <a:defRPr sz="6000" b="1" i="0" u="none" strike="noStrike" cap="none">
                  <a:solidFill>
                    <a:schemeClr val="accent1"/>
                  </a:solidFill>
                  <a:latin typeface="Work Sans"/>
                  <a:ea typeface="Work Sans"/>
                  <a:cs typeface="Work Sans"/>
                  <a:sym typeface="Work Sans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Work Sans"/>
                <a:buNone/>
                <a:defRPr sz="6000" b="1" i="0" u="none" strike="noStrike" cap="none">
                  <a:solidFill>
                    <a:schemeClr val="accent1"/>
                  </a:solidFill>
                  <a:latin typeface="Work Sans"/>
                  <a:ea typeface="Work Sans"/>
                  <a:cs typeface="Work Sans"/>
                  <a:sym typeface="Work Sans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Work Sans"/>
                <a:buNone/>
                <a:defRPr sz="6000" b="1" i="0" u="none" strike="noStrike" cap="none">
                  <a:solidFill>
                    <a:schemeClr val="accent1"/>
                  </a:solidFill>
                  <a:latin typeface="Work Sans"/>
                  <a:ea typeface="Work Sans"/>
                  <a:cs typeface="Work Sans"/>
                  <a:sym typeface="Work Sans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Work Sans"/>
                <a:buNone/>
                <a:defRPr sz="6000" b="1" i="0" u="none" strike="noStrike" cap="none">
                  <a:solidFill>
                    <a:schemeClr val="accent1"/>
                  </a:solidFill>
                  <a:latin typeface="Work Sans"/>
                  <a:ea typeface="Work Sans"/>
                  <a:cs typeface="Work Sans"/>
                  <a:sym typeface="Work Sans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Work Sans"/>
                <a:buNone/>
                <a:defRPr sz="6000" b="1" i="0" u="none" strike="noStrike" cap="none">
                  <a:solidFill>
                    <a:schemeClr val="accent1"/>
                  </a:solidFill>
                  <a:latin typeface="Work Sans"/>
                  <a:ea typeface="Work Sans"/>
                  <a:cs typeface="Work Sans"/>
                  <a:sym typeface="Work Sans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Work Sans"/>
                <a:buNone/>
                <a:defRPr sz="6000" b="1" i="0" u="none" strike="noStrike" cap="none">
                  <a:solidFill>
                    <a:schemeClr val="accent1"/>
                  </a:solidFill>
                  <a:latin typeface="Work Sans"/>
                  <a:ea typeface="Work Sans"/>
                  <a:cs typeface="Work Sans"/>
                  <a:sym typeface="Work Sans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Work Sans"/>
                <a:buNone/>
                <a:defRPr sz="6000" b="1" i="0" u="none" strike="noStrike" cap="none">
                  <a:solidFill>
                    <a:schemeClr val="accent1"/>
                  </a:solidFill>
                  <a:latin typeface="Work Sans"/>
                  <a:ea typeface="Work Sans"/>
                  <a:cs typeface="Work Sans"/>
                  <a:sym typeface="Work Sans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Work Sans"/>
                <a:buNone/>
                <a:defRPr sz="6000" b="1" i="0" u="none" strike="noStrike" cap="none">
                  <a:solidFill>
                    <a:schemeClr val="accent1"/>
                  </a:solidFill>
                  <a:latin typeface="Work Sans"/>
                  <a:ea typeface="Work Sans"/>
                  <a:cs typeface="Work Sans"/>
                  <a:sym typeface="Work Sans"/>
                </a:defRPr>
              </a:lvl9pPr>
            </a:lstStyle>
            <a:p>
              <a:pPr>
                <a:lnSpc>
                  <a:spcPct val="100000"/>
                </a:lnSpc>
                <a:spcAft>
                  <a:spcPts val="1200"/>
                </a:spcAft>
              </a:pPr>
              <a:r>
                <a:rPr lang="en-US" sz="6600" dirty="0">
                  <a:solidFill>
                    <a:schemeClr val="lt1"/>
                  </a:solidFill>
                </a:rPr>
                <a:t>?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p37"/>
          <p:cNvSpPr/>
          <p:nvPr/>
        </p:nvSpPr>
        <p:spPr>
          <a:xfrm>
            <a:off x="940532" y="1765001"/>
            <a:ext cx="803700" cy="803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2" name="Google Shape;1472;p37"/>
          <p:cNvSpPr/>
          <p:nvPr/>
        </p:nvSpPr>
        <p:spPr>
          <a:xfrm>
            <a:off x="935814" y="3365051"/>
            <a:ext cx="803700" cy="803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3" name="Google Shape;1473;p37"/>
          <p:cNvSpPr/>
          <p:nvPr/>
        </p:nvSpPr>
        <p:spPr>
          <a:xfrm>
            <a:off x="4525864" y="1765001"/>
            <a:ext cx="803700" cy="803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4" name="Google Shape;1474;p37"/>
          <p:cNvSpPr/>
          <p:nvPr/>
        </p:nvSpPr>
        <p:spPr>
          <a:xfrm>
            <a:off x="4525927" y="3365052"/>
            <a:ext cx="803700" cy="803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5" name="Google Shape;1475;p37"/>
          <p:cNvSpPr txBox="1">
            <a:spLocks noGrp="1"/>
          </p:cNvSpPr>
          <p:nvPr>
            <p:ph type="title" idx="2"/>
          </p:nvPr>
        </p:nvSpPr>
        <p:spPr>
          <a:xfrm>
            <a:off x="945250" y="1880200"/>
            <a:ext cx="7944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76" name="Google Shape;1476;p37"/>
          <p:cNvSpPr txBox="1">
            <a:spLocks noGrp="1"/>
          </p:cNvSpPr>
          <p:nvPr>
            <p:ph type="title" idx="4"/>
          </p:nvPr>
        </p:nvSpPr>
        <p:spPr>
          <a:xfrm>
            <a:off x="4532862" y="1880200"/>
            <a:ext cx="7944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477" name="Google Shape;1477;p37"/>
          <p:cNvSpPr txBox="1">
            <a:spLocks noGrp="1"/>
          </p:cNvSpPr>
          <p:nvPr>
            <p:ph type="title" idx="7"/>
          </p:nvPr>
        </p:nvSpPr>
        <p:spPr>
          <a:xfrm>
            <a:off x="945258" y="3480247"/>
            <a:ext cx="7944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478" name="Google Shape;1478;p37"/>
          <p:cNvSpPr txBox="1">
            <a:spLocks noGrp="1"/>
          </p:cNvSpPr>
          <p:nvPr>
            <p:ph type="title" idx="13"/>
          </p:nvPr>
        </p:nvSpPr>
        <p:spPr>
          <a:xfrm>
            <a:off x="4532862" y="3480247"/>
            <a:ext cx="7944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479" name="Google Shape;1479;p3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7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Executive Summary</a:t>
            </a:r>
            <a:endParaRPr dirty="0"/>
          </a:p>
        </p:txBody>
      </p:sp>
      <p:sp>
        <p:nvSpPr>
          <p:cNvPr id="1480" name="Google Shape;1480;p37"/>
          <p:cNvSpPr txBox="1">
            <a:spLocks noGrp="1"/>
          </p:cNvSpPr>
          <p:nvPr>
            <p:ph type="subTitle" idx="1"/>
          </p:nvPr>
        </p:nvSpPr>
        <p:spPr>
          <a:xfrm>
            <a:off x="1820463" y="1997625"/>
            <a:ext cx="24900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Financial fraud currently impacts multiple industries.  </a:t>
            </a:r>
            <a:endParaRPr dirty="0"/>
          </a:p>
        </p:txBody>
      </p:sp>
      <p:sp>
        <p:nvSpPr>
          <p:cNvPr id="1481" name="Google Shape;1481;p37"/>
          <p:cNvSpPr txBox="1">
            <a:spLocks noGrp="1"/>
          </p:cNvSpPr>
          <p:nvPr>
            <p:ph type="subTitle" idx="3"/>
          </p:nvPr>
        </p:nvSpPr>
        <p:spPr>
          <a:xfrm>
            <a:off x="1820465" y="1765000"/>
            <a:ext cx="2490000" cy="37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Pain</a:t>
            </a:r>
            <a:endParaRPr dirty="0"/>
          </a:p>
        </p:txBody>
      </p:sp>
      <p:sp>
        <p:nvSpPr>
          <p:cNvPr id="1482" name="Google Shape;1482;p37"/>
          <p:cNvSpPr txBox="1">
            <a:spLocks noGrp="1"/>
          </p:cNvSpPr>
          <p:nvPr>
            <p:ph type="subTitle" idx="5"/>
          </p:nvPr>
        </p:nvSpPr>
        <p:spPr>
          <a:xfrm>
            <a:off x="5405838" y="1997625"/>
            <a:ext cx="24900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Current data science techniques promise a compelling solution</a:t>
            </a:r>
            <a:endParaRPr dirty="0"/>
          </a:p>
        </p:txBody>
      </p:sp>
      <p:sp>
        <p:nvSpPr>
          <p:cNvPr id="1483" name="Google Shape;1483;p37"/>
          <p:cNvSpPr txBox="1">
            <a:spLocks noGrp="1"/>
          </p:cNvSpPr>
          <p:nvPr>
            <p:ph type="subTitle" idx="6"/>
          </p:nvPr>
        </p:nvSpPr>
        <p:spPr>
          <a:xfrm>
            <a:off x="5405863" y="1765000"/>
            <a:ext cx="2490000" cy="37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Promise</a:t>
            </a:r>
            <a:endParaRPr dirty="0"/>
          </a:p>
        </p:txBody>
      </p:sp>
      <p:sp>
        <p:nvSpPr>
          <p:cNvPr id="1484" name="Google Shape;1484;p37"/>
          <p:cNvSpPr txBox="1">
            <a:spLocks noGrp="1"/>
          </p:cNvSpPr>
          <p:nvPr>
            <p:ph type="subTitle" idx="8"/>
          </p:nvPr>
        </p:nvSpPr>
        <p:spPr>
          <a:xfrm>
            <a:off x="1820437" y="3643475"/>
            <a:ext cx="24900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mix of data, ML technique, and talent</a:t>
            </a:r>
            <a:endParaRPr dirty="0"/>
          </a:p>
        </p:txBody>
      </p:sp>
      <p:sp>
        <p:nvSpPr>
          <p:cNvPr id="1485" name="Google Shape;1485;p37"/>
          <p:cNvSpPr txBox="1">
            <a:spLocks noGrp="1"/>
          </p:cNvSpPr>
          <p:nvPr>
            <p:ph type="subTitle" idx="9"/>
          </p:nvPr>
        </p:nvSpPr>
        <p:spPr>
          <a:xfrm>
            <a:off x="1820465" y="3410851"/>
            <a:ext cx="2490000" cy="37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Solution</a:t>
            </a:r>
            <a:endParaRPr dirty="0"/>
          </a:p>
        </p:txBody>
      </p:sp>
      <p:sp>
        <p:nvSpPr>
          <p:cNvPr id="1486" name="Google Shape;1486;p37"/>
          <p:cNvSpPr txBox="1">
            <a:spLocks noGrp="1"/>
          </p:cNvSpPr>
          <p:nvPr>
            <p:ph type="subTitle" idx="14"/>
          </p:nvPr>
        </p:nvSpPr>
        <p:spPr>
          <a:xfrm>
            <a:off x="5405838" y="3643475"/>
            <a:ext cx="24900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floor</a:t>
            </a:r>
            <a:endParaRPr dirty="0"/>
          </a:p>
        </p:txBody>
      </p:sp>
      <p:sp>
        <p:nvSpPr>
          <p:cNvPr id="1487" name="Google Shape;1487;p37"/>
          <p:cNvSpPr txBox="1">
            <a:spLocks noGrp="1"/>
          </p:cNvSpPr>
          <p:nvPr>
            <p:ph type="subTitle" idx="15"/>
          </p:nvPr>
        </p:nvSpPr>
        <p:spPr>
          <a:xfrm>
            <a:off x="5405837" y="3410850"/>
            <a:ext cx="3024900" cy="37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Closing Q/A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6"/>
        </a:solidFill>
        <a:effectLst/>
      </p:bgPr>
    </p:bg>
    <p:spTree>
      <p:nvGrpSpPr>
        <p:cNvPr id="1" name="Shape 2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6" name="Google Shape;2086;p44"/>
          <p:cNvGrpSpPr/>
          <p:nvPr/>
        </p:nvGrpSpPr>
        <p:grpSpPr>
          <a:xfrm>
            <a:off x="7316795" y="643776"/>
            <a:ext cx="1113980" cy="1082449"/>
            <a:chOff x="7316795" y="643776"/>
            <a:chExt cx="1113980" cy="1082449"/>
          </a:xfrm>
        </p:grpSpPr>
        <p:sp>
          <p:nvSpPr>
            <p:cNvPr id="2087" name="Google Shape;2087;p44"/>
            <p:cNvSpPr/>
            <p:nvPr/>
          </p:nvSpPr>
          <p:spPr>
            <a:xfrm flipH="1">
              <a:off x="7316795" y="845725"/>
              <a:ext cx="880500" cy="880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44"/>
            <p:cNvSpPr/>
            <p:nvPr/>
          </p:nvSpPr>
          <p:spPr>
            <a:xfrm flipH="1">
              <a:off x="7981594" y="643776"/>
              <a:ext cx="449181" cy="453014"/>
            </a:xfrm>
            <a:custGeom>
              <a:avLst/>
              <a:gdLst/>
              <a:ahLst/>
              <a:cxnLst/>
              <a:rect l="l" t="t" r="r" b="b"/>
              <a:pathLst>
                <a:path w="8069" h="8069" extrusionOk="0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9" name="Google Shape;2089;p44"/>
          <p:cNvGrpSpPr/>
          <p:nvPr/>
        </p:nvGrpSpPr>
        <p:grpSpPr>
          <a:xfrm>
            <a:off x="7316795" y="1965126"/>
            <a:ext cx="1113980" cy="1082449"/>
            <a:chOff x="7316795" y="1965126"/>
            <a:chExt cx="1113980" cy="1082449"/>
          </a:xfrm>
        </p:grpSpPr>
        <p:sp>
          <p:nvSpPr>
            <p:cNvPr id="2090" name="Google Shape;2090;p44"/>
            <p:cNvSpPr/>
            <p:nvPr/>
          </p:nvSpPr>
          <p:spPr>
            <a:xfrm flipH="1">
              <a:off x="7316795" y="2167075"/>
              <a:ext cx="880500" cy="880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44"/>
            <p:cNvSpPr/>
            <p:nvPr/>
          </p:nvSpPr>
          <p:spPr>
            <a:xfrm flipH="1">
              <a:off x="7981594" y="1965126"/>
              <a:ext cx="449181" cy="453014"/>
            </a:xfrm>
            <a:custGeom>
              <a:avLst/>
              <a:gdLst/>
              <a:ahLst/>
              <a:cxnLst/>
              <a:rect l="l" t="t" r="r" b="b"/>
              <a:pathLst>
                <a:path w="8069" h="8069" extrusionOk="0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2" name="Google Shape;2092;p44"/>
          <p:cNvGrpSpPr/>
          <p:nvPr/>
        </p:nvGrpSpPr>
        <p:grpSpPr>
          <a:xfrm>
            <a:off x="7316795" y="3286476"/>
            <a:ext cx="1113980" cy="1082449"/>
            <a:chOff x="7316795" y="3286476"/>
            <a:chExt cx="1113980" cy="1082449"/>
          </a:xfrm>
        </p:grpSpPr>
        <p:sp>
          <p:nvSpPr>
            <p:cNvPr id="2093" name="Google Shape;2093;p44"/>
            <p:cNvSpPr/>
            <p:nvPr/>
          </p:nvSpPr>
          <p:spPr>
            <a:xfrm flipH="1">
              <a:off x="7316795" y="3488425"/>
              <a:ext cx="880500" cy="880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44"/>
            <p:cNvSpPr/>
            <p:nvPr/>
          </p:nvSpPr>
          <p:spPr>
            <a:xfrm flipH="1">
              <a:off x="7981594" y="3286476"/>
              <a:ext cx="449181" cy="453014"/>
            </a:xfrm>
            <a:custGeom>
              <a:avLst/>
              <a:gdLst/>
              <a:ahLst/>
              <a:cxnLst/>
              <a:rect l="l" t="t" r="r" b="b"/>
              <a:pathLst>
                <a:path w="8069" h="8069" extrusionOk="0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5" name="Google Shape;2095;p44"/>
          <p:cNvGrpSpPr/>
          <p:nvPr/>
        </p:nvGrpSpPr>
        <p:grpSpPr>
          <a:xfrm>
            <a:off x="0" y="1169624"/>
            <a:ext cx="2057815" cy="2804252"/>
            <a:chOff x="0" y="1169624"/>
            <a:chExt cx="2057815" cy="2804252"/>
          </a:xfrm>
        </p:grpSpPr>
        <p:grpSp>
          <p:nvGrpSpPr>
            <p:cNvPr id="2096" name="Google Shape;2096;p44"/>
            <p:cNvGrpSpPr/>
            <p:nvPr/>
          </p:nvGrpSpPr>
          <p:grpSpPr>
            <a:xfrm>
              <a:off x="0" y="1169624"/>
              <a:ext cx="2057815" cy="2780847"/>
              <a:chOff x="-6450" y="1025825"/>
              <a:chExt cx="1836024" cy="2922900"/>
            </a:xfrm>
          </p:grpSpPr>
          <p:sp>
            <p:nvSpPr>
              <p:cNvPr id="2097" name="Google Shape;2097;p44"/>
              <p:cNvSpPr/>
              <p:nvPr/>
            </p:nvSpPr>
            <p:spPr>
              <a:xfrm>
                <a:off x="102599" y="1031486"/>
                <a:ext cx="1726975" cy="2763025"/>
              </a:xfrm>
              <a:custGeom>
                <a:avLst/>
                <a:gdLst/>
                <a:ahLst/>
                <a:cxnLst/>
                <a:rect l="l" t="t" r="r" b="b"/>
                <a:pathLst>
                  <a:path w="69079" h="110521" extrusionOk="0">
                    <a:moveTo>
                      <a:pt x="32068" y="580"/>
                    </a:moveTo>
                    <a:cubicBezTo>
                      <a:pt x="23421" y="-1055"/>
                      <a:pt x="6010" y="-25"/>
                      <a:pt x="1820" y="14287"/>
                    </a:cubicBezTo>
                    <a:cubicBezTo>
                      <a:pt x="-2370" y="28599"/>
                      <a:pt x="1238" y="70416"/>
                      <a:pt x="6927" y="86453"/>
                    </a:cubicBezTo>
                    <a:cubicBezTo>
                      <a:pt x="12616" y="102490"/>
                      <a:pt x="25674" y="110127"/>
                      <a:pt x="35954" y="110508"/>
                    </a:cubicBezTo>
                    <a:cubicBezTo>
                      <a:pt x="46235" y="110889"/>
                      <a:pt x="65652" y="103140"/>
                      <a:pt x="68610" y="88738"/>
                    </a:cubicBezTo>
                    <a:cubicBezTo>
                      <a:pt x="71568" y="74336"/>
                      <a:pt x="59794" y="38791"/>
                      <a:pt x="53704" y="24098"/>
                    </a:cubicBezTo>
                    <a:cubicBezTo>
                      <a:pt x="47614" y="9405"/>
                      <a:pt x="40715" y="2215"/>
                      <a:pt x="32068" y="58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  <p:sp>
            <p:nvSpPr>
              <p:cNvPr id="2098" name="Google Shape;2098;p44"/>
              <p:cNvSpPr/>
              <p:nvPr/>
            </p:nvSpPr>
            <p:spPr>
              <a:xfrm>
                <a:off x="-6450" y="1025825"/>
                <a:ext cx="1222925" cy="2922900"/>
              </a:xfrm>
              <a:custGeom>
                <a:avLst/>
                <a:gdLst/>
                <a:ahLst/>
                <a:cxnLst/>
                <a:rect l="l" t="t" r="r" b="b"/>
                <a:pathLst>
                  <a:path w="48917" h="116916" extrusionOk="0">
                    <a:moveTo>
                      <a:pt x="0" y="0"/>
                    </a:moveTo>
                    <a:lnTo>
                      <a:pt x="0" y="116916"/>
                    </a:lnTo>
                    <a:lnTo>
                      <a:pt x="45289" y="110331"/>
                    </a:lnTo>
                    <a:lnTo>
                      <a:pt x="48917" y="107106"/>
                    </a:lnTo>
                    <a:lnTo>
                      <a:pt x="31178" y="4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</p:grpSp>
        <p:grpSp>
          <p:nvGrpSpPr>
            <p:cNvPr id="2099" name="Google Shape;2099;p44"/>
            <p:cNvGrpSpPr/>
            <p:nvPr/>
          </p:nvGrpSpPr>
          <p:grpSpPr>
            <a:xfrm>
              <a:off x="322235" y="1386430"/>
              <a:ext cx="1629690" cy="2587447"/>
              <a:chOff x="147560" y="1096805"/>
              <a:chExt cx="1629690" cy="2587447"/>
            </a:xfrm>
          </p:grpSpPr>
          <p:grpSp>
            <p:nvGrpSpPr>
              <p:cNvPr id="2100" name="Google Shape;2100;p44"/>
              <p:cNvGrpSpPr/>
              <p:nvPr/>
            </p:nvGrpSpPr>
            <p:grpSpPr>
              <a:xfrm flipH="1">
                <a:off x="147560" y="1096805"/>
                <a:ext cx="1406218" cy="2587447"/>
                <a:chOff x="10973368" y="1419830"/>
                <a:chExt cx="1406218" cy="2587447"/>
              </a:xfrm>
            </p:grpSpPr>
            <p:sp>
              <p:nvSpPr>
                <p:cNvPr id="2101" name="Google Shape;2101;p44"/>
                <p:cNvSpPr/>
                <p:nvPr/>
              </p:nvSpPr>
              <p:spPr>
                <a:xfrm>
                  <a:off x="10995664" y="1419830"/>
                  <a:ext cx="1383921" cy="25874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63" h="78088" extrusionOk="0">
                      <a:moveTo>
                        <a:pt x="38297" y="0"/>
                      </a:moveTo>
                      <a:cubicBezTo>
                        <a:pt x="38284" y="0"/>
                        <a:pt x="38271" y="0"/>
                        <a:pt x="38258" y="0"/>
                      </a:cubicBezTo>
                      <a:lnTo>
                        <a:pt x="8773" y="0"/>
                      </a:lnTo>
                      <a:cubicBezTo>
                        <a:pt x="6677" y="35"/>
                        <a:pt x="4947" y="1653"/>
                        <a:pt x="4774" y="3743"/>
                      </a:cubicBezTo>
                      <a:lnTo>
                        <a:pt x="10" y="74359"/>
                      </a:lnTo>
                      <a:cubicBezTo>
                        <a:pt x="3" y="74459"/>
                        <a:pt x="0" y="74562"/>
                        <a:pt x="0" y="74663"/>
                      </a:cubicBezTo>
                      <a:cubicBezTo>
                        <a:pt x="21" y="76564"/>
                        <a:pt x="1569" y="78087"/>
                        <a:pt x="3463" y="78087"/>
                      </a:cubicBezTo>
                      <a:cubicBezTo>
                        <a:pt x="3476" y="78087"/>
                        <a:pt x="3489" y="78087"/>
                        <a:pt x="3502" y="78087"/>
                      </a:cubicBezTo>
                      <a:lnTo>
                        <a:pt x="32982" y="78087"/>
                      </a:lnTo>
                      <a:cubicBezTo>
                        <a:pt x="35074" y="78052"/>
                        <a:pt x="36799" y="76441"/>
                        <a:pt x="36977" y="74359"/>
                      </a:cubicBezTo>
                      <a:lnTo>
                        <a:pt x="41751" y="3745"/>
                      </a:lnTo>
                      <a:cubicBezTo>
                        <a:pt x="41758" y="3638"/>
                        <a:pt x="41762" y="3530"/>
                        <a:pt x="41760" y="3423"/>
                      </a:cubicBezTo>
                      <a:cubicBezTo>
                        <a:pt x="41739" y="1524"/>
                        <a:pt x="40191" y="0"/>
                        <a:pt x="3829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102" name="Google Shape;2102;p44"/>
                <p:cNvGrpSpPr/>
                <p:nvPr/>
              </p:nvGrpSpPr>
              <p:grpSpPr>
                <a:xfrm>
                  <a:off x="10973368" y="1419830"/>
                  <a:ext cx="1384087" cy="2587446"/>
                  <a:chOff x="10973368" y="1419830"/>
                  <a:chExt cx="1384087" cy="2587446"/>
                </a:xfrm>
              </p:grpSpPr>
              <p:grpSp>
                <p:nvGrpSpPr>
                  <p:cNvPr id="2103" name="Google Shape;2103;p44"/>
                  <p:cNvGrpSpPr/>
                  <p:nvPr/>
                </p:nvGrpSpPr>
                <p:grpSpPr>
                  <a:xfrm>
                    <a:off x="10973368" y="1419830"/>
                    <a:ext cx="1384087" cy="2587446"/>
                    <a:chOff x="1452475" y="3106525"/>
                    <a:chExt cx="1044200" cy="1952200"/>
                  </a:xfrm>
                </p:grpSpPr>
                <p:sp>
                  <p:nvSpPr>
                    <p:cNvPr id="2104" name="Google Shape;2104;p44"/>
                    <p:cNvSpPr/>
                    <p:nvPr/>
                  </p:nvSpPr>
                  <p:spPr>
                    <a:xfrm>
                      <a:off x="1452475" y="3106525"/>
                      <a:ext cx="1044200" cy="19522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1768" h="78088" extrusionOk="0">
                          <a:moveTo>
                            <a:pt x="38305" y="0"/>
                          </a:moveTo>
                          <a:cubicBezTo>
                            <a:pt x="38292" y="0"/>
                            <a:pt x="38279" y="0"/>
                            <a:pt x="38266" y="0"/>
                          </a:cubicBezTo>
                          <a:lnTo>
                            <a:pt x="8793" y="0"/>
                          </a:lnTo>
                          <a:cubicBezTo>
                            <a:pt x="6696" y="28"/>
                            <a:pt x="4959" y="1642"/>
                            <a:pt x="4782" y="3733"/>
                          </a:cubicBezTo>
                          <a:lnTo>
                            <a:pt x="13" y="74359"/>
                          </a:lnTo>
                          <a:cubicBezTo>
                            <a:pt x="6" y="74459"/>
                            <a:pt x="1" y="74562"/>
                            <a:pt x="3" y="74663"/>
                          </a:cubicBezTo>
                          <a:cubicBezTo>
                            <a:pt x="24" y="76562"/>
                            <a:pt x="1572" y="78087"/>
                            <a:pt x="3466" y="78087"/>
                          </a:cubicBezTo>
                          <a:cubicBezTo>
                            <a:pt x="3479" y="78087"/>
                            <a:pt x="3492" y="78087"/>
                            <a:pt x="3505" y="78087"/>
                          </a:cubicBezTo>
                          <a:lnTo>
                            <a:pt x="32992" y="78087"/>
                          </a:lnTo>
                          <a:cubicBezTo>
                            <a:pt x="35084" y="78055"/>
                            <a:pt x="36811" y="76444"/>
                            <a:pt x="36989" y="74359"/>
                          </a:cubicBezTo>
                          <a:lnTo>
                            <a:pt x="41758" y="3733"/>
                          </a:lnTo>
                          <a:cubicBezTo>
                            <a:pt x="41765" y="3628"/>
                            <a:pt x="41768" y="3528"/>
                            <a:pt x="41768" y="3425"/>
                          </a:cubicBezTo>
                          <a:cubicBezTo>
                            <a:pt x="41747" y="1526"/>
                            <a:pt x="40201" y="0"/>
                            <a:pt x="38305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05" name="Google Shape;2105;p44"/>
                    <p:cNvSpPr/>
                    <p:nvPr/>
                  </p:nvSpPr>
                  <p:spPr>
                    <a:xfrm>
                      <a:off x="1944650" y="3148950"/>
                      <a:ext cx="184575" cy="212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383" h="851" extrusionOk="0">
                          <a:moveTo>
                            <a:pt x="6997" y="0"/>
                          </a:moveTo>
                          <a:cubicBezTo>
                            <a:pt x="6994" y="0"/>
                            <a:pt x="6991" y="0"/>
                            <a:pt x="6988" y="1"/>
                          </a:cubicBezTo>
                          <a:lnTo>
                            <a:pt x="454" y="1"/>
                          </a:lnTo>
                          <a:cubicBezTo>
                            <a:pt x="216" y="3"/>
                            <a:pt x="20" y="187"/>
                            <a:pt x="3" y="423"/>
                          </a:cubicBezTo>
                          <a:cubicBezTo>
                            <a:pt x="1" y="437"/>
                            <a:pt x="1" y="449"/>
                            <a:pt x="1" y="460"/>
                          </a:cubicBezTo>
                          <a:cubicBezTo>
                            <a:pt x="3" y="676"/>
                            <a:pt x="178" y="850"/>
                            <a:pt x="393" y="850"/>
                          </a:cubicBezTo>
                          <a:cubicBezTo>
                            <a:pt x="395" y="850"/>
                            <a:pt x="396" y="850"/>
                            <a:pt x="398" y="850"/>
                          </a:cubicBezTo>
                          <a:lnTo>
                            <a:pt x="6930" y="850"/>
                          </a:lnTo>
                          <a:cubicBezTo>
                            <a:pt x="7168" y="846"/>
                            <a:pt x="7362" y="661"/>
                            <a:pt x="7383" y="423"/>
                          </a:cubicBezTo>
                          <a:cubicBezTo>
                            <a:pt x="7383" y="409"/>
                            <a:pt x="7383" y="397"/>
                            <a:pt x="7383" y="383"/>
                          </a:cubicBezTo>
                          <a:cubicBezTo>
                            <a:pt x="7380" y="171"/>
                            <a:pt x="7207" y="0"/>
                            <a:pt x="6997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2106" name="Google Shape;2106;p44"/>
                  <p:cNvSpPr/>
                  <p:nvPr/>
                </p:nvSpPr>
                <p:spPr>
                  <a:xfrm>
                    <a:off x="10978675" y="1562113"/>
                    <a:ext cx="1373475" cy="2302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939" h="92115" extrusionOk="0">
                        <a:moveTo>
                          <a:pt x="6217" y="0"/>
                        </a:moveTo>
                        <a:lnTo>
                          <a:pt x="54939" y="0"/>
                        </a:lnTo>
                        <a:lnTo>
                          <a:pt x="48722" y="92115"/>
                        </a:lnTo>
                        <a:lnTo>
                          <a:pt x="0" y="92115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</p:sp>
            </p:grpSp>
          </p:grpSp>
          <p:grpSp>
            <p:nvGrpSpPr>
              <p:cNvPr id="2107" name="Google Shape;2107;p44"/>
              <p:cNvGrpSpPr/>
              <p:nvPr/>
            </p:nvGrpSpPr>
            <p:grpSpPr>
              <a:xfrm>
                <a:off x="537200" y="1521987"/>
                <a:ext cx="1240051" cy="2099527"/>
                <a:chOff x="418425" y="1451524"/>
                <a:chExt cx="1240051" cy="2099527"/>
              </a:xfrm>
            </p:grpSpPr>
            <p:sp>
              <p:nvSpPr>
                <p:cNvPr id="2108" name="Google Shape;2108;p44"/>
                <p:cNvSpPr/>
                <p:nvPr/>
              </p:nvSpPr>
              <p:spPr>
                <a:xfrm>
                  <a:off x="552082" y="1451644"/>
                  <a:ext cx="245659" cy="3334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5" h="5558" extrusionOk="0">
                      <a:moveTo>
                        <a:pt x="1689" y="1"/>
                      </a:moveTo>
                      <a:cubicBezTo>
                        <a:pt x="1618" y="1"/>
                        <a:pt x="1546" y="6"/>
                        <a:pt x="1475" y="17"/>
                      </a:cubicBezTo>
                      <a:cubicBezTo>
                        <a:pt x="1795" y="48"/>
                        <a:pt x="2075" y="246"/>
                        <a:pt x="2213" y="536"/>
                      </a:cubicBezTo>
                      <a:cubicBezTo>
                        <a:pt x="2332" y="844"/>
                        <a:pt x="2286" y="1189"/>
                        <a:pt x="2092" y="1455"/>
                      </a:cubicBezTo>
                      <a:cubicBezTo>
                        <a:pt x="2031" y="1010"/>
                        <a:pt x="1749" y="622"/>
                        <a:pt x="1342" y="428"/>
                      </a:cubicBezTo>
                      <a:cubicBezTo>
                        <a:pt x="1177" y="364"/>
                        <a:pt x="1004" y="333"/>
                        <a:pt x="831" y="333"/>
                      </a:cubicBezTo>
                      <a:cubicBezTo>
                        <a:pt x="552" y="333"/>
                        <a:pt x="274" y="416"/>
                        <a:pt x="37" y="578"/>
                      </a:cubicBezTo>
                      <a:cubicBezTo>
                        <a:pt x="327" y="711"/>
                        <a:pt x="516" y="998"/>
                        <a:pt x="521" y="1318"/>
                      </a:cubicBezTo>
                      <a:cubicBezTo>
                        <a:pt x="388" y="1152"/>
                        <a:pt x="205" y="1035"/>
                        <a:pt x="0" y="984"/>
                      </a:cubicBezTo>
                      <a:lnTo>
                        <a:pt x="0" y="984"/>
                      </a:lnTo>
                      <a:cubicBezTo>
                        <a:pt x="294" y="1374"/>
                        <a:pt x="432" y="1862"/>
                        <a:pt x="388" y="2347"/>
                      </a:cubicBezTo>
                      <a:cubicBezTo>
                        <a:pt x="371" y="2833"/>
                        <a:pt x="215" y="3302"/>
                        <a:pt x="187" y="3785"/>
                      </a:cubicBezTo>
                      <a:cubicBezTo>
                        <a:pt x="124" y="4897"/>
                        <a:pt x="913" y="5518"/>
                        <a:pt x="1356" y="5557"/>
                      </a:cubicBezTo>
                      <a:cubicBezTo>
                        <a:pt x="1369" y="5557"/>
                        <a:pt x="1381" y="5558"/>
                        <a:pt x="1393" y="5558"/>
                      </a:cubicBezTo>
                      <a:cubicBezTo>
                        <a:pt x="1831" y="5558"/>
                        <a:pt x="2255" y="5397"/>
                        <a:pt x="2582" y="5104"/>
                      </a:cubicBezTo>
                      <a:cubicBezTo>
                        <a:pt x="3100" y="4738"/>
                        <a:pt x="3520" y="4252"/>
                        <a:pt x="3808" y="3690"/>
                      </a:cubicBezTo>
                      <a:cubicBezTo>
                        <a:pt x="4095" y="3111"/>
                        <a:pt x="4032" y="2420"/>
                        <a:pt x="3644" y="1901"/>
                      </a:cubicBezTo>
                      <a:lnTo>
                        <a:pt x="3614" y="1866"/>
                      </a:lnTo>
                      <a:cubicBezTo>
                        <a:pt x="3468" y="1710"/>
                        <a:pt x="3279" y="1638"/>
                        <a:pt x="3092" y="1638"/>
                      </a:cubicBezTo>
                      <a:cubicBezTo>
                        <a:pt x="2842" y="1638"/>
                        <a:pt x="2596" y="1768"/>
                        <a:pt x="2465" y="2002"/>
                      </a:cubicBezTo>
                      <a:lnTo>
                        <a:pt x="2465" y="2002"/>
                      </a:lnTo>
                      <a:cubicBezTo>
                        <a:pt x="2570" y="1743"/>
                        <a:pt x="2659" y="1478"/>
                        <a:pt x="2729" y="1206"/>
                      </a:cubicBezTo>
                      <a:cubicBezTo>
                        <a:pt x="2835" y="383"/>
                        <a:pt x="2278" y="1"/>
                        <a:pt x="1689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9" name="Google Shape;2109;p44"/>
                <p:cNvSpPr/>
                <p:nvPr/>
              </p:nvSpPr>
              <p:spPr>
                <a:xfrm>
                  <a:off x="552082" y="1451644"/>
                  <a:ext cx="245659" cy="3334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5" h="5558" extrusionOk="0">
                      <a:moveTo>
                        <a:pt x="1689" y="1"/>
                      </a:moveTo>
                      <a:cubicBezTo>
                        <a:pt x="1618" y="1"/>
                        <a:pt x="1546" y="6"/>
                        <a:pt x="1475" y="17"/>
                      </a:cubicBezTo>
                      <a:cubicBezTo>
                        <a:pt x="1795" y="48"/>
                        <a:pt x="2075" y="246"/>
                        <a:pt x="2213" y="536"/>
                      </a:cubicBezTo>
                      <a:cubicBezTo>
                        <a:pt x="2332" y="844"/>
                        <a:pt x="2286" y="1189"/>
                        <a:pt x="2092" y="1455"/>
                      </a:cubicBezTo>
                      <a:cubicBezTo>
                        <a:pt x="2031" y="1010"/>
                        <a:pt x="1749" y="622"/>
                        <a:pt x="1342" y="428"/>
                      </a:cubicBezTo>
                      <a:cubicBezTo>
                        <a:pt x="1177" y="364"/>
                        <a:pt x="1004" y="333"/>
                        <a:pt x="831" y="333"/>
                      </a:cubicBezTo>
                      <a:cubicBezTo>
                        <a:pt x="552" y="333"/>
                        <a:pt x="274" y="416"/>
                        <a:pt x="37" y="578"/>
                      </a:cubicBezTo>
                      <a:cubicBezTo>
                        <a:pt x="327" y="711"/>
                        <a:pt x="516" y="998"/>
                        <a:pt x="521" y="1318"/>
                      </a:cubicBezTo>
                      <a:cubicBezTo>
                        <a:pt x="388" y="1152"/>
                        <a:pt x="205" y="1035"/>
                        <a:pt x="0" y="984"/>
                      </a:cubicBezTo>
                      <a:lnTo>
                        <a:pt x="0" y="984"/>
                      </a:lnTo>
                      <a:cubicBezTo>
                        <a:pt x="294" y="1374"/>
                        <a:pt x="432" y="1862"/>
                        <a:pt x="388" y="2347"/>
                      </a:cubicBezTo>
                      <a:cubicBezTo>
                        <a:pt x="371" y="2833"/>
                        <a:pt x="215" y="3302"/>
                        <a:pt x="187" y="3785"/>
                      </a:cubicBezTo>
                      <a:cubicBezTo>
                        <a:pt x="124" y="4897"/>
                        <a:pt x="913" y="5518"/>
                        <a:pt x="1356" y="5557"/>
                      </a:cubicBezTo>
                      <a:cubicBezTo>
                        <a:pt x="1369" y="5557"/>
                        <a:pt x="1381" y="5558"/>
                        <a:pt x="1393" y="5558"/>
                      </a:cubicBezTo>
                      <a:cubicBezTo>
                        <a:pt x="1831" y="5558"/>
                        <a:pt x="2255" y="5397"/>
                        <a:pt x="2582" y="5104"/>
                      </a:cubicBezTo>
                      <a:cubicBezTo>
                        <a:pt x="3100" y="4738"/>
                        <a:pt x="3520" y="4252"/>
                        <a:pt x="3808" y="3690"/>
                      </a:cubicBezTo>
                      <a:cubicBezTo>
                        <a:pt x="4095" y="3111"/>
                        <a:pt x="4032" y="2420"/>
                        <a:pt x="3644" y="1901"/>
                      </a:cubicBezTo>
                      <a:lnTo>
                        <a:pt x="3614" y="1866"/>
                      </a:lnTo>
                      <a:cubicBezTo>
                        <a:pt x="3468" y="1710"/>
                        <a:pt x="3279" y="1638"/>
                        <a:pt x="3092" y="1638"/>
                      </a:cubicBezTo>
                      <a:cubicBezTo>
                        <a:pt x="2842" y="1638"/>
                        <a:pt x="2596" y="1768"/>
                        <a:pt x="2465" y="2002"/>
                      </a:cubicBezTo>
                      <a:lnTo>
                        <a:pt x="2465" y="2002"/>
                      </a:lnTo>
                      <a:cubicBezTo>
                        <a:pt x="2570" y="1743"/>
                        <a:pt x="2659" y="1478"/>
                        <a:pt x="2729" y="1206"/>
                      </a:cubicBezTo>
                      <a:cubicBezTo>
                        <a:pt x="2835" y="383"/>
                        <a:pt x="2278" y="1"/>
                        <a:pt x="1689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0" name="Google Shape;2110;p44"/>
                <p:cNvSpPr/>
                <p:nvPr/>
              </p:nvSpPr>
              <p:spPr>
                <a:xfrm>
                  <a:off x="552082" y="1451524"/>
                  <a:ext cx="245659" cy="3332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5" h="5555" extrusionOk="0">
                      <a:moveTo>
                        <a:pt x="1690" y="1"/>
                      </a:moveTo>
                      <a:lnTo>
                        <a:pt x="1690" y="3"/>
                      </a:lnTo>
                      <a:cubicBezTo>
                        <a:pt x="1618" y="3"/>
                        <a:pt x="1545" y="10"/>
                        <a:pt x="1475" y="22"/>
                      </a:cubicBezTo>
                      <a:cubicBezTo>
                        <a:pt x="1795" y="52"/>
                        <a:pt x="2075" y="248"/>
                        <a:pt x="2213" y="540"/>
                      </a:cubicBezTo>
                      <a:cubicBezTo>
                        <a:pt x="2332" y="846"/>
                        <a:pt x="2286" y="1194"/>
                        <a:pt x="2092" y="1457"/>
                      </a:cubicBezTo>
                      <a:cubicBezTo>
                        <a:pt x="2029" y="1012"/>
                        <a:pt x="1749" y="626"/>
                        <a:pt x="1342" y="430"/>
                      </a:cubicBezTo>
                      <a:cubicBezTo>
                        <a:pt x="1178" y="367"/>
                        <a:pt x="1006" y="336"/>
                        <a:pt x="835" y="336"/>
                      </a:cubicBezTo>
                      <a:cubicBezTo>
                        <a:pt x="555" y="336"/>
                        <a:pt x="276" y="419"/>
                        <a:pt x="37" y="580"/>
                      </a:cubicBezTo>
                      <a:cubicBezTo>
                        <a:pt x="329" y="713"/>
                        <a:pt x="516" y="1000"/>
                        <a:pt x="523" y="1320"/>
                      </a:cubicBezTo>
                      <a:cubicBezTo>
                        <a:pt x="388" y="1154"/>
                        <a:pt x="205" y="1037"/>
                        <a:pt x="0" y="986"/>
                      </a:cubicBezTo>
                      <a:lnTo>
                        <a:pt x="0" y="986"/>
                      </a:lnTo>
                      <a:cubicBezTo>
                        <a:pt x="257" y="1327"/>
                        <a:pt x="395" y="1745"/>
                        <a:pt x="397" y="2172"/>
                      </a:cubicBezTo>
                      <a:cubicBezTo>
                        <a:pt x="397" y="2230"/>
                        <a:pt x="392" y="2289"/>
                        <a:pt x="388" y="2347"/>
                      </a:cubicBezTo>
                      <a:cubicBezTo>
                        <a:pt x="371" y="2830"/>
                        <a:pt x="215" y="3299"/>
                        <a:pt x="187" y="3785"/>
                      </a:cubicBezTo>
                      <a:cubicBezTo>
                        <a:pt x="184" y="3825"/>
                        <a:pt x="184" y="3867"/>
                        <a:pt x="184" y="3906"/>
                      </a:cubicBezTo>
                      <a:cubicBezTo>
                        <a:pt x="184" y="4941"/>
                        <a:pt x="932" y="5517"/>
                        <a:pt x="1356" y="5555"/>
                      </a:cubicBezTo>
                      <a:lnTo>
                        <a:pt x="1394" y="5555"/>
                      </a:lnTo>
                      <a:cubicBezTo>
                        <a:pt x="1833" y="5555"/>
                        <a:pt x="2255" y="5393"/>
                        <a:pt x="2584" y="5102"/>
                      </a:cubicBezTo>
                      <a:cubicBezTo>
                        <a:pt x="3100" y="4735"/>
                        <a:pt x="3520" y="4252"/>
                        <a:pt x="3810" y="3687"/>
                      </a:cubicBezTo>
                      <a:cubicBezTo>
                        <a:pt x="4095" y="3108"/>
                        <a:pt x="4032" y="2417"/>
                        <a:pt x="3644" y="1899"/>
                      </a:cubicBezTo>
                      <a:lnTo>
                        <a:pt x="3614" y="1866"/>
                      </a:lnTo>
                      <a:cubicBezTo>
                        <a:pt x="3527" y="1773"/>
                        <a:pt x="3415" y="1703"/>
                        <a:pt x="3292" y="1665"/>
                      </a:cubicBezTo>
                      <a:cubicBezTo>
                        <a:pt x="3226" y="1647"/>
                        <a:pt x="3156" y="1637"/>
                        <a:pt x="3089" y="1637"/>
                      </a:cubicBezTo>
                      <a:cubicBezTo>
                        <a:pt x="2829" y="1637"/>
                        <a:pt x="2591" y="1777"/>
                        <a:pt x="2465" y="2001"/>
                      </a:cubicBezTo>
                      <a:cubicBezTo>
                        <a:pt x="2570" y="1742"/>
                        <a:pt x="2659" y="1479"/>
                        <a:pt x="2727" y="1208"/>
                      </a:cubicBezTo>
                      <a:cubicBezTo>
                        <a:pt x="2736" y="1142"/>
                        <a:pt x="2741" y="1075"/>
                        <a:pt x="2741" y="1009"/>
                      </a:cubicBezTo>
                      <a:cubicBezTo>
                        <a:pt x="2741" y="323"/>
                        <a:pt x="2230" y="1"/>
                        <a:pt x="169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1" name="Google Shape;2111;p44"/>
                <p:cNvSpPr/>
                <p:nvPr/>
              </p:nvSpPr>
              <p:spPr>
                <a:xfrm>
                  <a:off x="1130985" y="2255867"/>
                  <a:ext cx="441766" cy="9716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64" h="16197" extrusionOk="0">
                      <a:moveTo>
                        <a:pt x="1217" y="1"/>
                      </a:moveTo>
                      <a:cubicBezTo>
                        <a:pt x="1159" y="1"/>
                        <a:pt x="1101" y="5"/>
                        <a:pt x="1042" y="14"/>
                      </a:cubicBezTo>
                      <a:cubicBezTo>
                        <a:pt x="430" y="107"/>
                        <a:pt x="1" y="670"/>
                        <a:pt x="73" y="1284"/>
                      </a:cubicBezTo>
                      <a:lnTo>
                        <a:pt x="55" y="1270"/>
                      </a:lnTo>
                      <a:lnTo>
                        <a:pt x="55" y="1270"/>
                      </a:lnTo>
                      <a:cubicBezTo>
                        <a:pt x="239" y="2600"/>
                        <a:pt x="479" y="3901"/>
                        <a:pt x="755" y="5210"/>
                      </a:cubicBezTo>
                      <a:cubicBezTo>
                        <a:pt x="1030" y="6520"/>
                        <a:pt x="1346" y="7816"/>
                        <a:pt x="1740" y="9111"/>
                      </a:cubicBezTo>
                      <a:lnTo>
                        <a:pt x="1810" y="9354"/>
                      </a:lnTo>
                      <a:lnTo>
                        <a:pt x="1904" y="9637"/>
                      </a:lnTo>
                      <a:cubicBezTo>
                        <a:pt x="1967" y="9816"/>
                        <a:pt x="2034" y="9987"/>
                        <a:pt x="2109" y="10157"/>
                      </a:cubicBezTo>
                      <a:cubicBezTo>
                        <a:pt x="2254" y="10496"/>
                        <a:pt x="2429" y="10816"/>
                        <a:pt x="2585" y="11124"/>
                      </a:cubicBezTo>
                      <a:cubicBezTo>
                        <a:pt x="2926" y="11724"/>
                        <a:pt x="3295" y="12305"/>
                        <a:pt x="3692" y="12868"/>
                      </a:cubicBezTo>
                      <a:cubicBezTo>
                        <a:pt x="4476" y="13970"/>
                        <a:pt x="5340" y="15008"/>
                        <a:pt x="6278" y="15982"/>
                      </a:cubicBezTo>
                      <a:cubicBezTo>
                        <a:pt x="6390" y="16123"/>
                        <a:pt x="6555" y="16197"/>
                        <a:pt x="6723" y="16197"/>
                      </a:cubicBezTo>
                      <a:cubicBezTo>
                        <a:pt x="6847" y="16197"/>
                        <a:pt x="6972" y="16156"/>
                        <a:pt x="7077" y="16073"/>
                      </a:cubicBezTo>
                      <a:cubicBezTo>
                        <a:pt x="7322" y="15879"/>
                        <a:pt x="7364" y="15522"/>
                        <a:pt x="7170" y="15277"/>
                      </a:cubicBezTo>
                      <a:cubicBezTo>
                        <a:pt x="6477" y="14189"/>
                        <a:pt x="5793" y="13071"/>
                        <a:pt x="5188" y="11955"/>
                      </a:cubicBezTo>
                      <a:cubicBezTo>
                        <a:pt x="4880" y="11390"/>
                        <a:pt x="4595" y="10823"/>
                        <a:pt x="4341" y="10258"/>
                      </a:cubicBezTo>
                      <a:cubicBezTo>
                        <a:pt x="4219" y="9975"/>
                        <a:pt x="4105" y="9690"/>
                        <a:pt x="4009" y="9408"/>
                      </a:cubicBezTo>
                      <a:cubicBezTo>
                        <a:pt x="3960" y="9273"/>
                        <a:pt x="3923" y="9125"/>
                        <a:pt x="3883" y="8999"/>
                      </a:cubicBezTo>
                      <a:lnTo>
                        <a:pt x="3832" y="8799"/>
                      </a:lnTo>
                      <a:lnTo>
                        <a:pt x="3778" y="8574"/>
                      </a:lnTo>
                      <a:cubicBezTo>
                        <a:pt x="3496" y="7326"/>
                        <a:pt x="3246" y="6051"/>
                        <a:pt x="3005" y="4776"/>
                      </a:cubicBezTo>
                      <a:cubicBezTo>
                        <a:pt x="2765" y="3499"/>
                        <a:pt x="2557" y="2208"/>
                        <a:pt x="2349" y="936"/>
                      </a:cubicBezTo>
                      <a:cubicBezTo>
                        <a:pt x="2244" y="387"/>
                        <a:pt x="1762" y="1"/>
                        <a:pt x="1217" y="1"/>
                      </a:cubicBezTo>
                      <a:close/>
                    </a:path>
                  </a:pathLst>
                </a:custGeom>
                <a:solidFill>
                  <a:srgbClr val="9F5D5A"/>
                </a:solidFill>
                <a:ln w="9525" cap="flat" cmpd="sng">
                  <a:solidFill>
                    <a:srgbClr val="9F5D5A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2" name="Google Shape;2112;p44"/>
                <p:cNvSpPr/>
                <p:nvPr/>
              </p:nvSpPr>
              <p:spPr>
                <a:xfrm>
                  <a:off x="1479286" y="3156493"/>
                  <a:ext cx="155674" cy="1244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5" h="2074" extrusionOk="0">
                      <a:moveTo>
                        <a:pt x="1028" y="0"/>
                      </a:moveTo>
                      <a:lnTo>
                        <a:pt x="171" y="308"/>
                      </a:lnTo>
                      <a:cubicBezTo>
                        <a:pt x="1" y="1226"/>
                        <a:pt x="736" y="2073"/>
                        <a:pt x="736" y="2073"/>
                      </a:cubicBezTo>
                      <a:lnTo>
                        <a:pt x="2594" y="1002"/>
                      </a:lnTo>
                      <a:lnTo>
                        <a:pt x="1028" y="0"/>
                      </a:lnTo>
                      <a:close/>
                    </a:path>
                  </a:pathLst>
                </a:custGeom>
                <a:solidFill>
                  <a:srgbClr val="9F5D5A"/>
                </a:solidFill>
                <a:ln w="9525" cap="flat" cmpd="sng">
                  <a:solidFill>
                    <a:srgbClr val="9F5D5A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3" name="Google Shape;2113;p44"/>
                <p:cNvSpPr/>
                <p:nvPr/>
              </p:nvSpPr>
              <p:spPr>
                <a:xfrm>
                  <a:off x="1523438" y="3216543"/>
                  <a:ext cx="135037" cy="126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1" h="2106" extrusionOk="0">
                      <a:moveTo>
                        <a:pt x="1858" y="1"/>
                      </a:moveTo>
                      <a:lnTo>
                        <a:pt x="0" y="1072"/>
                      </a:lnTo>
                      <a:lnTo>
                        <a:pt x="458" y="1875"/>
                      </a:lnTo>
                      <a:cubicBezTo>
                        <a:pt x="542" y="2020"/>
                        <a:pt x="696" y="2105"/>
                        <a:pt x="858" y="2105"/>
                      </a:cubicBezTo>
                      <a:cubicBezTo>
                        <a:pt x="897" y="2105"/>
                        <a:pt x="937" y="2100"/>
                        <a:pt x="976" y="2090"/>
                      </a:cubicBezTo>
                      <a:lnTo>
                        <a:pt x="1858" y="1856"/>
                      </a:lnTo>
                      <a:cubicBezTo>
                        <a:pt x="2104" y="1791"/>
                        <a:pt x="2251" y="1541"/>
                        <a:pt x="2188" y="1296"/>
                      </a:cubicBezTo>
                      <a:lnTo>
                        <a:pt x="1858" y="1"/>
                      </a:lnTo>
                      <a:close/>
                    </a:path>
                  </a:pathLst>
                </a:custGeom>
                <a:solidFill>
                  <a:srgbClr val="9F5D5A"/>
                </a:solidFill>
                <a:ln w="9525" cap="flat" cmpd="sng">
                  <a:solidFill>
                    <a:srgbClr val="9F5D5A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4" name="Google Shape;2114;p44"/>
                <p:cNvSpPr/>
                <p:nvPr/>
              </p:nvSpPr>
              <p:spPr>
                <a:xfrm>
                  <a:off x="1078014" y="2235290"/>
                  <a:ext cx="273074" cy="410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2" h="6836" extrusionOk="0">
                      <a:moveTo>
                        <a:pt x="1921" y="0"/>
                      </a:moveTo>
                      <a:cubicBezTo>
                        <a:pt x="955" y="0"/>
                        <a:pt x="0" y="658"/>
                        <a:pt x="284" y="1603"/>
                      </a:cubicBezTo>
                      <a:cubicBezTo>
                        <a:pt x="671" y="2901"/>
                        <a:pt x="1587" y="6835"/>
                        <a:pt x="1587" y="6835"/>
                      </a:cubicBezTo>
                      <a:lnTo>
                        <a:pt x="4551" y="4078"/>
                      </a:lnTo>
                      <a:cubicBezTo>
                        <a:pt x="4551" y="4078"/>
                        <a:pt x="3499" y="382"/>
                        <a:pt x="3080" y="382"/>
                      </a:cubicBezTo>
                      <a:cubicBezTo>
                        <a:pt x="3074" y="382"/>
                        <a:pt x="3068" y="383"/>
                        <a:pt x="3062" y="385"/>
                      </a:cubicBezTo>
                      <a:cubicBezTo>
                        <a:pt x="2742" y="119"/>
                        <a:pt x="2331" y="0"/>
                        <a:pt x="192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5" name="Google Shape;2115;p44"/>
                <p:cNvSpPr/>
                <p:nvPr/>
              </p:nvSpPr>
              <p:spPr>
                <a:xfrm>
                  <a:off x="476555" y="2205056"/>
                  <a:ext cx="814184" cy="13459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72" h="22437" extrusionOk="0">
                      <a:moveTo>
                        <a:pt x="7523" y="1"/>
                      </a:moveTo>
                      <a:cubicBezTo>
                        <a:pt x="6794" y="1"/>
                        <a:pt x="6066" y="28"/>
                        <a:pt x="5340" y="83"/>
                      </a:cubicBezTo>
                      <a:cubicBezTo>
                        <a:pt x="4721" y="114"/>
                        <a:pt x="4114" y="179"/>
                        <a:pt x="3568" y="254"/>
                      </a:cubicBezTo>
                      <a:cubicBezTo>
                        <a:pt x="3510" y="261"/>
                        <a:pt x="3451" y="270"/>
                        <a:pt x="3393" y="282"/>
                      </a:cubicBezTo>
                      <a:cubicBezTo>
                        <a:pt x="2345" y="515"/>
                        <a:pt x="1682" y="1554"/>
                        <a:pt x="1913" y="2602"/>
                      </a:cubicBezTo>
                      <a:cubicBezTo>
                        <a:pt x="2924" y="7152"/>
                        <a:pt x="3178" y="9522"/>
                        <a:pt x="3178" y="11849"/>
                      </a:cubicBezTo>
                      <a:cubicBezTo>
                        <a:pt x="3180" y="12622"/>
                        <a:pt x="430" y="16007"/>
                        <a:pt x="1" y="21610"/>
                      </a:cubicBezTo>
                      <a:lnTo>
                        <a:pt x="13058" y="22436"/>
                      </a:lnTo>
                      <a:cubicBezTo>
                        <a:pt x="13027" y="20366"/>
                        <a:pt x="12890" y="18297"/>
                        <a:pt x="12647" y="16243"/>
                      </a:cubicBezTo>
                      <a:cubicBezTo>
                        <a:pt x="12292" y="13740"/>
                        <a:pt x="12364" y="12543"/>
                        <a:pt x="12409" y="12179"/>
                      </a:cubicBezTo>
                      <a:cubicBezTo>
                        <a:pt x="12766" y="9319"/>
                        <a:pt x="13571" y="6078"/>
                        <a:pt x="13541" y="1923"/>
                      </a:cubicBezTo>
                      <a:lnTo>
                        <a:pt x="13543" y="1923"/>
                      </a:lnTo>
                      <a:cubicBezTo>
                        <a:pt x="13522" y="1183"/>
                        <a:pt x="12978" y="560"/>
                        <a:pt x="12248" y="441"/>
                      </a:cubicBezTo>
                      <a:cubicBezTo>
                        <a:pt x="11503" y="315"/>
                        <a:pt x="10459" y="156"/>
                        <a:pt x="9488" y="67"/>
                      </a:cubicBezTo>
                      <a:cubicBezTo>
                        <a:pt x="8834" y="23"/>
                        <a:pt x="8178" y="1"/>
                        <a:pt x="752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6" name="Google Shape;2116;p44"/>
                <p:cNvSpPr/>
                <p:nvPr/>
              </p:nvSpPr>
              <p:spPr>
                <a:xfrm>
                  <a:off x="751069" y="2497506"/>
                  <a:ext cx="203666" cy="105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5" h="1753" extrusionOk="0">
                      <a:moveTo>
                        <a:pt x="187" y="0"/>
                      </a:moveTo>
                      <a:cubicBezTo>
                        <a:pt x="91" y="0"/>
                        <a:pt x="9" y="75"/>
                        <a:pt x="0" y="174"/>
                      </a:cubicBezTo>
                      <a:lnTo>
                        <a:pt x="0" y="207"/>
                      </a:lnTo>
                      <a:lnTo>
                        <a:pt x="133" y="1523"/>
                      </a:lnTo>
                      <a:cubicBezTo>
                        <a:pt x="159" y="1640"/>
                        <a:pt x="260" y="1722"/>
                        <a:pt x="379" y="1726"/>
                      </a:cubicBezTo>
                      <a:lnTo>
                        <a:pt x="3189" y="1752"/>
                      </a:lnTo>
                      <a:cubicBezTo>
                        <a:pt x="3194" y="1752"/>
                        <a:pt x="3198" y="1753"/>
                        <a:pt x="3202" y="1753"/>
                      </a:cubicBezTo>
                      <a:cubicBezTo>
                        <a:pt x="3302" y="1753"/>
                        <a:pt x="3386" y="1675"/>
                        <a:pt x="3395" y="1575"/>
                      </a:cubicBezTo>
                      <a:lnTo>
                        <a:pt x="3395" y="1556"/>
                      </a:lnTo>
                      <a:lnTo>
                        <a:pt x="3262" y="242"/>
                      </a:lnTo>
                      <a:cubicBezTo>
                        <a:pt x="3241" y="118"/>
                        <a:pt x="3136" y="29"/>
                        <a:pt x="3012" y="29"/>
                      </a:cubicBezTo>
                      <a:lnTo>
                        <a:pt x="203" y="1"/>
                      </a:lnTo>
                      <a:cubicBezTo>
                        <a:pt x="198" y="1"/>
                        <a:pt x="192" y="0"/>
                        <a:pt x="18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7" name="Google Shape;2117;p44"/>
                <p:cNvSpPr/>
                <p:nvPr/>
              </p:nvSpPr>
              <p:spPr>
                <a:xfrm>
                  <a:off x="796421" y="2210755"/>
                  <a:ext cx="321486" cy="2182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9" h="3638" extrusionOk="0">
                      <a:moveTo>
                        <a:pt x="1" y="0"/>
                      </a:moveTo>
                      <a:cubicBezTo>
                        <a:pt x="1394" y="1144"/>
                        <a:pt x="2730" y="2358"/>
                        <a:pt x="4000" y="3637"/>
                      </a:cubicBezTo>
                      <a:cubicBezTo>
                        <a:pt x="5358" y="1466"/>
                        <a:pt x="4539" y="367"/>
                        <a:pt x="4240" y="70"/>
                      </a:cubicBezTo>
                      <a:lnTo>
                        <a:pt x="4240" y="70"/>
                      </a:lnTo>
                      <a:cubicBezTo>
                        <a:pt x="4404" y="311"/>
                        <a:pt x="4695" y="1027"/>
                        <a:pt x="3878" y="2470"/>
                      </a:cubicBezTo>
                      <a:cubicBezTo>
                        <a:pt x="2748" y="1427"/>
                        <a:pt x="1446" y="591"/>
                        <a:pt x="2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8" name="Google Shape;2118;p44"/>
                <p:cNvSpPr/>
                <p:nvPr/>
              </p:nvSpPr>
              <p:spPr>
                <a:xfrm>
                  <a:off x="710756" y="3025535"/>
                  <a:ext cx="31555" cy="67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6" h="1132" extrusionOk="0">
                      <a:moveTo>
                        <a:pt x="203" y="0"/>
                      </a:moveTo>
                      <a:cubicBezTo>
                        <a:pt x="159" y="0"/>
                        <a:pt x="112" y="26"/>
                        <a:pt x="112" y="54"/>
                      </a:cubicBezTo>
                      <a:lnTo>
                        <a:pt x="2" y="1076"/>
                      </a:lnTo>
                      <a:cubicBezTo>
                        <a:pt x="0" y="1102"/>
                        <a:pt x="37" y="1130"/>
                        <a:pt x="84" y="1130"/>
                      </a:cubicBezTo>
                      <a:lnTo>
                        <a:pt x="320" y="1130"/>
                      </a:lnTo>
                      <a:cubicBezTo>
                        <a:pt x="325" y="1131"/>
                        <a:pt x="330" y="1131"/>
                        <a:pt x="335" y="1131"/>
                      </a:cubicBezTo>
                      <a:cubicBezTo>
                        <a:pt x="371" y="1131"/>
                        <a:pt x="403" y="1109"/>
                        <a:pt x="416" y="1076"/>
                      </a:cubicBezTo>
                      <a:lnTo>
                        <a:pt x="523" y="54"/>
                      </a:lnTo>
                      <a:cubicBezTo>
                        <a:pt x="525" y="24"/>
                        <a:pt x="490" y="0"/>
                        <a:pt x="444" y="0"/>
                      </a:cubicBezTo>
                      <a:close/>
                    </a:path>
                  </a:pathLst>
                </a:custGeom>
                <a:solidFill>
                  <a:srgbClr val="407B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9" name="Google Shape;2119;p44"/>
                <p:cNvSpPr/>
                <p:nvPr/>
              </p:nvSpPr>
              <p:spPr>
                <a:xfrm>
                  <a:off x="1153541" y="3025535"/>
                  <a:ext cx="31615" cy="67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" h="1131" extrusionOk="0">
                      <a:moveTo>
                        <a:pt x="202" y="0"/>
                      </a:moveTo>
                      <a:cubicBezTo>
                        <a:pt x="155" y="3"/>
                        <a:pt x="113" y="26"/>
                        <a:pt x="113" y="54"/>
                      </a:cubicBezTo>
                      <a:lnTo>
                        <a:pt x="3" y="1076"/>
                      </a:lnTo>
                      <a:cubicBezTo>
                        <a:pt x="1" y="1105"/>
                        <a:pt x="36" y="1130"/>
                        <a:pt x="85" y="1130"/>
                      </a:cubicBezTo>
                      <a:lnTo>
                        <a:pt x="321" y="1130"/>
                      </a:lnTo>
                      <a:cubicBezTo>
                        <a:pt x="324" y="1131"/>
                        <a:pt x="327" y="1131"/>
                        <a:pt x="330" y="1131"/>
                      </a:cubicBezTo>
                      <a:cubicBezTo>
                        <a:pt x="368" y="1131"/>
                        <a:pt x="401" y="1106"/>
                        <a:pt x="414" y="1072"/>
                      </a:cubicBezTo>
                      <a:lnTo>
                        <a:pt x="519" y="54"/>
                      </a:lnTo>
                      <a:cubicBezTo>
                        <a:pt x="526" y="21"/>
                        <a:pt x="486" y="0"/>
                        <a:pt x="442" y="0"/>
                      </a:cubicBezTo>
                      <a:close/>
                    </a:path>
                  </a:pathLst>
                </a:custGeom>
                <a:solidFill>
                  <a:srgbClr val="407B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0" name="Google Shape;2120;p44"/>
                <p:cNvSpPr/>
                <p:nvPr/>
              </p:nvSpPr>
              <p:spPr>
                <a:xfrm>
                  <a:off x="932298" y="3025356"/>
                  <a:ext cx="31675" cy="680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" h="1134" extrusionOk="0">
                      <a:moveTo>
                        <a:pt x="200" y="1"/>
                      </a:moveTo>
                      <a:cubicBezTo>
                        <a:pt x="155" y="1"/>
                        <a:pt x="112" y="25"/>
                        <a:pt x="112" y="52"/>
                      </a:cubicBezTo>
                      <a:lnTo>
                        <a:pt x="3" y="1077"/>
                      </a:lnTo>
                      <a:cubicBezTo>
                        <a:pt x="0" y="1110"/>
                        <a:pt x="40" y="1133"/>
                        <a:pt x="84" y="1133"/>
                      </a:cubicBezTo>
                      <a:lnTo>
                        <a:pt x="327" y="1133"/>
                      </a:lnTo>
                      <a:cubicBezTo>
                        <a:pt x="374" y="1133"/>
                        <a:pt x="413" y="1108"/>
                        <a:pt x="418" y="1084"/>
                      </a:cubicBezTo>
                      <a:lnTo>
                        <a:pt x="526" y="57"/>
                      </a:lnTo>
                      <a:cubicBezTo>
                        <a:pt x="528" y="29"/>
                        <a:pt x="493" y="1"/>
                        <a:pt x="446" y="1"/>
                      </a:cubicBezTo>
                      <a:lnTo>
                        <a:pt x="206" y="1"/>
                      </a:lnTo>
                      <a:cubicBezTo>
                        <a:pt x="204" y="1"/>
                        <a:pt x="202" y="1"/>
                        <a:pt x="200" y="1"/>
                      </a:cubicBezTo>
                      <a:close/>
                    </a:path>
                  </a:pathLst>
                </a:custGeom>
                <a:solidFill>
                  <a:srgbClr val="407B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1" name="Google Shape;2121;p44"/>
                <p:cNvSpPr/>
                <p:nvPr/>
              </p:nvSpPr>
              <p:spPr>
                <a:xfrm>
                  <a:off x="760607" y="2753302"/>
                  <a:ext cx="481780" cy="556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31" h="9278" extrusionOk="0">
                      <a:moveTo>
                        <a:pt x="2543" y="1"/>
                      </a:moveTo>
                      <a:cubicBezTo>
                        <a:pt x="2367" y="1"/>
                        <a:pt x="2208" y="114"/>
                        <a:pt x="2155" y="287"/>
                      </a:cubicBezTo>
                      <a:lnTo>
                        <a:pt x="58" y="8019"/>
                      </a:lnTo>
                      <a:cubicBezTo>
                        <a:pt x="0" y="8203"/>
                        <a:pt x="119" y="8395"/>
                        <a:pt x="311" y="8425"/>
                      </a:cubicBezTo>
                      <a:lnTo>
                        <a:pt x="5430" y="9273"/>
                      </a:lnTo>
                      <a:cubicBezTo>
                        <a:pt x="5451" y="9276"/>
                        <a:pt x="5472" y="9277"/>
                        <a:pt x="5492" y="9277"/>
                      </a:cubicBezTo>
                      <a:cubicBezTo>
                        <a:pt x="5667" y="9277"/>
                        <a:pt x="5826" y="9164"/>
                        <a:pt x="5878" y="8990"/>
                      </a:cubicBezTo>
                      <a:lnTo>
                        <a:pt x="7979" y="1256"/>
                      </a:lnTo>
                      <a:cubicBezTo>
                        <a:pt x="8031" y="1093"/>
                        <a:pt x="7937" y="915"/>
                        <a:pt x="7772" y="864"/>
                      </a:cubicBezTo>
                      <a:cubicBezTo>
                        <a:pt x="7755" y="859"/>
                        <a:pt x="7739" y="854"/>
                        <a:pt x="7720" y="852"/>
                      </a:cubicBezTo>
                      <a:lnTo>
                        <a:pt x="2601" y="5"/>
                      </a:lnTo>
                      <a:cubicBezTo>
                        <a:pt x="2581" y="2"/>
                        <a:pt x="2562" y="1"/>
                        <a:pt x="254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2" name="Google Shape;2122;p44"/>
                <p:cNvSpPr/>
                <p:nvPr/>
              </p:nvSpPr>
              <p:spPr>
                <a:xfrm>
                  <a:off x="1001167" y="2736865"/>
                  <a:ext cx="141936" cy="85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6" h="1428" extrusionOk="0">
                      <a:moveTo>
                        <a:pt x="258" y="1"/>
                      </a:moveTo>
                      <a:lnTo>
                        <a:pt x="64" y="711"/>
                      </a:lnTo>
                      <a:cubicBezTo>
                        <a:pt x="1" y="923"/>
                        <a:pt x="120" y="1145"/>
                        <a:pt x="330" y="1208"/>
                      </a:cubicBezTo>
                      <a:cubicBezTo>
                        <a:pt x="346" y="1212"/>
                        <a:pt x="365" y="1217"/>
                        <a:pt x="384" y="1219"/>
                      </a:cubicBezTo>
                      <a:lnTo>
                        <a:pt x="381" y="1222"/>
                      </a:lnTo>
                      <a:lnTo>
                        <a:pt x="1607" y="1423"/>
                      </a:lnTo>
                      <a:cubicBezTo>
                        <a:pt x="1631" y="1426"/>
                        <a:pt x="1655" y="1428"/>
                        <a:pt x="1679" y="1428"/>
                      </a:cubicBezTo>
                      <a:cubicBezTo>
                        <a:pt x="1906" y="1428"/>
                        <a:pt x="2109" y="1280"/>
                        <a:pt x="2174" y="1058"/>
                      </a:cubicBezTo>
                      <a:lnTo>
                        <a:pt x="2366" y="346"/>
                      </a:lnTo>
                      <a:lnTo>
                        <a:pt x="258" y="1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3" name="Google Shape;2123;p44"/>
                <p:cNvSpPr/>
                <p:nvPr/>
              </p:nvSpPr>
              <p:spPr>
                <a:xfrm>
                  <a:off x="1001047" y="2736865"/>
                  <a:ext cx="142056" cy="85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8" h="1428" extrusionOk="0">
                      <a:moveTo>
                        <a:pt x="260" y="1"/>
                      </a:moveTo>
                      <a:lnTo>
                        <a:pt x="115" y="531"/>
                      </a:lnTo>
                      <a:lnTo>
                        <a:pt x="64" y="711"/>
                      </a:lnTo>
                      <a:cubicBezTo>
                        <a:pt x="0" y="923"/>
                        <a:pt x="120" y="1145"/>
                        <a:pt x="332" y="1208"/>
                      </a:cubicBezTo>
                      <a:cubicBezTo>
                        <a:pt x="348" y="1212"/>
                        <a:pt x="367" y="1217"/>
                        <a:pt x="383" y="1219"/>
                      </a:cubicBezTo>
                      <a:lnTo>
                        <a:pt x="1609" y="1420"/>
                      </a:lnTo>
                      <a:cubicBezTo>
                        <a:pt x="1635" y="1425"/>
                        <a:pt x="1660" y="1427"/>
                        <a:pt x="1684" y="1427"/>
                      </a:cubicBezTo>
                      <a:cubicBezTo>
                        <a:pt x="1912" y="1425"/>
                        <a:pt x="2111" y="1276"/>
                        <a:pt x="2176" y="1058"/>
                      </a:cubicBezTo>
                      <a:lnTo>
                        <a:pt x="2368" y="346"/>
                      </a:lnTo>
                      <a:lnTo>
                        <a:pt x="26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4" name="Google Shape;2124;p44"/>
                <p:cNvSpPr/>
                <p:nvPr/>
              </p:nvSpPr>
              <p:spPr>
                <a:xfrm>
                  <a:off x="747409" y="2753182"/>
                  <a:ext cx="170072" cy="50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5" h="8456" extrusionOk="0">
                      <a:moveTo>
                        <a:pt x="2536" y="0"/>
                      </a:moveTo>
                      <a:cubicBezTo>
                        <a:pt x="2359" y="0"/>
                        <a:pt x="2199" y="118"/>
                        <a:pt x="2151" y="291"/>
                      </a:cubicBezTo>
                      <a:lnTo>
                        <a:pt x="38" y="8007"/>
                      </a:lnTo>
                      <a:cubicBezTo>
                        <a:pt x="33" y="8023"/>
                        <a:pt x="29" y="8040"/>
                        <a:pt x="26" y="8056"/>
                      </a:cubicBezTo>
                      <a:cubicBezTo>
                        <a:pt x="1" y="8229"/>
                        <a:pt x="122" y="8390"/>
                        <a:pt x="295" y="8416"/>
                      </a:cubicBezTo>
                      <a:lnTo>
                        <a:pt x="535" y="8455"/>
                      </a:lnTo>
                      <a:cubicBezTo>
                        <a:pt x="521" y="8453"/>
                        <a:pt x="507" y="8448"/>
                        <a:pt x="493" y="8446"/>
                      </a:cubicBezTo>
                      <a:cubicBezTo>
                        <a:pt x="325" y="8395"/>
                        <a:pt x="227" y="8217"/>
                        <a:pt x="278" y="8047"/>
                      </a:cubicBezTo>
                      <a:lnTo>
                        <a:pt x="2387" y="327"/>
                      </a:lnTo>
                      <a:cubicBezTo>
                        <a:pt x="2439" y="155"/>
                        <a:pt x="2598" y="39"/>
                        <a:pt x="2774" y="39"/>
                      </a:cubicBezTo>
                      <a:cubicBezTo>
                        <a:pt x="2794" y="39"/>
                        <a:pt x="2814" y="41"/>
                        <a:pt x="2835" y="44"/>
                      </a:cubicBezTo>
                      <a:lnTo>
                        <a:pt x="2592" y="4"/>
                      </a:lnTo>
                      <a:cubicBezTo>
                        <a:pt x="2573" y="2"/>
                        <a:pt x="2554" y="0"/>
                        <a:pt x="2536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5" name="Google Shape;2125;p44"/>
                <p:cNvSpPr/>
                <p:nvPr/>
              </p:nvSpPr>
              <p:spPr>
                <a:xfrm>
                  <a:off x="748849" y="2753122"/>
                  <a:ext cx="168632" cy="507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1" h="8454" extrusionOk="0">
                      <a:moveTo>
                        <a:pt x="2514" y="1"/>
                      </a:moveTo>
                      <a:cubicBezTo>
                        <a:pt x="2335" y="1"/>
                        <a:pt x="2176" y="120"/>
                        <a:pt x="2127" y="292"/>
                      </a:cubicBezTo>
                      <a:lnTo>
                        <a:pt x="14" y="8008"/>
                      </a:lnTo>
                      <a:cubicBezTo>
                        <a:pt x="9" y="8024"/>
                        <a:pt x="5" y="8041"/>
                        <a:pt x="2" y="8057"/>
                      </a:cubicBezTo>
                      <a:cubicBezTo>
                        <a:pt x="0" y="8071"/>
                        <a:pt x="0" y="8087"/>
                        <a:pt x="0" y="8104"/>
                      </a:cubicBezTo>
                      <a:cubicBezTo>
                        <a:pt x="0" y="8260"/>
                        <a:pt x="114" y="8393"/>
                        <a:pt x="271" y="8417"/>
                      </a:cubicBezTo>
                      <a:lnTo>
                        <a:pt x="507" y="8454"/>
                      </a:lnTo>
                      <a:cubicBezTo>
                        <a:pt x="495" y="8452"/>
                        <a:pt x="481" y="8449"/>
                        <a:pt x="469" y="8445"/>
                      </a:cubicBezTo>
                      <a:cubicBezTo>
                        <a:pt x="299" y="8396"/>
                        <a:pt x="203" y="8216"/>
                        <a:pt x="254" y="8048"/>
                      </a:cubicBezTo>
                      <a:lnTo>
                        <a:pt x="2363" y="328"/>
                      </a:lnTo>
                      <a:cubicBezTo>
                        <a:pt x="2414" y="157"/>
                        <a:pt x="2573" y="40"/>
                        <a:pt x="2750" y="40"/>
                      </a:cubicBezTo>
                      <a:cubicBezTo>
                        <a:pt x="2771" y="40"/>
                        <a:pt x="2792" y="43"/>
                        <a:pt x="2811" y="45"/>
                      </a:cubicBezTo>
                      <a:lnTo>
                        <a:pt x="2638" y="15"/>
                      </a:lnTo>
                      <a:lnTo>
                        <a:pt x="2568" y="5"/>
                      </a:lnTo>
                      <a:cubicBezTo>
                        <a:pt x="2549" y="1"/>
                        <a:pt x="2531" y="1"/>
                        <a:pt x="2514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6" name="Google Shape;2126;p44"/>
                <p:cNvSpPr/>
                <p:nvPr/>
              </p:nvSpPr>
              <p:spPr>
                <a:xfrm>
                  <a:off x="418425" y="2400802"/>
                  <a:ext cx="304149" cy="667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0" h="11129" extrusionOk="0">
                      <a:moveTo>
                        <a:pt x="1960" y="0"/>
                      </a:moveTo>
                      <a:cubicBezTo>
                        <a:pt x="1567" y="934"/>
                        <a:pt x="1217" y="1865"/>
                        <a:pt x="888" y="2822"/>
                      </a:cubicBezTo>
                      <a:cubicBezTo>
                        <a:pt x="725" y="3296"/>
                        <a:pt x="566" y="3770"/>
                        <a:pt x="426" y="4272"/>
                      </a:cubicBezTo>
                      <a:cubicBezTo>
                        <a:pt x="269" y="4786"/>
                        <a:pt x="146" y="5306"/>
                        <a:pt x="55" y="5836"/>
                      </a:cubicBezTo>
                      <a:cubicBezTo>
                        <a:pt x="27" y="6000"/>
                        <a:pt x="10" y="6165"/>
                        <a:pt x="3" y="6331"/>
                      </a:cubicBezTo>
                      <a:cubicBezTo>
                        <a:pt x="1" y="6460"/>
                        <a:pt x="8" y="6586"/>
                        <a:pt x="27" y="6712"/>
                      </a:cubicBezTo>
                      <a:cubicBezTo>
                        <a:pt x="36" y="6761"/>
                        <a:pt x="50" y="6810"/>
                        <a:pt x="64" y="6859"/>
                      </a:cubicBezTo>
                      <a:lnTo>
                        <a:pt x="87" y="6952"/>
                      </a:lnTo>
                      <a:cubicBezTo>
                        <a:pt x="101" y="6992"/>
                        <a:pt x="118" y="7029"/>
                        <a:pt x="136" y="7069"/>
                      </a:cubicBezTo>
                      <a:lnTo>
                        <a:pt x="169" y="7127"/>
                      </a:lnTo>
                      <a:lnTo>
                        <a:pt x="169" y="7608"/>
                      </a:lnTo>
                      <a:lnTo>
                        <a:pt x="195" y="7653"/>
                      </a:lnTo>
                      <a:cubicBezTo>
                        <a:pt x="360" y="7879"/>
                        <a:pt x="501" y="8112"/>
                        <a:pt x="683" y="8330"/>
                      </a:cubicBezTo>
                      <a:cubicBezTo>
                        <a:pt x="1023" y="8773"/>
                        <a:pt x="1402" y="9189"/>
                        <a:pt x="1815" y="9567"/>
                      </a:cubicBezTo>
                      <a:cubicBezTo>
                        <a:pt x="2237" y="9952"/>
                        <a:pt x="2702" y="10284"/>
                        <a:pt x="3202" y="10559"/>
                      </a:cubicBezTo>
                      <a:cubicBezTo>
                        <a:pt x="3456" y="10701"/>
                        <a:pt x="3724" y="10820"/>
                        <a:pt x="4000" y="10916"/>
                      </a:cubicBezTo>
                      <a:cubicBezTo>
                        <a:pt x="4138" y="10963"/>
                        <a:pt x="4280" y="11007"/>
                        <a:pt x="4425" y="11045"/>
                      </a:cubicBezTo>
                      <a:lnTo>
                        <a:pt x="4647" y="11091"/>
                      </a:lnTo>
                      <a:cubicBezTo>
                        <a:pt x="4733" y="11105"/>
                        <a:pt x="4794" y="11115"/>
                        <a:pt x="4915" y="11129"/>
                      </a:cubicBezTo>
                      <a:lnTo>
                        <a:pt x="5069" y="10062"/>
                      </a:lnTo>
                      <a:cubicBezTo>
                        <a:pt x="5034" y="10041"/>
                        <a:pt x="4997" y="10020"/>
                        <a:pt x="4957" y="10006"/>
                      </a:cubicBezTo>
                      <a:lnTo>
                        <a:pt x="4815" y="9933"/>
                      </a:lnTo>
                      <a:cubicBezTo>
                        <a:pt x="4724" y="9887"/>
                        <a:pt x="4626" y="9826"/>
                        <a:pt x="4532" y="9768"/>
                      </a:cubicBezTo>
                      <a:cubicBezTo>
                        <a:pt x="4341" y="9646"/>
                        <a:pt x="4156" y="9513"/>
                        <a:pt x="3981" y="9368"/>
                      </a:cubicBezTo>
                      <a:cubicBezTo>
                        <a:pt x="3633" y="9072"/>
                        <a:pt x="3314" y="8745"/>
                        <a:pt x="3022" y="8393"/>
                      </a:cubicBezTo>
                      <a:cubicBezTo>
                        <a:pt x="2882" y="8206"/>
                        <a:pt x="2730" y="8033"/>
                        <a:pt x="2602" y="7828"/>
                      </a:cubicBezTo>
                      <a:cubicBezTo>
                        <a:pt x="2471" y="7622"/>
                        <a:pt x="2335" y="7447"/>
                        <a:pt x="2219" y="7256"/>
                      </a:cubicBezTo>
                      <a:cubicBezTo>
                        <a:pt x="2100" y="7064"/>
                        <a:pt x="1985" y="6842"/>
                        <a:pt x="1866" y="6642"/>
                      </a:cubicBezTo>
                      <a:lnTo>
                        <a:pt x="1866" y="6420"/>
                      </a:lnTo>
                      <a:cubicBezTo>
                        <a:pt x="1873" y="6338"/>
                        <a:pt x="1890" y="6259"/>
                        <a:pt x="1908" y="6179"/>
                      </a:cubicBezTo>
                      <a:cubicBezTo>
                        <a:pt x="2004" y="5785"/>
                        <a:pt x="2151" y="5320"/>
                        <a:pt x="2310" y="4875"/>
                      </a:cubicBezTo>
                      <a:cubicBezTo>
                        <a:pt x="2466" y="4426"/>
                        <a:pt x="2627" y="3966"/>
                        <a:pt x="2800" y="3513"/>
                      </a:cubicBezTo>
                      <a:cubicBezTo>
                        <a:pt x="3143" y="2605"/>
                        <a:pt x="3498" y="1683"/>
                        <a:pt x="3848" y="782"/>
                      </a:cubicBezTo>
                      <a:lnTo>
                        <a:pt x="1960" y="0"/>
                      </a:lnTo>
                      <a:close/>
                    </a:path>
                  </a:pathLst>
                </a:custGeom>
                <a:solidFill>
                  <a:srgbClr val="9F5D5A"/>
                </a:solidFill>
                <a:ln w="9525" cap="flat" cmpd="sng">
                  <a:solidFill>
                    <a:srgbClr val="9F5D5A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7" name="Google Shape;2127;p44"/>
                <p:cNvSpPr/>
                <p:nvPr/>
              </p:nvSpPr>
              <p:spPr>
                <a:xfrm>
                  <a:off x="681481" y="2994881"/>
                  <a:ext cx="141216" cy="121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4" h="2029" extrusionOk="0">
                      <a:moveTo>
                        <a:pt x="1667" y="1"/>
                      </a:moveTo>
                      <a:cubicBezTo>
                        <a:pt x="1279" y="1"/>
                        <a:pt x="801" y="72"/>
                        <a:pt x="437" y="355"/>
                      </a:cubicBezTo>
                      <a:lnTo>
                        <a:pt x="0" y="1251"/>
                      </a:lnTo>
                      <a:lnTo>
                        <a:pt x="2031" y="2029"/>
                      </a:lnTo>
                      <a:lnTo>
                        <a:pt x="2353" y="72"/>
                      </a:lnTo>
                      <a:cubicBezTo>
                        <a:pt x="2353" y="72"/>
                        <a:pt x="2056" y="1"/>
                        <a:pt x="1667" y="1"/>
                      </a:cubicBezTo>
                      <a:close/>
                    </a:path>
                  </a:pathLst>
                </a:custGeom>
                <a:solidFill>
                  <a:srgbClr val="9F5D5A"/>
                </a:solidFill>
                <a:ln w="9525" cap="flat" cmpd="sng">
                  <a:solidFill>
                    <a:srgbClr val="9F5D5A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8" name="Google Shape;2128;p44"/>
                <p:cNvSpPr/>
                <p:nvPr/>
              </p:nvSpPr>
              <p:spPr>
                <a:xfrm>
                  <a:off x="803560" y="2999200"/>
                  <a:ext cx="97424" cy="129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4" h="2153" extrusionOk="0">
                      <a:moveTo>
                        <a:pt x="323" y="0"/>
                      </a:moveTo>
                      <a:lnTo>
                        <a:pt x="1" y="1957"/>
                      </a:lnTo>
                      <a:lnTo>
                        <a:pt x="549" y="2129"/>
                      </a:lnTo>
                      <a:cubicBezTo>
                        <a:pt x="602" y="2145"/>
                        <a:pt x="655" y="2152"/>
                        <a:pt x="708" y="2152"/>
                      </a:cubicBezTo>
                      <a:cubicBezTo>
                        <a:pt x="934" y="2152"/>
                        <a:pt x="1144" y="2015"/>
                        <a:pt x="1231" y="1796"/>
                      </a:cubicBezTo>
                      <a:lnTo>
                        <a:pt x="1516" y="1086"/>
                      </a:lnTo>
                      <a:cubicBezTo>
                        <a:pt x="1623" y="801"/>
                        <a:pt x="1486" y="484"/>
                        <a:pt x="1205" y="365"/>
                      </a:cubicBezTo>
                      <a:lnTo>
                        <a:pt x="323" y="0"/>
                      </a:lnTo>
                      <a:close/>
                    </a:path>
                  </a:pathLst>
                </a:custGeom>
                <a:solidFill>
                  <a:srgbClr val="9F5D5A"/>
                </a:solidFill>
                <a:ln w="9525" cap="flat" cmpd="sng">
                  <a:solidFill>
                    <a:srgbClr val="9F5D5A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9" name="Google Shape;2129;p44"/>
                <p:cNvSpPr/>
                <p:nvPr/>
              </p:nvSpPr>
              <p:spPr>
                <a:xfrm>
                  <a:off x="428143" y="2219573"/>
                  <a:ext cx="412311" cy="454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73" h="7574" extrusionOk="0">
                      <a:moveTo>
                        <a:pt x="4646" y="0"/>
                      </a:moveTo>
                      <a:cubicBezTo>
                        <a:pt x="4242" y="0"/>
                        <a:pt x="3802" y="100"/>
                        <a:pt x="3369" y="313"/>
                      </a:cubicBezTo>
                      <a:cubicBezTo>
                        <a:pt x="1482" y="1240"/>
                        <a:pt x="0" y="4272"/>
                        <a:pt x="0" y="4272"/>
                      </a:cubicBezTo>
                      <a:lnTo>
                        <a:pt x="3077" y="7573"/>
                      </a:lnTo>
                      <a:cubicBezTo>
                        <a:pt x="3077" y="7573"/>
                        <a:pt x="6873" y="3535"/>
                        <a:pt x="6308" y="1123"/>
                      </a:cubicBezTo>
                      <a:cubicBezTo>
                        <a:pt x="6140" y="413"/>
                        <a:pt x="5467" y="0"/>
                        <a:pt x="464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0" name="Google Shape;2130;p44"/>
                <p:cNvSpPr/>
                <p:nvPr/>
              </p:nvSpPr>
              <p:spPr>
                <a:xfrm>
                  <a:off x="796421" y="1930242"/>
                  <a:ext cx="295271" cy="4287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2" h="7147" extrusionOk="0">
                      <a:moveTo>
                        <a:pt x="395" y="0"/>
                      </a:moveTo>
                      <a:cubicBezTo>
                        <a:pt x="661" y="1331"/>
                        <a:pt x="932" y="3775"/>
                        <a:pt x="1" y="4664"/>
                      </a:cubicBezTo>
                      <a:cubicBezTo>
                        <a:pt x="1429" y="5257"/>
                        <a:pt x="2741" y="6096"/>
                        <a:pt x="3878" y="7146"/>
                      </a:cubicBezTo>
                      <a:cubicBezTo>
                        <a:pt x="4922" y="5306"/>
                        <a:pt x="4161" y="4648"/>
                        <a:pt x="4161" y="4648"/>
                      </a:cubicBezTo>
                      <a:cubicBezTo>
                        <a:pt x="2671" y="4300"/>
                        <a:pt x="2706" y="3196"/>
                        <a:pt x="2961" y="2160"/>
                      </a:cubicBezTo>
                      <a:lnTo>
                        <a:pt x="395" y="0"/>
                      </a:lnTo>
                      <a:close/>
                    </a:path>
                  </a:pathLst>
                </a:custGeom>
                <a:solidFill>
                  <a:srgbClr val="9F5D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1" name="Google Shape;2131;p44"/>
                <p:cNvSpPr/>
                <p:nvPr/>
              </p:nvSpPr>
              <p:spPr>
                <a:xfrm>
                  <a:off x="866729" y="1969596"/>
                  <a:ext cx="106662" cy="89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8" h="1495" extrusionOk="0">
                      <a:moveTo>
                        <a:pt x="1" y="0"/>
                      </a:moveTo>
                      <a:lnTo>
                        <a:pt x="813" y="682"/>
                      </a:lnTo>
                      <a:lnTo>
                        <a:pt x="3" y="0"/>
                      </a:lnTo>
                      <a:close/>
                      <a:moveTo>
                        <a:pt x="813" y="682"/>
                      </a:moveTo>
                      <a:lnTo>
                        <a:pt x="1777" y="1494"/>
                      </a:lnTo>
                      <a:lnTo>
                        <a:pt x="1777" y="1492"/>
                      </a:lnTo>
                      <a:lnTo>
                        <a:pt x="813" y="682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2" name="Google Shape;2132;p44"/>
                <p:cNvSpPr/>
                <p:nvPr/>
              </p:nvSpPr>
              <p:spPr>
                <a:xfrm>
                  <a:off x="836794" y="1944340"/>
                  <a:ext cx="136597" cy="182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7" h="3046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3" y="792"/>
                        <a:pt x="215" y="1572"/>
                        <a:pt x="565" y="2286"/>
                      </a:cubicBezTo>
                      <a:cubicBezTo>
                        <a:pt x="808" y="2774"/>
                        <a:pt x="1476" y="2994"/>
                        <a:pt x="2150" y="3045"/>
                      </a:cubicBezTo>
                      <a:cubicBezTo>
                        <a:pt x="2132" y="2665"/>
                        <a:pt x="2174" y="2284"/>
                        <a:pt x="2276" y="1918"/>
                      </a:cubicBezTo>
                      <a:lnTo>
                        <a:pt x="502" y="42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66322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3" name="Google Shape;2133;p44"/>
                <p:cNvSpPr/>
                <p:nvPr/>
              </p:nvSpPr>
              <p:spPr>
                <a:xfrm>
                  <a:off x="672482" y="1599939"/>
                  <a:ext cx="425689" cy="502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96" h="8377" extrusionOk="0">
                      <a:moveTo>
                        <a:pt x="3222" y="1"/>
                      </a:moveTo>
                      <a:cubicBezTo>
                        <a:pt x="2347" y="1"/>
                        <a:pt x="1505" y="377"/>
                        <a:pt x="921" y="1050"/>
                      </a:cubicBezTo>
                      <a:cubicBezTo>
                        <a:pt x="230" y="1848"/>
                        <a:pt x="1" y="2950"/>
                        <a:pt x="318" y="3958"/>
                      </a:cubicBezTo>
                      <a:lnTo>
                        <a:pt x="330" y="3958"/>
                      </a:lnTo>
                      <a:cubicBezTo>
                        <a:pt x="986" y="6094"/>
                        <a:pt x="1198" y="7010"/>
                        <a:pt x="2569" y="7864"/>
                      </a:cubicBezTo>
                      <a:cubicBezTo>
                        <a:pt x="3129" y="8216"/>
                        <a:pt x="3723" y="8377"/>
                        <a:pt x="4290" y="8377"/>
                      </a:cubicBezTo>
                      <a:cubicBezTo>
                        <a:pt x="5786" y="8377"/>
                        <a:pt x="7095" y="7259"/>
                        <a:pt x="7095" y="5602"/>
                      </a:cubicBezTo>
                      <a:cubicBezTo>
                        <a:pt x="7095" y="3547"/>
                        <a:pt x="6031" y="401"/>
                        <a:pt x="3715" y="41"/>
                      </a:cubicBezTo>
                      <a:cubicBezTo>
                        <a:pt x="3550" y="14"/>
                        <a:pt x="3386" y="1"/>
                        <a:pt x="3222" y="1"/>
                      </a:cubicBezTo>
                      <a:close/>
                    </a:path>
                  </a:pathLst>
                </a:custGeom>
                <a:solidFill>
                  <a:srgbClr val="9F5D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4" name="Google Shape;2134;p44"/>
                <p:cNvSpPr/>
                <p:nvPr/>
              </p:nvSpPr>
              <p:spPr>
                <a:xfrm>
                  <a:off x="606253" y="1519553"/>
                  <a:ext cx="506316" cy="3644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40" h="6075" extrusionOk="0">
                      <a:moveTo>
                        <a:pt x="4881" y="1"/>
                      </a:moveTo>
                      <a:cubicBezTo>
                        <a:pt x="4231" y="1"/>
                        <a:pt x="3517" y="208"/>
                        <a:pt x="2837" y="832"/>
                      </a:cubicBezTo>
                      <a:cubicBezTo>
                        <a:pt x="2837" y="832"/>
                        <a:pt x="1084" y="1066"/>
                        <a:pt x="523" y="2296"/>
                      </a:cubicBezTo>
                      <a:cubicBezTo>
                        <a:pt x="1" y="3554"/>
                        <a:pt x="211" y="4997"/>
                        <a:pt x="1070" y="6055"/>
                      </a:cubicBezTo>
                      <a:cubicBezTo>
                        <a:pt x="1167" y="6068"/>
                        <a:pt x="1264" y="6075"/>
                        <a:pt x="1361" y="6075"/>
                      </a:cubicBezTo>
                      <a:cubicBezTo>
                        <a:pt x="2164" y="6075"/>
                        <a:pt x="2942" y="5627"/>
                        <a:pt x="3486" y="5023"/>
                      </a:cubicBezTo>
                      <a:cubicBezTo>
                        <a:pt x="4112" y="4294"/>
                        <a:pt x="4618" y="3473"/>
                        <a:pt x="4992" y="2588"/>
                      </a:cubicBezTo>
                      <a:cubicBezTo>
                        <a:pt x="5108" y="2553"/>
                        <a:pt x="5277" y="2533"/>
                        <a:pt x="5470" y="2533"/>
                      </a:cubicBezTo>
                      <a:cubicBezTo>
                        <a:pt x="5918" y="2533"/>
                        <a:pt x="6497" y="2641"/>
                        <a:pt x="6859" y="2926"/>
                      </a:cubicBezTo>
                      <a:cubicBezTo>
                        <a:pt x="7193" y="3242"/>
                        <a:pt x="7464" y="3617"/>
                        <a:pt x="7655" y="4033"/>
                      </a:cubicBezTo>
                      <a:cubicBezTo>
                        <a:pt x="8351" y="3804"/>
                        <a:pt x="8440" y="2978"/>
                        <a:pt x="8351" y="2618"/>
                      </a:cubicBezTo>
                      <a:cubicBezTo>
                        <a:pt x="8118" y="1701"/>
                        <a:pt x="7508" y="923"/>
                        <a:pt x="6670" y="480"/>
                      </a:cubicBezTo>
                      <a:cubicBezTo>
                        <a:pt x="6237" y="253"/>
                        <a:pt x="5597" y="1"/>
                        <a:pt x="488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5" name="Google Shape;2135;p44"/>
                <p:cNvSpPr/>
                <p:nvPr/>
              </p:nvSpPr>
              <p:spPr>
                <a:xfrm>
                  <a:off x="660304" y="1843917"/>
                  <a:ext cx="102703" cy="1216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2" h="2028" extrusionOk="0">
                      <a:moveTo>
                        <a:pt x="734" y="0"/>
                      </a:moveTo>
                      <a:cubicBezTo>
                        <a:pt x="346" y="0"/>
                        <a:pt x="21" y="307"/>
                        <a:pt x="5" y="701"/>
                      </a:cubicBezTo>
                      <a:cubicBezTo>
                        <a:pt x="1" y="795"/>
                        <a:pt x="15" y="891"/>
                        <a:pt x="50" y="982"/>
                      </a:cubicBezTo>
                      <a:cubicBezTo>
                        <a:pt x="173" y="1397"/>
                        <a:pt x="458" y="1747"/>
                        <a:pt x="843" y="1948"/>
                      </a:cubicBezTo>
                      <a:cubicBezTo>
                        <a:pt x="949" y="2003"/>
                        <a:pt x="1049" y="2027"/>
                        <a:pt x="1140" y="2027"/>
                      </a:cubicBezTo>
                      <a:cubicBezTo>
                        <a:pt x="1487" y="2027"/>
                        <a:pt x="1712" y="1673"/>
                        <a:pt x="1677" y="1248"/>
                      </a:cubicBezTo>
                      <a:cubicBezTo>
                        <a:pt x="1637" y="762"/>
                        <a:pt x="1327" y="41"/>
                        <a:pt x="769" y="1"/>
                      </a:cubicBezTo>
                      <a:cubicBezTo>
                        <a:pt x="757" y="1"/>
                        <a:pt x="746" y="0"/>
                        <a:pt x="734" y="0"/>
                      </a:cubicBezTo>
                      <a:close/>
                    </a:path>
                  </a:pathLst>
                </a:custGeom>
                <a:solidFill>
                  <a:srgbClr val="9F5D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6" name="Google Shape;2136;p44"/>
                <p:cNvSpPr/>
                <p:nvPr/>
              </p:nvSpPr>
              <p:spPr>
                <a:xfrm>
                  <a:off x="888986" y="1802104"/>
                  <a:ext cx="29755" cy="391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6" h="653" extrusionOk="0">
                      <a:moveTo>
                        <a:pt x="174" y="0"/>
                      </a:moveTo>
                      <a:cubicBezTo>
                        <a:pt x="59" y="0"/>
                        <a:pt x="1" y="177"/>
                        <a:pt x="41" y="367"/>
                      </a:cubicBezTo>
                      <a:cubicBezTo>
                        <a:pt x="80" y="533"/>
                        <a:pt x="196" y="652"/>
                        <a:pt x="305" y="652"/>
                      </a:cubicBezTo>
                      <a:cubicBezTo>
                        <a:pt x="311" y="652"/>
                        <a:pt x="317" y="652"/>
                        <a:pt x="323" y="651"/>
                      </a:cubicBezTo>
                      <a:cubicBezTo>
                        <a:pt x="435" y="637"/>
                        <a:pt x="496" y="458"/>
                        <a:pt x="456" y="283"/>
                      </a:cubicBezTo>
                      <a:cubicBezTo>
                        <a:pt x="416" y="107"/>
                        <a:pt x="286" y="0"/>
                        <a:pt x="17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7" name="Google Shape;2137;p44"/>
                <p:cNvSpPr/>
                <p:nvPr/>
              </p:nvSpPr>
              <p:spPr>
                <a:xfrm>
                  <a:off x="1008485" y="1771929"/>
                  <a:ext cx="29995" cy="39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" h="657" extrusionOk="0">
                      <a:moveTo>
                        <a:pt x="194" y="0"/>
                      </a:moveTo>
                      <a:cubicBezTo>
                        <a:pt x="188" y="0"/>
                        <a:pt x="182" y="0"/>
                        <a:pt x="175" y="1"/>
                      </a:cubicBezTo>
                      <a:cubicBezTo>
                        <a:pt x="61" y="15"/>
                        <a:pt x="0" y="207"/>
                        <a:pt x="42" y="384"/>
                      </a:cubicBezTo>
                      <a:cubicBezTo>
                        <a:pt x="78" y="544"/>
                        <a:pt x="186" y="657"/>
                        <a:pt x="291" y="657"/>
                      </a:cubicBezTo>
                      <a:cubicBezTo>
                        <a:pt x="302" y="657"/>
                        <a:pt x="313" y="655"/>
                        <a:pt x="325" y="652"/>
                      </a:cubicBezTo>
                      <a:cubicBezTo>
                        <a:pt x="441" y="624"/>
                        <a:pt x="500" y="463"/>
                        <a:pt x="458" y="286"/>
                      </a:cubicBezTo>
                      <a:cubicBezTo>
                        <a:pt x="418" y="116"/>
                        <a:pt x="305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8" name="Google Shape;2138;p44"/>
                <p:cNvSpPr/>
                <p:nvPr/>
              </p:nvSpPr>
              <p:spPr>
                <a:xfrm>
                  <a:off x="1016164" y="1760651"/>
                  <a:ext cx="23756" cy="158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" h="264" extrusionOk="0">
                      <a:moveTo>
                        <a:pt x="395" y="0"/>
                      </a:moveTo>
                      <a:lnTo>
                        <a:pt x="1" y="224"/>
                      </a:lnTo>
                      <a:cubicBezTo>
                        <a:pt x="45" y="252"/>
                        <a:pt x="85" y="264"/>
                        <a:pt x="122" y="264"/>
                      </a:cubicBezTo>
                      <a:cubicBezTo>
                        <a:pt x="299" y="264"/>
                        <a:pt x="395" y="0"/>
                        <a:pt x="39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9" name="Google Shape;2139;p44"/>
                <p:cNvSpPr/>
                <p:nvPr/>
              </p:nvSpPr>
              <p:spPr>
                <a:xfrm>
                  <a:off x="984669" y="1820581"/>
                  <a:ext cx="53691" cy="746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5" h="1245" extrusionOk="0">
                      <a:moveTo>
                        <a:pt x="0" y="0"/>
                      </a:moveTo>
                      <a:lnTo>
                        <a:pt x="294" y="1244"/>
                      </a:lnTo>
                      <a:cubicBezTo>
                        <a:pt x="297" y="1245"/>
                        <a:pt x="300" y="1245"/>
                        <a:pt x="303" y="1245"/>
                      </a:cubicBezTo>
                      <a:cubicBezTo>
                        <a:pt x="531" y="1245"/>
                        <a:pt x="745" y="1149"/>
                        <a:pt x="894" y="978"/>
                      </a:cubicBezTo>
                      <a:cubicBezTo>
                        <a:pt x="554" y="696"/>
                        <a:pt x="252" y="364"/>
                        <a:pt x="0" y="0"/>
                      </a:cubicBezTo>
                      <a:close/>
                    </a:path>
                  </a:pathLst>
                </a:custGeom>
                <a:solidFill>
                  <a:srgbClr val="8A2F2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0" name="Google Shape;2140;p44"/>
                <p:cNvSpPr/>
                <p:nvPr/>
              </p:nvSpPr>
              <p:spPr>
                <a:xfrm>
                  <a:off x="890005" y="1915965"/>
                  <a:ext cx="86985" cy="246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0" h="411" extrusionOk="0">
                      <a:moveTo>
                        <a:pt x="74" y="1"/>
                      </a:moveTo>
                      <a:cubicBezTo>
                        <a:pt x="33" y="1"/>
                        <a:pt x="0" y="51"/>
                        <a:pt x="31" y="89"/>
                      </a:cubicBezTo>
                      <a:cubicBezTo>
                        <a:pt x="300" y="300"/>
                        <a:pt x="629" y="411"/>
                        <a:pt x="963" y="411"/>
                      </a:cubicBezTo>
                      <a:cubicBezTo>
                        <a:pt x="1113" y="411"/>
                        <a:pt x="1264" y="389"/>
                        <a:pt x="1410" y="343"/>
                      </a:cubicBezTo>
                      <a:lnTo>
                        <a:pt x="1427" y="336"/>
                      </a:lnTo>
                      <a:cubicBezTo>
                        <a:pt x="1443" y="322"/>
                        <a:pt x="1450" y="301"/>
                        <a:pt x="1445" y="280"/>
                      </a:cubicBezTo>
                      <a:cubicBezTo>
                        <a:pt x="1439" y="256"/>
                        <a:pt x="1418" y="241"/>
                        <a:pt x="1395" y="241"/>
                      </a:cubicBezTo>
                      <a:cubicBezTo>
                        <a:pt x="1391" y="241"/>
                        <a:pt x="1387" y="242"/>
                        <a:pt x="1382" y="243"/>
                      </a:cubicBezTo>
                      <a:cubicBezTo>
                        <a:pt x="1247" y="283"/>
                        <a:pt x="1109" y="303"/>
                        <a:pt x="971" y="303"/>
                      </a:cubicBezTo>
                      <a:cubicBezTo>
                        <a:pt x="661" y="303"/>
                        <a:pt x="355" y="202"/>
                        <a:pt x="103" y="9"/>
                      </a:cubicBezTo>
                      <a:cubicBezTo>
                        <a:pt x="93" y="3"/>
                        <a:pt x="83" y="1"/>
                        <a:pt x="7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1" name="Google Shape;2141;p44"/>
                <p:cNvSpPr/>
                <p:nvPr/>
              </p:nvSpPr>
              <p:spPr>
                <a:xfrm>
                  <a:off x="843693" y="1743614"/>
                  <a:ext cx="54171" cy="466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3" h="778" extrusionOk="0">
                      <a:moveTo>
                        <a:pt x="787" y="0"/>
                      </a:moveTo>
                      <a:cubicBezTo>
                        <a:pt x="781" y="0"/>
                        <a:pt x="776" y="1"/>
                        <a:pt x="770" y="2"/>
                      </a:cubicBezTo>
                      <a:cubicBezTo>
                        <a:pt x="436" y="79"/>
                        <a:pt x="158" y="312"/>
                        <a:pt x="28" y="630"/>
                      </a:cubicBezTo>
                      <a:cubicBezTo>
                        <a:pt x="0" y="706"/>
                        <a:pt x="62" y="778"/>
                        <a:pt x="131" y="778"/>
                      </a:cubicBezTo>
                      <a:cubicBezTo>
                        <a:pt x="150" y="778"/>
                        <a:pt x="170" y="772"/>
                        <a:pt x="189" y="760"/>
                      </a:cubicBezTo>
                      <a:cubicBezTo>
                        <a:pt x="203" y="746"/>
                        <a:pt x="214" y="732"/>
                        <a:pt x="224" y="714"/>
                      </a:cubicBezTo>
                      <a:cubicBezTo>
                        <a:pt x="326" y="464"/>
                        <a:pt x="541" y="277"/>
                        <a:pt x="803" y="212"/>
                      </a:cubicBezTo>
                      <a:cubicBezTo>
                        <a:pt x="861" y="202"/>
                        <a:pt x="903" y="149"/>
                        <a:pt x="894" y="90"/>
                      </a:cubicBezTo>
                      <a:cubicBezTo>
                        <a:pt x="883" y="38"/>
                        <a:pt x="838" y="0"/>
                        <a:pt x="78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2" name="Google Shape;2142;p44"/>
                <p:cNvSpPr/>
                <p:nvPr/>
              </p:nvSpPr>
              <p:spPr>
                <a:xfrm>
                  <a:off x="985509" y="1715599"/>
                  <a:ext cx="62930" cy="286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9" h="477" extrusionOk="0">
                      <a:moveTo>
                        <a:pt x="269" y="1"/>
                      </a:moveTo>
                      <a:cubicBezTo>
                        <a:pt x="210" y="1"/>
                        <a:pt x="150" y="6"/>
                        <a:pt x="91" y="16"/>
                      </a:cubicBezTo>
                      <a:cubicBezTo>
                        <a:pt x="35" y="30"/>
                        <a:pt x="0" y="86"/>
                        <a:pt x="12" y="144"/>
                      </a:cubicBezTo>
                      <a:cubicBezTo>
                        <a:pt x="26" y="192"/>
                        <a:pt x="69" y="224"/>
                        <a:pt x="117" y="224"/>
                      </a:cubicBezTo>
                      <a:cubicBezTo>
                        <a:pt x="125" y="224"/>
                        <a:pt x="134" y="223"/>
                        <a:pt x="143" y="221"/>
                      </a:cubicBezTo>
                      <a:cubicBezTo>
                        <a:pt x="189" y="213"/>
                        <a:pt x="235" y="210"/>
                        <a:pt x="281" y="210"/>
                      </a:cubicBezTo>
                      <a:cubicBezTo>
                        <a:pt x="501" y="210"/>
                        <a:pt x="716" y="296"/>
                        <a:pt x="876" y="452"/>
                      </a:cubicBezTo>
                      <a:cubicBezTo>
                        <a:pt x="895" y="469"/>
                        <a:pt x="919" y="477"/>
                        <a:pt x="943" y="477"/>
                      </a:cubicBezTo>
                      <a:cubicBezTo>
                        <a:pt x="961" y="477"/>
                        <a:pt x="978" y="473"/>
                        <a:pt x="995" y="464"/>
                      </a:cubicBezTo>
                      <a:lnTo>
                        <a:pt x="1009" y="450"/>
                      </a:lnTo>
                      <a:cubicBezTo>
                        <a:pt x="1049" y="408"/>
                        <a:pt x="1049" y="342"/>
                        <a:pt x="1009" y="300"/>
                      </a:cubicBezTo>
                      <a:cubicBezTo>
                        <a:pt x="809" y="106"/>
                        <a:pt x="543" y="1"/>
                        <a:pt x="26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3" name="Google Shape;2143;p44"/>
                <p:cNvSpPr/>
                <p:nvPr/>
              </p:nvSpPr>
              <p:spPr>
                <a:xfrm>
                  <a:off x="896424" y="1788907"/>
                  <a:ext cx="23876" cy="158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8" h="265" extrusionOk="0">
                      <a:moveTo>
                        <a:pt x="397" y="1"/>
                      </a:moveTo>
                      <a:lnTo>
                        <a:pt x="1" y="225"/>
                      </a:lnTo>
                      <a:cubicBezTo>
                        <a:pt x="45" y="253"/>
                        <a:pt x="86" y="264"/>
                        <a:pt x="123" y="264"/>
                      </a:cubicBezTo>
                      <a:cubicBezTo>
                        <a:pt x="302" y="264"/>
                        <a:pt x="397" y="1"/>
                        <a:pt x="39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144" name="Google Shape;2144;p44"/>
          <p:cNvGrpSpPr/>
          <p:nvPr/>
        </p:nvGrpSpPr>
        <p:grpSpPr>
          <a:xfrm>
            <a:off x="7542536" y="1104404"/>
            <a:ext cx="429035" cy="363125"/>
            <a:chOff x="1405632" y="2264654"/>
            <a:chExt cx="358455" cy="303388"/>
          </a:xfrm>
        </p:grpSpPr>
        <p:sp>
          <p:nvSpPr>
            <p:cNvPr id="2145" name="Google Shape;2145;p44"/>
            <p:cNvSpPr/>
            <p:nvPr/>
          </p:nvSpPr>
          <p:spPr>
            <a:xfrm>
              <a:off x="1405632" y="2318855"/>
              <a:ext cx="358455" cy="249186"/>
            </a:xfrm>
            <a:custGeom>
              <a:avLst/>
              <a:gdLst/>
              <a:ahLst/>
              <a:cxnLst/>
              <a:rect l="l" t="t" r="r" b="b"/>
              <a:pathLst>
                <a:path w="16163" h="11236" extrusionOk="0">
                  <a:moveTo>
                    <a:pt x="5641" y="475"/>
                  </a:moveTo>
                  <a:cubicBezTo>
                    <a:pt x="5660" y="475"/>
                    <a:pt x="5679" y="477"/>
                    <a:pt x="5698" y="482"/>
                  </a:cubicBezTo>
                  <a:cubicBezTo>
                    <a:pt x="5816" y="512"/>
                    <a:pt x="5897" y="616"/>
                    <a:pt x="5897" y="737"/>
                  </a:cubicBezTo>
                  <a:lnTo>
                    <a:pt x="5897" y="983"/>
                  </a:lnTo>
                  <a:lnTo>
                    <a:pt x="5392" y="983"/>
                  </a:lnTo>
                  <a:lnTo>
                    <a:pt x="5392" y="731"/>
                  </a:lnTo>
                  <a:cubicBezTo>
                    <a:pt x="5392" y="586"/>
                    <a:pt x="5506" y="475"/>
                    <a:pt x="5641" y="475"/>
                  </a:cubicBezTo>
                  <a:close/>
                  <a:moveTo>
                    <a:pt x="5897" y="2414"/>
                  </a:moveTo>
                  <a:lnTo>
                    <a:pt x="5897" y="4894"/>
                  </a:lnTo>
                  <a:lnTo>
                    <a:pt x="2481" y="4894"/>
                  </a:lnTo>
                  <a:lnTo>
                    <a:pt x="3383" y="2414"/>
                  </a:lnTo>
                  <a:close/>
                  <a:moveTo>
                    <a:pt x="6863" y="1444"/>
                  </a:moveTo>
                  <a:lnTo>
                    <a:pt x="6863" y="5864"/>
                  </a:lnTo>
                  <a:lnTo>
                    <a:pt x="1538" y="5864"/>
                  </a:lnTo>
                  <a:lnTo>
                    <a:pt x="2245" y="5359"/>
                  </a:lnTo>
                  <a:lnTo>
                    <a:pt x="6122" y="5359"/>
                  </a:lnTo>
                  <a:cubicBezTo>
                    <a:pt x="6254" y="5359"/>
                    <a:pt x="6358" y="5251"/>
                    <a:pt x="6358" y="5120"/>
                  </a:cubicBezTo>
                  <a:lnTo>
                    <a:pt x="6358" y="2185"/>
                  </a:lnTo>
                  <a:cubicBezTo>
                    <a:pt x="6358" y="2053"/>
                    <a:pt x="6254" y="1949"/>
                    <a:pt x="6122" y="1949"/>
                  </a:cubicBezTo>
                  <a:lnTo>
                    <a:pt x="3571" y="1949"/>
                  </a:lnTo>
                  <a:cubicBezTo>
                    <a:pt x="3676" y="1683"/>
                    <a:pt x="3911" y="1444"/>
                    <a:pt x="4221" y="1444"/>
                  </a:cubicBezTo>
                  <a:close/>
                  <a:moveTo>
                    <a:pt x="6863" y="6325"/>
                  </a:moveTo>
                  <a:lnTo>
                    <a:pt x="6863" y="6829"/>
                  </a:lnTo>
                  <a:lnTo>
                    <a:pt x="993" y="6829"/>
                  </a:lnTo>
                  <a:cubicBezTo>
                    <a:pt x="983" y="6671"/>
                    <a:pt x="993" y="6463"/>
                    <a:pt x="1050" y="6325"/>
                  </a:cubicBezTo>
                  <a:close/>
                  <a:moveTo>
                    <a:pt x="15698" y="6325"/>
                  </a:moveTo>
                  <a:lnTo>
                    <a:pt x="15698" y="6829"/>
                  </a:lnTo>
                  <a:lnTo>
                    <a:pt x="7368" y="6829"/>
                  </a:lnTo>
                  <a:lnTo>
                    <a:pt x="7368" y="6325"/>
                  </a:lnTo>
                  <a:close/>
                  <a:moveTo>
                    <a:pt x="6863" y="7334"/>
                  </a:moveTo>
                  <a:lnTo>
                    <a:pt x="6863" y="8809"/>
                  </a:lnTo>
                  <a:lnTo>
                    <a:pt x="5207" y="8809"/>
                  </a:lnTo>
                  <a:cubicBezTo>
                    <a:pt x="4894" y="8174"/>
                    <a:pt x="4285" y="7857"/>
                    <a:pt x="3676" y="7857"/>
                  </a:cubicBezTo>
                  <a:cubicBezTo>
                    <a:pt x="3066" y="7857"/>
                    <a:pt x="2457" y="8174"/>
                    <a:pt x="2144" y="8809"/>
                  </a:cubicBezTo>
                  <a:lnTo>
                    <a:pt x="973" y="8809"/>
                  </a:lnTo>
                  <a:lnTo>
                    <a:pt x="973" y="7334"/>
                  </a:lnTo>
                  <a:close/>
                  <a:moveTo>
                    <a:pt x="15698" y="7334"/>
                  </a:moveTo>
                  <a:lnTo>
                    <a:pt x="15698" y="8809"/>
                  </a:lnTo>
                  <a:lnTo>
                    <a:pt x="14103" y="8809"/>
                  </a:lnTo>
                  <a:cubicBezTo>
                    <a:pt x="13790" y="8174"/>
                    <a:pt x="13181" y="7857"/>
                    <a:pt x="12573" y="7857"/>
                  </a:cubicBezTo>
                  <a:cubicBezTo>
                    <a:pt x="11965" y="7857"/>
                    <a:pt x="11356" y="8174"/>
                    <a:pt x="11043" y="8809"/>
                  </a:cubicBezTo>
                  <a:lnTo>
                    <a:pt x="7368" y="8809"/>
                  </a:lnTo>
                  <a:lnTo>
                    <a:pt x="7368" y="7334"/>
                  </a:lnTo>
                  <a:close/>
                  <a:moveTo>
                    <a:pt x="2026" y="9270"/>
                  </a:moveTo>
                  <a:cubicBezTo>
                    <a:pt x="1996" y="9451"/>
                    <a:pt x="1993" y="9637"/>
                    <a:pt x="2023" y="9818"/>
                  </a:cubicBezTo>
                  <a:lnTo>
                    <a:pt x="468" y="9818"/>
                  </a:lnTo>
                  <a:lnTo>
                    <a:pt x="468" y="9270"/>
                  </a:lnTo>
                  <a:close/>
                  <a:moveTo>
                    <a:pt x="15701" y="9270"/>
                  </a:moveTo>
                  <a:lnTo>
                    <a:pt x="15698" y="9818"/>
                  </a:lnTo>
                  <a:lnTo>
                    <a:pt x="14210" y="9818"/>
                  </a:lnTo>
                  <a:cubicBezTo>
                    <a:pt x="14237" y="9637"/>
                    <a:pt x="14237" y="9451"/>
                    <a:pt x="14207" y="9270"/>
                  </a:cubicBezTo>
                  <a:close/>
                  <a:moveTo>
                    <a:pt x="3665" y="8306"/>
                  </a:moveTo>
                  <a:cubicBezTo>
                    <a:pt x="4299" y="8306"/>
                    <a:pt x="4907" y="8798"/>
                    <a:pt x="4907" y="9542"/>
                  </a:cubicBezTo>
                  <a:cubicBezTo>
                    <a:pt x="4904" y="10222"/>
                    <a:pt x="4355" y="10774"/>
                    <a:pt x="3672" y="10774"/>
                  </a:cubicBezTo>
                  <a:cubicBezTo>
                    <a:pt x="2575" y="10774"/>
                    <a:pt x="2023" y="9445"/>
                    <a:pt x="2800" y="8671"/>
                  </a:cubicBezTo>
                  <a:cubicBezTo>
                    <a:pt x="3052" y="8419"/>
                    <a:pt x="3362" y="8306"/>
                    <a:pt x="3665" y="8306"/>
                  </a:cubicBezTo>
                  <a:close/>
                  <a:moveTo>
                    <a:pt x="12547" y="8306"/>
                  </a:moveTo>
                  <a:cubicBezTo>
                    <a:pt x="13182" y="8306"/>
                    <a:pt x="13790" y="8798"/>
                    <a:pt x="13790" y="9542"/>
                  </a:cubicBezTo>
                  <a:cubicBezTo>
                    <a:pt x="13790" y="10222"/>
                    <a:pt x="13238" y="10774"/>
                    <a:pt x="12558" y="10774"/>
                  </a:cubicBezTo>
                  <a:cubicBezTo>
                    <a:pt x="11457" y="10774"/>
                    <a:pt x="10905" y="9448"/>
                    <a:pt x="11683" y="8671"/>
                  </a:cubicBezTo>
                  <a:cubicBezTo>
                    <a:pt x="11934" y="8419"/>
                    <a:pt x="12244" y="8306"/>
                    <a:pt x="12547" y="8306"/>
                  </a:cubicBezTo>
                  <a:close/>
                  <a:moveTo>
                    <a:pt x="5620" y="1"/>
                  </a:moveTo>
                  <a:cubicBezTo>
                    <a:pt x="5228" y="1"/>
                    <a:pt x="4890" y="317"/>
                    <a:pt x="4887" y="727"/>
                  </a:cubicBezTo>
                  <a:lnTo>
                    <a:pt x="4887" y="980"/>
                  </a:lnTo>
                  <a:lnTo>
                    <a:pt x="4214" y="980"/>
                  </a:lnTo>
                  <a:cubicBezTo>
                    <a:pt x="4214" y="980"/>
                    <a:pt x="3302" y="1286"/>
                    <a:pt x="3134" y="1744"/>
                  </a:cubicBezTo>
                  <a:lnTo>
                    <a:pt x="1959" y="4978"/>
                  </a:lnTo>
                  <a:lnTo>
                    <a:pt x="1006" y="5635"/>
                  </a:lnTo>
                  <a:cubicBezTo>
                    <a:pt x="683" y="5857"/>
                    <a:pt x="498" y="6227"/>
                    <a:pt x="512" y="6617"/>
                  </a:cubicBezTo>
                  <a:lnTo>
                    <a:pt x="512" y="8805"/>
                  </a:lnTo>
                  <a:lnTo>
                    <a:pt x="242" y="8805"/>
                  </a:lnTo>
                  <a:cubicBezTo>
                    <a:pt x="235" y="8804"/>
                    <a:pt x="228" y="8804"/>
                    <a:pt x="220" y="8804"/>
                  </a:cubicBezTo>
                  <a:cubicBezTo>
                    <a:pt x="102" y="8804"/>
                    <a:pt x="0" y="8904"/>
                    <a:pt x="7" y="9027"/>
                  </a:cubicBezTo>
                  <a:lnTo>
                    <a:pt x="7" y="10044"/>
                  </a:lnTo>
                  <a:cubicBezTo>
                    <a:pt x="3" y="10175"/>
                    <a:pt x="111" y="10279"/>
                    <a:pt x="242" y="10279"/>
                  </a:cubicBezTo>
                  <a:lnTo>
                    <a:pt x="2131" y="10279"/>
                  </a:lnTo>
                  <a:cubicBezTo>
                    <a:pt x="2420" y="10865"/>
                    <a:pt x="3019" y="11235"/>
                    <a:pt x="3672" y="11235"/>
                  </a:cubicBezTo>
                  <a:cubicBezTo>
                    <a:pt x="4328" y="11235"/>
                    <a:pt x="4924" y="10865"/>
                    <a:pt x="5217" y="10279"/>
                  </a:cubicBezTo>
                  <a:lnTo>
                    <a:pt x="6580" y="10279"/>
                  </a:lnTo>
                  <a:cubicBezTo>
                    <a:pt x="6583" y="10279"/>
                    <a:pt x="6585" y="10279"/>
                    <a:pt x="6587" y="10279"/>
                  </a:cubicBezTo>
                  <a:cubicBezTo>
                    <a:pt x="6699" y="10279"/>
                    <a:pt x="6796" y="10203"/>
                    <a:pt x="6819" y="10094"/>
                  </a:cubicBezTo>
                  <a:cubicBezTo>
                    <a:pt x="6849" y="9951"/>
                    <a:pt x="6738" y="9818"/>
                    <a:pt x="6592" y="9818"/>
                  </a:cubicBezTo>
                  <a:cubicBezTo>
                    <a:pt x="6591" y="9818"/>
                    <a:pt x="6589" y="9818"/>
                    <a:pt x="6587" y="9818"/>
                  </a:cubicBezTo>
                  <a:lnTo>
                    <a:pt x="5362" y="9818"/>
                  </a:lnTo>
                  <a:cubicBezTo>
                    <a:pt x="5389" y="9637"/>
                    <a:pt x="5385" y="9451"/>
                    <a:pt x="5358" y="9270"/>
                  </a:cubicBezTo>
                  <a:lnTo>
                    <a:pt x="10872" y="9270"/>
                  </a:lnTo>
                  <a:cubicBezTo>
                    <a:pt x="10845" y="9451"/>
                    <a:pt x="10841" y="9637"/>
                    <a:pt x="10868" y="9818"/>
                  </a:cubicBezTo>
                  <a:lnTo>
                    <a:pt x="7627" y="9818"/>
                  </a:lnTo>
                  <a:cubicBezTo>
                    <a:pt x="7625" y="9818"/>
                    <a:pt x="7622" y="9818"/>
                    <a:pt x="7620" y="9818"/>
                  </a:cubicBezTo>
                  <a:cubicBezTo>
                    <a:pt x="7508" y="9818"/>
                    <a:pt x="7411" y="9895"/>
                    <a:pt x="7388" y="10000"/>
                  </a:cubicBezTo>
                  <a:cubicBezTo>
                    <a:pt x="7358" y="10146"/>
                    <a:pt x="7469" y="10279"/>
                    <a:pt x="7615" y="10279"/>
                  </a:cubicBezTo>
                  <a:cubicBezTo>
                    <a:pt x="7617" y="10279"/>
                    <a:pt x="7618" y="10279"/>
                    <a:pt x="7620" y="10279"/>
                  </a:cubicBezTo>
                  <a:lnTo>
                    <a:pt x="11013" y="10279"/>
                  </a:lnTo>
                  <a:cubicBezTo>
                    <a:pt x="11306" y="10865"/>
                    <a:pt x="11901" y="11235"/>
                    <a:pt x="12558" y="11235"/>
                  </a:cubicBezTo>
                  <a:cubicBezTo>
                    <a:pt x="13211" y="11235"/>
                    <a:pt x="13810" y="10865"/>
                    <a:pt x="14103" y="10279"/>
                  </a:cubicBezTo>
                  <a:lnTo>
                    <a:pt x="15927" y="10279"/>
                  </a:lnTo>
                  <a:cubicBezTo>
                    <a:pt x="16055" y="10279"/>
                    <a:pt x="16162" y="10172"/>
                    <a:pt x="16162" y="10044"/>
                  </a:cubicBezTo>
                  <a:lnTo>
                    <a:pt x="16162" y="707"/>
                  </a:lnTo>
                  <a:cubicBezTo>
                    <a:pt x="16162" y="323"/>
                    <a:pt x="15849" y="14"/>
                    <a:pt x="15469" y="14"/>
                  </a:cubicBezTo>
                  <a:lnTo>
                    <a:pt x="13631" y="14"/>
                  </a:lnTo>
                  <a:cubicBezTo>
                    <a:pt x="13629" y="14"/>
                    <a:pt x="13627" y="14"/>
                    <a:pt x="13625" y="14"/>
                  </a:cubicBezTo>
                  <a:cubicBezTo>
                    <a:pt x="13507" y="14"/>
                    <a:pt x="13406" y="104"/>
                    <a:pt x="13389" y="226"/>
                  </a:cubicBezTo>
                  <a:cubicBezTo>
                    <a:pt x="13379" y="361"/>
                    <a:pt x="13483" y="475"/>
                    <a:pt x="13621" y="478"/>
                  </a:cubicBezTo>
                  <a:lnTo>
                    <a:pt x="15462" y="478"/>
                  </a:lnTo>
                  <a:cubicBezTo>
                    <a:pt x="15464" y="478"/>
                    <a:pt x="15466" y="478"/>
                    <a:pt x="15468" y="478"/>
                  </a:cubicBezTo>
                  <a:cubicBezTo>
                    <a:pt x="15597" y="478"/>
                    <a:pt x="15698" y="585"/>
                    <a:pt x="15698" y="714"/>
                  </a:cubicBezTo>
                  <a:lnTo>
                    <a:pt x="15698" y="5864"/>
                  </a:lnTo>
                  <a:lnTo>
                    <a:pt x="15193" y="5864"/>
                  </a:lnTo>
                  <a:lnTo>
                    <a:pt x="15193" y="1219"/>
                  </a:lnTo>
                  <a:cubicBezTo>
                    <a:pt x="15193" y="1090"/>
                    <a:pt x="15092" y="983"/>
                    <a:pt x="14964" y="983"/>
                  </a:cubicBezTo>
                  <a:cubicBezTo>
                    <a:pt x="14962" y="983"/>
                    <a:pt x="14960" y="983"/>
                    <a:pt x="14958" y="983"/>
                  </a:cubicBezTo>
                  <a:lnTo>
                    <a:pt x="8112" y="983"/>
                  </a:lnTo>
                  <a:cubicBezTo>
                    <a:pt x="7980" y="983"/>
                    <a:pt x="7876" y="1088"/>
                    <a:pt x="7876" y="1215"/>
                  </a:cubicBezTo>
                  <a:lnTo>
                    <a:pt x="7876" y="4618"/>
                  </a:lnTo>
                  <a:cubicBezTo>
                    <a:pt x="7873" y="4729"/>
                    <a:pt x="7950" y="4830"/>
                    <a:pt x="8061" y="4857"/>
                  </a:cubicBezTo>
                  <a:cubicBezTo>
                    <a:pt x="8076" y="4860"/>
                    <a:pt x="8090" y="4861"/>
                    <a:pt x="8105" y="4861"/>
                  </a:cubicBezTo>
                  <a:cubicBezTo>
                    <a:pt x="8232" y="4861"/>
                    <a:pt x="8340" y="4758"/>
                    <a:pt x="8337" y="4625"/>
                  </a:cubicBezTo>
                  <a:lnTo>
                    <a:pt x="8337" y="1444"/>
                  </a:lnTo>
                  <a:lnTo>
                    <a:pt x="14732" y="1444"/>
                  </a:lnTo>
                  <a:lnTo>
                    <a:pt x="14732" y="5864"/>
                  </a:lnTo>
                  <a:lnTo>
                    <a:pt x="8337" y="5864"/>
                  </a:lnTo>
                  <a:lnTo>
                    <a:pt x="8337" y="5662"/>
                  </a:lnTo>
                  <a:cubicBezTo>
                    <a:pt x="8340" y="5537"/>
                    <a:pt x="8250" y="5433"/>
                    <a:pt x="8128" y="5416"/>
                  </a:cubicBezTo>
                  <a:cubicBezTo>
                    <a:pt x="8122" y="5415"/>
                    <a:pt x="8116" y="5415"/>
                    <a:pt x="8111" y="5415"/>
                  </a:cubicBezTo>
                  <a:cubicBezTo>
                    <a:pt x="7980" y="5415"/>
                    <a:pt x="7873" y="5519"/>
                    <a:pt x="7876" y="5651"/>
                  </a:cubicBezTo>
                  <a:lnTo>
                    <a:pt x="7876" y="5864"/>
                  </a:lnTo>
                  <a:lnTo>
                    <a:pt x="7327" y="5864"/>
                  </a:lnTo>
                  <a:lnTo>
                    <a:pt x="7327" y="711"/>
                  </a:lnTo>
                  <a:cubicBezTo>
                    <a:pt x="7327" y="583"/>
                    <a:pt x="7432" y="478"/>
                    <a:pt x="7563" y="478"/>
                  </a:cubicBezTo>
                  <a:lnTo>
                    <a:pt x="12393" y="478"/>
                  </a:lnTo>
                  <a:cubicBezTo>
                    <a:pt x="12514" y="478"/>
                    <a:pt x="12618" y="387"/>
                    <a:pt x="12635" y="266"/>
                  </a:cubicBezTo>
                  <a:cubicBezTo>
                    <a:pt x="12645" y="132"/>
                    <a:pt x="12541" y="14"/>
                    <a:pt x="12403" y="14"/>
                  </a:cubicBezTo>
                  <a:lnTo>
                    <a:pt x="7573" y="14"/>
                  </a:lnTo>
                  <a:cubicBezTo>
                    <a:pt x="7183" y="14"/>
                    <a:pt x="6863" y="330"/>
                    <a:pt x="6863" y="724"/>
                  </a:cubicBezTo>
                  <a:lnTo>
                    <a:pt x="6863" y="983"/>
                  </a:lnTo>
                  <a:lnTo>
                    <a:pt x="6358" y="983"/>
                  </a:lnTo>
                  <a:lnTo>
                    <a:pt x="6358" y="744"/>
                  </a:lnTo>
                  <a:cubicBezTo>
                    <a:pt x="6358" y="418"/>
                    <a:pt x="6099" y="81"/>
                    <a:pt x="5776" y="17"/>
                  </a:cubicBezTo>
                  <a:cubicBezTo>
                    <a:pt x="5723" y="6"/>
                    <a:pt x="5671" y="1"/>
                    <a:pt x="56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44"/>
            <p:cNvSpPr/>
            <p:nvPr/>
          </p:nvSpPr>
          <p:spPr>
            <a:xfrm>
              <a:off x="1623127" y="2362079"/>
              <a:ext cx="75647" cy="75625"/>
            </a:xfrm>
            <a:custGeom>
              <a:avLst/>
              <a:gdLst/>
              <a:ahLst/>
              <a:cxnLst/>
              <a:rect l="l" t="t" r="r" b="b"/>
              <a:pathLst>
                <a:path w="3411" h="3410" extrusionOk="0">
                  <a:moveTo>
                    <a:pt x="1980" y="505"/>
                  </a:moveTo>
                  <a:lnTo>
                    <a:pt x="1980" y="1235"/>
                  </a:lnTo>
                  <a:cubicBezTo>
                    <a:pt x="1980" y="1367"/>
                    <a:pt x="2084" y="1471"/>
                    <a:pt x="2216" y="1474"/>
                  </a:cubicBezTo>
                  <a:lnTo>
                    <a:pt x="2946" y="1474"/>
                  </a:lnTo>
                  <a:lnTo>
                    <a:pt x="2946" y="1979"/>
                  </a:lnTo>
                  <a:lnTo>
                    <a:pt x="2216" y="1979"/>
                  </a:lnTo>
                  <a:cubicBezTo>
                    <a:pt x="2084" y="1979"/>
                    <a:pt x="1980" y="2084"/>
                    <a:pt x="1980" y="2215"/>
                  </a:cubicBezTo>
                  <a:lnTo>
                    <a:pt x="1980" y="2945"/>
                  </a:lnTo>
                  <a:lnTo>
                    <a:pt x="1431" y="2945"/>
                  </a:lnTo>
                  <a:lnTo>
                    <a:pt x="1431" y="2215"/>
                  </a:lnTo>
                  <a:cubicBezTo>
                    <a:pt x="1431" y="2086"/>
                    <a:pt x="1330" y="1979"/>
                    <a:pt x="1202" y="1979"/>
                  </a:cubicBezTo>
                  <a:cubicBezTo>
                    <a:pt x="1200" y="1979"/>
                    <a:pt x="1198" y="1979"/>
                    <a:pt x="1196" y="1979"/>
                  </a:cubicBezTo>
                  <a:lnTo>
                    <a:pt x="465" y="1979"/>
                  </a:lnTo>
                  <a:lnTo>
                    <a:pt x="465" y="1474"/>
                  </a:lnTo>
                  <a:lnTo>
                    <a:pt x="1196" y="1474"/>
                  </a:lnTo>
                  <a:cubicBezTo>
                    <a:pt x="1327" y="1474"/>
                    <a:pt x="1431" y="1367"/>
                    <a:pt x="1431" y="1235"/>
                  </a:cubicBezTo>
                  <a:lnTo>
                    <a:pt x="1431" y="505"/>
                  </a:lnTo>
                  <a:close/>
                  <a:moveTo>
                    <a:pt x="1206" y="0"/>
                  </a:moveTo>
                  <a:cubicBezTo>
                    <a:pt x="1075" y="0"/>
                    <a:pt x="970" y="104"/>
                    <a:pt x="970" y="236"/>
                  </a:cubicBezTo>
                  <a:lnTo>
                    <a:pt x="970" y="969"/>
                  </a:lnTo>
                  <a:lnTo>
                    <a:pt x="240" y="969"/>
                  </a:lnTo>
                  <a:cubicBezTo>
                    <a:pt x="109" y="969"/>
                    <a:pt x="1" y="1074"/>
                    <a:pt x="1" y="1205"/>
                  </a:cubicBezTo>
                  <a:lnTo>
                    <a:pt x="1" y="2205"/>
                  </a:lnTo>
                  <a:cubicBezTo>
                    <a:pt x="1" y="2333"/>
                    <a:pt x="109" y="2440"/>
                    <a:pt x="240" y="2440"/>
                  </a:cubicBezTo>
                  <a:lnTo>
                    <a:pt x="970" y="2440"/>
                  </a:lnTo>
                  <a:lnTo>
                    <a:pt x="970" y="3171"/>
                  </a:lnTo>
                  <a:cubicBezTo>
                    <a:pt x="970" y="3302"/>
                    <a:pt x="1075" y="3406"/>
                    <a:pt x="1206" y="3410"/>
                  </a:cubicBezTo>
                  <a:lnTo>
                    <a:pt x="2206" y="3410"/>
                  </a:lnTo>
                  <a:cubicBezTo>
                    <a:pt x="2337" y="3410"/>
                    <a:pt x="2441" y="3302"/>
                    <a:pt x="2441" y="3171"/>
                  </a:cubicBezTo>
                  <a:lnTo>
                    <a:pt x="2441" y="2440"/>
                  </a:lnTo>
                  <a:lnTo>
                    <a:pt x="3171" y="2440"/>
                  </a:lnTo>
                  <a:cubicBezTo>
                    <a:pt x="3303" y="2440"/>
                    <a:pt x="3410" y="2333"/>
                    <a:pt x="3410" y="2205"/>
                  </a:cubicBezTo>
                  <a:lnTo>
                    <a:pt x="3410" y="1205"/>
                  </a:lnTo>
                  <a:cubicBezTo>
                    <a:pt x="3410" y="1076"/>
                    <a:pt x="3306" y="969"/>
                    <a:pt x="3177" y="969"/>
                  </a:cubicBezTo>
                  <a:cubicBezTo>
                    <a:pt x="3175" y="969"/>
                    <a:pt x="3173" y="969"/>
                    <a:pt x="3171" y="969"/>
                  </a:cubicBezTo>
                  <a:lnTo>
                    <a:pt x="2441" y="969"/>
                  </a:lnTo>
                  <a:lnTo>
                    <a:pt x="2441" y="232"/>
                  </a:lnTo>
                  <a:cubicBezTo>
                    <a:pt x="2441" y="104"/>
                    <a:pt x="2337" y="0"/>
                    <a:pt x="22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44"/>
            <p:cNvSpPr/>
            <p:nvPr/>
          </p:nvSpPr>
          <p:spPr>
            <a:xfrm>
              <a:off x="1525213" y="2264654"/>
              <a:ext cx="10313" cy="31536"/>
            </a:xfrm>
            <a:custGeom>
              <a:avLst/>
              <a:gdLst/>
              <a:ahLst/>
              <a:cxnLst/>
              <a:rect l="l" t="t" r="r" b="b"/>
              <a:pathLst>
                <a:path w="465" h="1422" extrusionOk="0">
                  <a:moveTo>
                    <a:pt x="234" y="0"/>
                  </a:moveTo>
                  <a:cubicBezTo>
                    <a:pt x="104" y="0"/>
                    <a:pt x="0" y="101"/>
                    <a:pt x="0" y="233"/>
                  </a:cubicBezTo>
                  <a:lnTo>
                    <a:pt x="0" y="1192"/>
                  </a:lnTo>
                  <a:cubicBezTo>
                    <a:pt x="0" y="1320"/>
                    <a:pt x="104" y="1421"/>
                    <a:pt x="232" y="1421"/>
                  </a:cubicBezTo>
                  <a:cubicBezTo>
                    <a:pt x="357" y="1421"/>
                    <a:pt x="461" y="1320"/>
                    <a:pt x="461" y="1192"/>
                  </a:cubicBezTo>
                  <a:lnTo>
                    <a:pt x="461" y="243"/>
                  </a:lnTo>
                  <a:cubicBezTo>
                    <a:pt x="465" y="122"/>
                    <a:pt x="374" y="18"/>
                    <a:pt x="252" y="1"/>
                  </a:cubicBezTo>
                  <a:cubicBezTo>
                    <a:pt x="246" y="0"/>
                    <a:pt x="240" y="0"/>
                    <a:pt x="2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44"/>
            <p:cNvSpPr/>
            <p:nvPr/>
          </p:nvSpPr>
          <p:spPr>
            <a:xfrm>
              <a:off x="1479040" y="2286210"/>
              <a:ext cx="30538" cy="26103"/>
            </a:xfrm>
            <a:custGeom>
              <a:avLst/>
              <a:gdLst/>
              <a:ahLst/>
              <a:cxnLst/>
              <a:rect l="l" t="t" r="r" b="b"/>
              <a:pathLst>
                <a:path w="1377" h="1177" extrusionOk="0">
                  <a:moveTo>
                    <a:pt x="343" y="1"/>
                  </a:moveTo>
                  <a:cubicBezTo>
                    <a:pt x="158" y="1"/>
                    <a:pt x="1" y="239"/>
                    <a:pt x="174" y="412"/>
                  </a:cubicBezTo>
                  <a:lnTo>
                    <a:pt x="867" y="1102"/>
                  </a:lnTo>
                  <a:cubicBezTo>
                    <a:pt x="920" y="1155"/>
                    <a:pt x="978" y="1177"/>
                    <a:pt x="1034" y="1177"/>
                  </a:cubicBezTo>
                  <a:cubicBezTo>
                    <a:pt x="1219" y="1177"/>
                    <a:pt x="1377" y="938"/>
                    <a:pt x="1204" y="766"/>
                  </a:cubicBezTo>
                  <a:lnTo>
                    <a:pt x="510" y="76"/>
                  </a:lnTo>
                  <a:cubicBezTo>
                    <a:pt x="458" y="23"/>
                    <a:pt x="399" y="1"/>
                    <a:pt x="3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44"/>
            <p:cNvSpPr/>
            <p:nvPr/>
          </p:nvSpPr>
          <p:spPr>
            <a:xfrm>
              <a:off x="1551405" y="2286188"/>
              <a:ext cx="29984" cy="26036"/>
            </a:xfrm>
            <a:custGeom>
              <a:avLst/>
              <a:gdLst/>
              <a:ahLst/>
              <a:cxnLst/>
              <a:rect l="l" t="t" r="r" b="b"/>
              <a:pathLst>
                <a:path w="1352" h="1174" extrusionOk="0">
                  <a:moveTo>
                    <a:pt x="1008" y="0"/>
                  </a:moveTo>
                  <a:cubicBezTo>
                    <a:pt x="952" y="0"/>
                    <a:pt x="894" y="22"/>
                    <a:pt x="842" y="73"/>
                  </a:cubicBezTo>
                  <a:lnTo>
                    <a:pt x="149" y="767"/>
                  </a:lnTo>
                  <a:cubicBezTo>
                    <a:pt x="0" y="918"/>
                    <a:pt x="105" y="1170"/>
                    <a:pt x="317" y="1170"/>
                  </a:cubicBezTo>
                  <a:lnTo>
                    <a:pt x="317" y="1174"/>
                  </a:lnTo>
                  <a:cubicBezTo>
                    <a:pt x="381" y="1174"/>
                    <a:pt x="441" y="1150"/>
                    <a:pt x="485" y="1103"/>
                  </a:cubicBezTo>
                  <a:lnTo>
                    <a:pt x="1178" y="410"/>
                  </a:lnTo>
                  <a:cubicBezTo>
                    <a:pt x="1352" y="239"/>
                    <a:pt x="1193" y="0"/>
                    <a:pt x="10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44"/>
            <p:cNvSpPr/>
            <p:nvPr/>
          </p:nvSpPr>
          <p:spPr>
            <a:xfrm>
              <a:off x="1465489" y="2514350"/>
              <a:ext cx="37724" cy="32313"/>
            </a:xfrm>
            <a:custGeom>
              <a:avLst/>
              <a:gdLst/>
              <a:ahLst/>
              <a:cxnLst/>
              <a:rect l="l" t="t" r="r" b="b"/>
              <a:pathLst>
                <a:path w="1701" h="1457" extrusionOk="0">
                  <a:moveTo>
                    <a:pt x="971" y="475"/>
                  </a:moveTo>
                  <a:cubicBezTo>
                    <a:pt x="1101" y="475"/>
                    <a:pt x="1226" y="575"/>
                    <a:pt x="1226" y="727"/>
                  </a:cubicBezTo>
                  <a:cubicBezTo>
                    <a:pt x="1226" y="869"/>
                    <a:pt x="1115" y="980"/>
                    <a:pt x="973" y="980"/>
                  </a:cubicBezTo>
                  <a:cubicBezTo>
                    <a:pt x="748" y="980"/>
                    <a:pt x="637" y="707"/>
                    <a:pt x="795" y="549"/>
                  </a:cubicBezTo>
                  <a:cubicBezTo>
                    <a:pt x="846" y="498"/>
                    <a:pt x="909" y="475"/>
                    <a:pt x="971" y="475"/>
                  </a:cubicBezTo>
                  <a:close/>
                  <a:moveTo>
                    <a:pt x="973" y="0"/>
                  </a:moveTo>
                  <a:cubicBezTo>
                    <a:pt x="327" y="0"/>
                    <a:pt x="0" y="785"/>
                    <a:pt x="462" y="1242"/>
                  </a:cubicBezTo>
                  <a:cubicBezTo>
                    <a:pt x="609" y="1390"/>
                    <a:pt x="791" y="1456"/>
                    <a:pt x="969" y="1456"/>
                  </a:cubicBezTo>
                  <a:cubicBezTo>
                    <a:pt x="1342" y="1456"/>
                    <a:pt x="1700" y="1165"/>
                    <a:pt x="1700" y="727"/>
                  </a:cubicBezTo>
                  <a:cubicBezTo>
                    <a:pt x="1700" y="327"/>
                    <a:pt x="1374" y="0"/>
                    <a:pt x="9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44"/>
            <p:cNvSpPr/>
            <p:nvPr/>
          </p:nvSpPr>
          <p:spPr>
            <a:xfrm>
              <a:off x="1662558" y="2514350"/>
              <a:ext cx="37702" cy="32313"/>
            </a:xfrm>
            <a:custGeom>
              <a:avLst/>
              <a:gdLst/>
              <a:ahLst/>
              <a:cxnLst/>
              <a:rect l="l" t="t" r="r" b="b"/>
              <a:pathLst>
                <a:path w="1700" h="1457" extrusionOk="0">
                  <a:moveTo>
                    <a:pt x="971" y="475"/>
                  </a:moveTo>
                  <a:cubicBezTo>
                    <a:pt x="1101" y="475"/>
                    <a:pt x="1225" y="575"/>
                    <a:pt x="1225" y="727"/>
                  </a:cubicBezTo>
                  <a:cubicBezTo>
                    <a:pt x="1225" y="869"/>
                    <a:pt x="1111" y="980"/>
                    <a:pt x="973" y="980"/>
                  </a:cubicBezTo>
                  <a:cubicBezTo>
                    <a:pt x="747" y="980"/>
                    <a:pt x="633" y="707"/>
                    <a:pt x="794" y="549"/>
                  </a:cubicBezTo>
                  <a:cubicBezTo>
                    <a:pt x="846" y="498"/>
                    <a:pt x="909" y="475"/>
                    <a:pt x="971" y="475"/>
                  </a:cubicBezTo>
                  <a:close/>
                  <a:moveTo>
                    <a:pt x="973" y="0"/>
                  </a:moveTo>
                  <a:cubicBezTo>
                    <a:pt x="323" y="0"/>
                    <a:pt x="0" y="785"/>
                    <a:pt x="458" y="1242"/>
                  </a:cubicBezTo>
                  <a:cubicBezTo>
                    <a:pt x="607" y="1390"/>
                    <a:pt x="789" y="1456"/>
                    <a:pt x="967" y="1456"/>
                  </a:cubicBezTo>
                  <a:cubicBezTo>
                    <a:pt x="1342" y="1456"/>
                    <a:pt x="1700" y="1165"/>
                    <a:pt x="1700" y="727"/>
                  </a:cubicBezTo>
                  <a:cubicBezTo>
                    <a:pt x="1700" y="323"/>
                    <a:pt x="1373" y="0"/>
                    <a:pt x="9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2" name="Google Shape;2152;p44"/>
          <p:cNvGrpSpPr/>
          <p:nvPr/>
        </p:nvGrpSpPr>
        <p:grpSpPr>
          <a:xfrm>
            <a:off x="7594483" y="3714104"/>
            <a:ext cx="325141" cy="429141"/>
            <a:chOff x="3466188" y="4249030"/>
            <a:chExt cx="271652" cy="358544"/>
          </a:xfrm>
        </p:grpSpPr>
        <p:sp>
          <p:nvSpPr>
            <p:cNvPr id="2153" name="Google Shape;2153;p44"/>
            <p:cNvSpPr/>
            <p:nvPr/>
          </p:nvSpPr>
          <p:spPr>
            <a:xfrm>
              <a:off x="3466188" y="4249030"/>
              <a:ext cx="271652" cy="358544"/>
            </a:xfrm>
            <a:custGeom>
              <a:avLst/>
              <a:gdLst/>
              <a:ahLst/>
              <a:cxnLst/>
              <a:rect l="l" t="t" r="r" b="b"/>
              <a:pathLst>
                <a:path w="12249" h="16167" extrusionOk="0">
                  <a:moveTo>
                    <a:pt x="6122" y="1004"/>
                  </a:moveTo>
                  <a:cubicBezTo>
                    <a:pt x="6109" y="1004"/>
                    <a:pt x="6095" y="1006"/>
                    <a:pt x="6082" y="1009"/>
                  </a:cubicBezTo>
                  <a:lnTo>
                    <a:pt x="1191" y="1823"/>
                  </a:lnTo>
                  <a:cubicBezTo>
                    <a:pt x="1077" y="1844"/>
                    <a:pt x="969" y="2056"/>
                    <a:pt x="969" y="2056"/>
                  </a:cubicBezTo>
                  <a:lnTo>
                    <a:pt x="969" y="9067"/>
                  </a:lnTo>
                  <a:cubicBezTo>
                    <a:pt x="969" y="9067"/>
                    <a:pt x="1215" y="9688"/>
                    <a:pt x="1654" y="10535"/>
                  </a:cubicBezTo>
                  <a:lnTo>
                    <a:pt x="1654" y="10535"/>
                  </a:lnTo>
                  <a:cubicBezTo>
                    <a:pt x="1536" y="10075"/>
                    <a:pt x="1474" y="9586"/>
                    <a:pt x="1474" y="9073"/>
                  </a:cubicBezTo>
                  <a:lnTo>
                    <a:pt x="1474" y="2261"/>
                  </a:lnTo>
                  <a:lnTo>
                    <a:pt x="6122" y="1483"/>
                  </a:lnTo>
                  <a:lnTo>
                    <a:pt x="7903" y="1780"/>
                  </a:lnTo>
                  <a:cubicBezTo>
                    <a:pt x="7915" y="1782"/>
                    <a:pt x="7927" y="1783"/>
                    <a:pt x="7940" y="1783"/>
                  </a:cubicBezTo>
                  <a:cubicBezTo>
                    <a:pt x="8053" y="1783"/>
                    <a:pt x="8154" y="1700"/>
                    <a:pt x="8175" y="1584"/>
                  </a:cubicBezTo>
                  <a:cubicBezTo>
                    <a:pt x="8196" y="1453"/>
                    <a:pt x="8108" y="1332"/>
                    <a:pt x="7980" y="1312"/>
                  </a:cubicBezTo>
                  <a:lnTo>
                    <a:pt x="6163" y="1009"/>
                  </a:lnTo>
                  <a:cubicBezTo>
                    <a:pt x="6149" y="1006"/>
                    <a:pt x="6136" y="1004"/>
                    <a:pt x="6122" y="1004"/>
                  </a:cubicBezTo>
                  <a:close/>
                  <a:moveTo>
                    <a:pt x="1654" y="10535"/>
                  </a:moveTo>
                  <a:lnTo>
                    <a:pt x="1654" y="10535"/>
                  </a:lnTo>
                  <a:cubicBezTo>
                    <a:pt x="1969" y="11768"/>
                    <a:pt x="2682" y="12799"/>
                    <a:pt x="3664" y="13543"/>
                  </a:cubicBezTo>
                  <a:lnTo>
                    <a:pt x="3664" y="13543"/>
                  </a:lnTo>
                  <a:cubicBezTo>
                    <a:pt x="2814" y="12604"/>
                    <a:pt x="2123" y="11440"/>
                    <a:pt x="1654" y="10535"/>
                  </a:cubicBezTo>
                  <a:close/>
                  <a:moveTo>
                    <a:pt x="6122" y="0"/>
                  </a:moveTo>
                  <a:cubicBezTo>
                    <a:pt x="6109" y="0"/>
                    <a:pt x="6095" y="1"/>
                    <a:pt x="6082" y="3"/>
                  </a:cubicBezTo>
                  <a:lnTo>
                    <a:pt x="199" y="985"/>
                  </a:lnTo>
                  <a:cubicBezTo>
                    <a:pt x="84" y="1002"/>
                    <a:pt x="0" y="1103"/>
                    <a:pt x="0" y="1218"/>
                  </a:cubicBezTo>
                  <a:lnTo>
                    <a:pt x="0" y="7559"/>
                  </a:lnTo>
                  <a:cubicBezTo>
                    <a:pt x="0" y="7680"/>
                    <a:pt x="91" y="7788"/>
                    <a:pt x="212" y="7801"/>
                  </a:cubicBezTo>
                  <a:cubicBezTo>
                    <a:pt x="220" y="7802"/>
                    <a:pt x="227" y="7802"/>
                    <a:pt x="235" y="7802"/>
                  </a:cubicBezTo>
                  <a:cubicBezTo>
                    <a:pt x="360" y="7802"/>
                    <a:pt x="464" y="7699"/>
                    <a:pt x="464" y="7572"/>
                  </a:cubicBezTo>
                  <a:lnTo>
                    <a:pt x="464" y="1426"/>
                  </a:lnTo>
                  <a:lnTo>
                    <a:pt x="6102" y="484"/>
                  </a:lnTo>
                  <a:lnTo>
                    <a:pt x="11740" y="1426"/>
                  </a:lnTo>
                  <a:lnTo>
                    <a:pt x="11740" y="9093"/>
                  </a:lnTo>
                  <a:cubicBezTo>
                    <a:pt x="11743" y="9898"/>
                    <a:pt x="11602" y="10696"/>
                    <a:pt x="11326" y="11453"/>
                  </a:cubicBezTo>
                  <a:cubicBezTo>
                    <a:pt x="11195" y="11335"/>
                    <a:pt x="11050" y="11231"/>
                    <a:pt x="10898" y="11143"/>
                  </a:cubicBezTo>
                  <a:cubicBezTo>
                    <a:pt x="11124" y="10480"/>
                    <a:pt x="11235" y="9790"/>
                    <a:pt x="11235" y="9093"/>
                  </a:cubicBezTo>
                  <a:lnTo>
                    <a:pt x="11235" y="2056"/>
                  </a:lnTo>
                  <a:cubicBezTo>
                    <a:pt x="11235" y="1941"/>
                    <a:pt x="11154" y="1847"/>
                    <a:pt x="11043" y="1827"/>
                  </a:cubicBezTo>
                  <a:lnTo>
                    <a:pt x="9030" y="1490"/>
                  </a:lnTo>
                  <a:cubicBezTo>
                    <a:pt x="9014" y="1488"/>
                    <a:pt x="8999" y="1486"/>
                    <a:pt x="8985" y="1486"/>
                  </a:cubicBezTo>
                  <a:cubicBezTo>
                    <a:pt x="8721" y="1486"/>
                    <a:pt x="8669" y="1897"/>
                    <a:pt x="8956" y="1948"/>
                  </a:cubicBezTo>
                  <a:lnTo>
                    <a:pt x="10774" y="2251"/>
                  </a:lnTo>
                  <a:lnTo>
                    <a:pt x="10774" y="9073"/>
                  </a:lnTo>
                  <a:cubicBezTo>
                    <a:pt x="10774" y="9709"/>
                    <a:pt x="10673" y="10346"/>
                    <a:pt x="10474" y="10955"/>
                  </a:cubicBezTo>
                  <a:cubicBezTo>
                    <a:pt x="10172" y="10843"/>
                    <a:pt x="9859" y="10789"/>
                    <a:pt x="9548" y="10789"/>
                  </a:cubicBezTo>
                  <a:cubicBezTo>
                    <a:pt x="8847" y="10789"/>
                    <a:pt x="8160" y="11064"/>
                    <a:pt x="7647" y="11577"/>
                  </a:cubicBezTo>
                  <a:cubicBezTo>
                    <a:pt x="6910" y="12321"/>
                    <a:pt x="6668" y="13425"/>
                    <a:pt x="7034" y="14405"/>
                  </a:cubicBezTo>
                  <a:cubicBezTo>
                    <a:pt x="6735" y="14509"/>
                    <a:pt x="6432" y="14596"/>
                    <a:pt x="6122" y="14667"/>
                  </a:cubicBezTo>
                  <a:cubicBezTo>
                    <a:pt x="5197" y="14457"/>
                    <a:pt x="4362" y="14072"/>
                    <a:pt x="3664" y="13543"/>
                  </a:cubicBezTo>
                  <a:lnTo>
                    <a:pt x="3664" y="13543"/>
                  </a:lnTo>
                  <a:cubicBezTo>
                    <a:pt x="4369" y="14323"/>
                    <a:pt x="5184" y="14948"/>
                    <a:pt x="6072" y="15145"/>
                  </a:cubicBezTo>
                  <a:cubicBezTo>
                    <a:pt x="6089" y="15148"/>
                    <a:pt x="6106" y="15150"/>
                    <a:pt x="6122" y="15150"/>
                  </a:cubicBezTo>
                  <a:cubicBezTo>
                    <a:pt x="6139" y="15150"/>
                    <a:pt x="6156" y="15148"/>
                    <a:pt x="6173" y="15145"/>
                  </a:cubicBezTo>
                  <a:cubicBezTo>
                    <a:pt x="6536" y="15064"/>
                    <a:pt x="6890" y="14963"/>
                    <a:pt x="7240" y="14839"/>
                  </a:cubicBezTo>
                  <a:cubicBezTo>
                    <a:pt x="7331" y="14990"/>
                    <a:pt x="7438" y="15135"/>
                    <a:pt x="7556" y="15266"/>
                  </a:cubicBezTo>
                  <a:cubicBezTo>
                    <a:pt x="7092" y="15445"/>
                    <a:pt x="6610" y="15583"/>
                    <a:pt x="6122" y="15680"/>
                  </a:cubicBezTo>
                  <a:cubicBezTo>
                    <a:pt x="2861" y="15014"/>
                    <a:pt x="464" y="9067"/>
                    <a:pt x="464" y="9067"/>
                  </a:cubicBezTo>
                  <a:lnTo>
                    <a:pt x="464" y="8605"/>
                  </a:lnTo>
                  <a:cubicBezTo>
                    <a:pt x="468" y="8484"/>
                    <a:pt x="377" y="8380"/>
                    <a:pt x="256" y="8363"/>
                  </a:cubicBezTo>
                  <a:cubicBezTo>
                    <a:pt x="250" y="8363"/>
                    <a:pt x="243" y="8362"/>
                    <a:pt x="237" y="8362"/>
                  </a:cubicBezTo>
                  <a:cubicBezTo>
                    <a:pt x="108" y="8362"/>
                    <a:pt x="3" y="8464"/>
                    <a:pt x="3" y="8595"/>
                  </a:cubicBezTo>
                  <a:lnTo>
                    <a:pt x="3" y="9067"/>
                  </a:lnTo>
                  <a:cubicBezTo>
                    <a:pt x="3" y="12739"/>
                    <a:pt x="2578" y="15461"/>
                    <a:pt x="6079" y="16162"/>
                  </a:cubicBezTo>
                  <a:cubicBezTo>
                    <a:pt x="6094" y="16165"/>
                    <a:pt x="6109" y="16167"/>
                    <a:pt x="6124" y="16167"/>
                  </a:cubicBezTo>
                  <a:cubicBezTo>
                    <a:pt x="6139" y="16167"/>
                    <a:pt x="6154" y="16165"/>
                    <a:pt x="6169" y="16162"/>
                  </a:cubicBezTo>
                  <a:cubicBezTo>
                    <a:pt x="6779" y="16040"/>
                    <a:pt x="7374" y="15862"/>
                    <a:pt x="7947" y="15626"/>
                  </a:cubicBezTo>
                  <a:cubicBezTo>
                    <a:pt x="8411" y="15976"/>
                    <a:pt x="8977" y="16165"/>
                    <a:pt x="9555" y="16165"/>
                  </a:cubicBezTo>
                  <a:cubicBezTo>
                    <a:pt x="10797" y="16165"/>
                    <a:pt x="11925" y="15256"/>
                    <a:pt x="12184" y="14041"/>
                  </a:cubicBezTo>
                  <a:cubicBezTo>
                    <a:pt x="12215" y="13869"/>
                    <a:pt x="12080" y="13766"/>
                    <a:pt x="11947" y="13766"/>
                  </a:cubicBezTo>
                  <a:cubicBezTo>
                    <a:pt x="11850" y="13766"/>
                    <a:pt x="11754" y="13820"/>
                    <a:pt x="11723" y="13944"/>
                  </a:cubicBezTo>
                  <a:cubicBezTo>
                    <a:pt x="11501" y="14974"/>
                    <a:pt x="10588" y="15692"/>
                    <a:pt x="9556" y="15692"/>
                  </a:cubicBezTo>
                  <a:cubicBezTo>
                    <a:pt x="9479" y="15692"/>
                    <a:pt x="9401" y="15688"/>
                    <a:pt x="9323" y="15680"/>
                  </a:cubicBezTo>
                  <a:cubicBezTo>
                    <a:pt x="8196" y="15559"/>
                    <a:pt x="7344" y="14610"/>
                    <a:pt x="7344" y="13476"/>
                  </a:cubicBezTo>
                  <a:cubicBezTo>
                    <a:pt x="7344" y="12345"/>
                    <a:pt x="8196" y="11392"/>
                    <a:pt x="9323" y="11274"/>
                  </a:cubicBezTo>
                  <a:cubicBezTo>
                    <a:pt x="9403" y="11266"/>
                    <a:pt x="9482" y="11262"/>
                    <a:pt x="9561" y="11262"/>
                  </a:cubicBezTo>
                  <a:cubicBezTo>
                    <a:pt x="10591" y="11262"/>
                    <a:pt x="11501" y="11982"/>
                    <a:pt x="11723" y="13008"/>
                  </a:cubicBezTo>
                  <a:cubicBezTo>
                    <a:pt x="11741" y="13126"/>
                    <a:pt x="11844" y="13208"/>
                    <a:pt x="11958" y="13208"/>
                  </a:cubicBezTo>
                  <a:cubicBezTo>
                    <a:pt x="11974" y="13208"/>
                    <a:pt x="11990" y="13206"/>
                    <a:pt x="12006" y="13203"/>
                  </a:cubicBezTo>
                  <a:cubicBezTo>
                    <a:pt x="12137" y="13173"/>
                    <a:pt x="12221" y="13041"/>
                    <a:pt x="12184" y="12910"/>
                  </a:cubicBezTo>
                  <a:cubicBezTo>
                    <a:pt x="12103" y="12530"/>
                    <a:pt x="11942" y="12173"/>
                    <a:pt x="11706" y="11863"/>
                  </a:cubicBezTo>
                  <a:cubicBezTo>
                    <a:pt x="12066" y="10975"/>
                    <a:pt x="12248" y="10026"/>
                    <a:pt x="12245" y="9067"/>
                  </a:cubicBezTo>
                  <a:lnTo>
                    <a:pt x="12245" y="1218"/>
                  </a:lnTo>
                  <a:cubicBezTo>
                    <a:pt x="12245" y="1103"/>
                    <a:pt x="12161" y="1002"/>
                    <a:pt x="12046" y="985"/>
                  </a:cubicBezTo>
                  <a:lnTo>
                    <a:pt x="6163" y="3"/>
                  </a:lnTo>
                  <a:cubicBezTo>
                    <a:pt x="6149" y="1"/>
                    <a:pt x="6136" y="0"/>
                    <a:pt x="61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4"/>
            <p:cNvSpPr/>
            <p:nvPr/>
          </p:nvSpPr>
          <p:spPr>
            <a:xfrm>
              <a:off x="3509545" y="4357167"/>
              <a:ext cx="184539" cy="142313"/>
            </a:xfrm>
            <a:custGeom>
              <a:avLst/>
              <a:gdLst/>
              <a:ahLst/>
              <a:cxnLst/>
              <a:rect l="l" t="t" r="r" b="b"/>
              <a:pathLst>
                <a:path w="8321" h="6417" extrusionOk="0">
                  <a:moveTo>
                    <a:pt x="5817" y="471"/>
                  </a:moveTo>
                  <a:cubicBezTo>
                    <a:pt x="7099" y="471"/>
                    <a:pt x="7823" y="1946"/>
                    <a:pt x="7035" y="2959"/>
                  </a:cubicBezTo>
                  <a:lnTo>
                    <a:pt x="7038" y="2925"/>
                  </a:lnTo>
                  <a:lnTo>
                    <a:pt x="5790" y="2925"/>
                  </a:lnTo>
                  <a:lnTo>
                    <a:pt x="5362" y="1986"/>
                  </a:lnTo>
                  <a:cubicBezTo>
                    <a:pt x="5321" y="1891"/>
                    <a:pt x="5234" y="1843"/>
                    <a:pt x="5146" y="1843"/>
                  </a:cubicBezTo>
                  <a:cubicBezTo>
                    <a:pt x="5059" y="1843"/>
                    <a:pt x="4973" y="1889"/>
                    <a:pt x="4931" y="1983"/>
                  </a:cubicBezTo>
                  <a:lnTo>
                    <a:pt x="4184" y="3608"/>
                  </a:lnTo>
                  <a:lnTo>
                    <a:pt x="3407" y="1639"/>
                  </a:lnTo>
                  <a:cubicBezTo>
                    <a:pt x="3355" y="1519"/>
                    <a:pt x="3272" y="1458"/>
                    <a:pt x="3188" y="1458"/>
                  </a:cubicBezTo>
                  <a:cubicBezTo>
                    <a:pt x="3103" y="1458"/>
                    <a:pt x="3017" y="1522"/>
                    <a:pt x="2962" y="1653"/>
                  </a:cubicBezTo>
                  <a:lnTo>
                    <a:pt x="2525" y="2962"/>
                  </a:lnTo>
                  <a:lnTo>
                    <a:pt x="1283" y="2962"/>
                  </a:lnTo>
                  <a:cubicBezTo>
                    <a:pt x="1084" y="2686"/>
                    <a:pt x="973" y="2356"/>
                    <a:pt x="973" y="2016"/>
                  </a:cubicBezTo>
                  <a:cubicBezTo>
                    <a:pt x="973" y="1165"/>
                    <a:pt x="1663" y="475"/>
                    <a:pt x="2515" y="471"/>
                  </a:cubicBezTo>
                  <a:cubicBezTo>
                    <a:pt x="3148" y="471"/>
                    <a:pt x="3686" y="862"/>
                    <a:pt x="3945" y="1437"/>
                  </a:cubicBezTo>
                  <a:cubicBezTo>
                    <a:pt x="3999" y="1555"/>
                    <a:pt x="4082" y="1621"/>
                    <a:pt x="4167" y="1621"/>
                  </a:cubicBezTo>
                  <a:cubicBezTo>
                    <a:pt x="4247" y="1621"/>
                    <a:pt x="4327" y="1563"/>
                    <a:pt x="4386" y="1437"/>
                  </a:cubicBezTo>
                  <a:cubicBezTo>
                    <a:pt x="4649" y="862"/>
                    <a:pt x="5184" y="471"/>
                    <a:pt x="5817" y="471"/>
                  </a:cubicBezTo>
                  <a:close/>
                  <a:moveTo>
                    <a:pt x="3205" y="2420"/>
                  </a:moveTo>
                  <a:lnTo>
                    <a:pt x="3945" y="4298"/>
                  </a:lnTo>
                  <a:cubicBezTo>
                    <a:pt x="3985" y="4396"/>
                    <a:pt x="4075" y="4446"/>
                    <a:pt x="4166" y="4446"/>
                  </a:cubicBezTo>
                  <a:cubicBezTo>
                    <a:pt x="4252" y="4446"/>
                    <a:pt x="4338" y="4400"/>
                    <a:pt x="4379" y="4308"/>
                  </a:cubicBezTo>
                  <a:lnTo>
                    <a:pt x="5140" y="2659"/>
                  </a:lnTo>
                  <a:lnTo>
                    <a:pt x="5419" y="3295"/>
                  </a:lnTo>
                  <a:cubicBezTo>
                    <a:pt x="5467" y="3379"/>
                    <a:pt x="5544" y="3443"/>
                    <a:pt x="5635" y="3470"/>
                  </a:cubicBezTo>
                  <a:lnTo>
                    <a:pt x="6581" y="3470"/>
                  </a:lnTo>
                  <a:lnTo>
                    <a:pt x="4167" y="5846"/>
                  </a:lnTo>
                  <a:lnTo>
                    <a:pt x="1737" y="3430"/>
                  </a:lnTo>
                  <a:lnTo>
                    <a:pt x="2697" y="3430"/>
                  </a:lnTo>
                  <a:cubicBezTo>
                    <a:pt x="2797" y="3423"/>
                    <a:pt x="2885" y="3356"/>
                    <a:pt x="2922" y="3262"/>
                  </a:cubicBezTo>
                  <a:lnTo>
                    <a:pt x="3205" y="2420"/>
                  </a:lnTo>
                  <a:close/>
                  <a:moveTo>
                    <a:pt x="2517" y="0"/>
                  </a:moveTo>
                  <a:cubicBezTo>
                    <a:pt x="2314" y="0"/>
                    <a:pt x="2110" y="31"/>
                    <a:pt x="1909" y="94"/>
                  </a:cubicBezTo>
                  <a:cubicBezTo>
                    <a:pt x="1071" y="360"/>
                    <a:pt x="502" y="1138"/>
                    <a:pt x="502" y="2020"/>
                  </a:cubicBezTo>
                  <a:cubicBezTo>
                    <a:pt x="502" y="2346"/>
                    <a:pt x="728" y="2965"/>
                    <a:pt x="728" y="2965"/>
                  </a:cubicBezTo>
                  <a:lnTo>
                    <a:pt x="256" y="2965"/>
                  </a:lnTo>
                  <a:cubicBezTo>
                    <a:pt x="254" y="2965"/>
                    <a:pt x="252" y="2965"/>
                    <a:pt x="250" y="2965"/>
                  </a:cubicBezTo>
                  <a:cubicBezTo>
                    <a:pt x="131" y="2965"/>
                    <a:pt x="27" y="3055"/>
                    <a:pt x="14" y="3174"/>
                  </a:cubicBezTo>
                  <a:cubicBezTo>
                    <a:pt x="1" y="3312"/>
                    <a:pt x="108" y="3426"/>
                    <a:pt x="243" y="3426"/>
                  </a:cubicBezTo>
                  <a:lnTo>
                    <a:pt x="1067" y="3426"/>
                  </a:lnTo>
                  <a:lnTo>
                    <a:pt x="3999" y="6348"/>
                  </a:lnTo>
                  <a:cubicBezTo>
                    <a:pt x="4055" y="6393"/>
                    <a:pt x="4111" y="6416"/>
                    <a:pt x="4167" y="6416"/>
                  </a:cubicBezTo>
                  <a:cubicBezTo>
                    <a:pt x="4224" y="6416"/>
                    <a:pt x="4280" y="6393"/>
                    <a:pt x="4336" y="6348"/>
                  </a:cubicBezTo>
                  <a:lnTo>
                    <a:pt x="7250" y="3470"/>
                  </a:lnTo>
                  <a:lnTo>
                    <a:pt x="8082" y="3470"/>
                  </a:lnTo>
                  <a:cubicBezTo>
                    <a:pt x="8082" y="3470"/>
                    <a:pt x="8321" y="3329"/>
                    <a:pt x="8321" y="3201"/>
                  </a:cubicBezTo>
                  <a:cubicBezTo>
                    <a:pt x="8321" y="3070"/>
                    <a:pt x="8082" y="2922"/>
                    <a:pt x="8082" y="2922"/>
                  </a:cubicBezTo>
                  <a:lnTo>
                    <a:pt x="7600" y="2922"/>
                  </a:lnTo>
                  <a:cubicBezTo>
                    <a:pt x="7600" y="2922"/>
                    <a:pt x="7836" y="2353"/>
                    <a:pt x="7836" y="2020"/>
                  </a:cubicBezTo>
                  <a:cubicBezTo>
                    <a:pt x="7833" y="906"/>
                    <a:pt x="6931" y="4"/>
                    <a:pt x="5817" y="0"/>
                  </a:cubicBezTo>
                  <a:cubicBezTo>
                    <a:pt x="5813" y="0"/>
                    <a:pt x="5810" y="0"/>
                    <a:pt x="5806" y="0"/>
                  </a:cubicBezTo>
                  <a:cubicBezTo>
                    <a:pt x="5154" y="0"/>
                    <a:pt x="4542" y="319"/>
                    <a:pt x="4167" y="855"/>
                  </a:cubicBezTo>
                  <a:cubicBezTo>
                    <a:pt x="3781" y="310"/>
                    <a:pt x="3161" y="0"/>
                    <a:pt x="25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44"/>
            <p:cNvSpPr/>
            <p:nvPr/>
          </p:nvSpPr>
          <p:spPr>
            <a:xfrm>
              <a:off x="3640614" y="4510547"/>
              <a:ext cx="74672" cy="74672"/>
            </a:xfrm>
            <a:custGeom>
              <a:avLst/>
              <a:gdLst/>
              <a:ahLst/>
              <a:cxnLst/>
              <a:rect l="l" t="t" r="r" b="b"/>
              <a:pathLst>
                <a:path w="3367" h="3367" extrusionOk="0">
                  <a:moveTo>
                    <a:pt x="1936" y="465"/>
                  </a:moveTo>
                  <a:lnTo>
                    <a:pt x="1936" y="1196"/>
                  </a:lnTo>
                  <a:cubicBezTo>
                    <a:pt x="1936" y="1327"/>
                    <a:pt x="2044" y="1431"/>
                    <a:pt x="2175" y="1431"/>
                  </a:cubicBezTo>
                  <a:lnTo>
                    <a:pt x="2905" y="1431"/>
                  </a:lnTo>
                  <a:lnTo>
                    <a:pt x="2905" y="1936"/>
                  </a:lnTo>
                  <a:lnTo>
                    <a:pt x="2175" y="1936"/>
                  </a:lnTo>
                  <a:cubicBezTo>
                    <a:pt x="2044" y="1936"/>
                    <a:pt x="1936" y="2044"/>
                    <a:pt x="1936" y="2175"/>
                  </a:cubicBezTo>
                  <a:lnTo>
                    <a:pt x="1936" y="2905"/>
                  </a:lnTo>
                  <a:lnTo>
                    <a:pt x="1431" y="2905"/>
                  </a:lnTo>
                  <a:lnTo>
                    <a:pt x="1431" y="2175"/>
                  </a:lnTo>
                  <a:cubicBezTo>
                    <a:pt x="1431" y="2044"/>
                    <a:pt x="1327" y="1936"/>
                    <a:pt x="1196" y="1936"/>
                  </a:cubicBezTo>
                  <a:lnTo>
                    <a:pt x="465" y="1936"/>
                  </a:lnTo>
                  <a:lnTo>
                    <a:pt x="465" y="1431"/>
                  </a:lnTo>
                  <a:lnTo>
                    <a:pt x="1196" y="1431"/>
                  </a:lnTo>
                  <a:cubicBezTo>
                    <a:pt x="1327" y="1431"/>
                    <a:pt x="1431" y="1327"/>
                    <a:pt x="1431" y="1196"/>
                  </a:cubicBezTo>
                  <a:lnTo>
                    <a:pt x="1431" y="465"/>
                  </a:lnTo>
                  <a:close/>
                  <a:moveTo>
                    <a:pt x="1206" y="1"/>
                  </a:moveTo>
                  <a:cubicBezTo>
                    <a:pt x="1074" y="1"/>
                    <a:pt x="970" y="108"/>
                    <a:pt x="970" y="240"/>
                  </a:cubicBezTo>
                  <a:lnTo>
                    <a:pt x="970" y="970"/>
                  </a:lnTo>
                  <a:lnTo>
                    <a:pt x="240" y="970"/>
                  </a:lnTo>
                  <a:cubicBezTo>
                    <a:pt x="109" y="970"/>
                    <a:pt x="1" y="1074"/>
                    <a:pt x="1" y="1206"/>
                  </a:cubicBezTo>
                  <a:lnTo>
                    <a:pt x="1" y="2165"/>
                  </a:lnTo>
                  <a:cubicBezTo>
                    <a:pt x="1" y="2293"/>
                    <a:pt x="109" y="2401"/>
                    <a:pt x="240" y="2401"/>
                  </a:cubicBezTo>
                  <a:lnTo>
                    <a:pt x="970" y="2401"/>
                  </a:lnTo>
                  <a:lnTo>
                    <a:pt x="970" y="3134"/>
                  </a:lnTo>
                  <a:cubicBezTo>
                    <a:pt x="970" y="3262"/>
                    <a:pt x="1074" y="3367"/>
                    <a:pt x="1202" y="3367"/>
                  </a:cubicBezTo>
                  <a:lnTo>
                    <a:pt x="2165" y="3367"/>
                  </a:lnTo>
                  <a:cubicBezTo>
                    <a:pt x="2293" y="3367"/>
                    <a:pt x="2401" y="3262"/>
                    <a:pt x="2401" y="3131"/>
                  </a:cubicBezTo>
                  <a:lnTo>
                    <a:pt x="2401" y="2401"/>
                  </a:lnTo>
                  <a:lnTo>
                    <a:pt x="3131" y="2401"/>
                  </a:lnTo>
                  <a:cubicBezTo>
                    <a:pt x="3262" y="2401"/>
                    <a:pt x="3367" y="2293"/>
                    <a:pt x="3367" y="2165"/>
                  </a:cubicBezTo>
                  <a:lnTo>
                    <a:pt x="3367" y="1206"/>
                  </a:lnTo>
                  <a:cubicBezTo>
                    <a:pt x="3367" y="1074"/>
                    <a:pt x="3262" y="970"/>
                    <a:pt x="3131" y="970"/>
                  </a:cubicBezTo>
                  <a:lnTo>
                    <a:pt x="2401" y="970"/>
                  </a:lnTo>
                  <a:lnTo>
                    <a:pt x="2401" y="240"/>
                  </a:lnTo>
                  <a:cubicBezTo>
                    <a:pt x="2401" y="108"/>
                    <a:pt x="2293" y="1"/>
                    <a:pt x="21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6" name="Google Shape;2156;p44"/>
          <p:cNvSpPr/>
          <p:nvPr/>
        </p:nvSpPr>
        <p:spPr>
          <a:xfrm>
            <a:off x="7542623" y="2377169"/>
            <a:ext cx="428861" cy="427295"/>
          </a:xfrm>
          <a:custGeom>
            <a:avLst/>
            <a:gdLst/>
            <a:ahLst/>
            <a:cxnLst/>
            <a:rect l="l" t="t" r="r" b="b"/>
            <a:pathLst>
              <a:path w="16156" h="16097" extrusionOk="0">
                <a:moveTo>
                  <a:pt x="8081" y="419"/>
                </a:moveTo>
                <a:cubicBezTo>
                  <a:pt x="8744" y="419"/>
                  <a:pt x="9074" y="1220"/>
                  <a:pt x="8606" y="1688"/>
                </a:cubicBezTo>
                <a:cubicBezTo>
                  <a:pt x="8455" y="1839"/>
                  <a:pt x="8269" y="1907"/>
                  <a:pt x="8087" y="1907"/>
                </a:cubicBezTo>
                <a:cubicBezTo>
                  <a:pt x="7705" y="1907"/>
                  <a:pt x="7337" y="1610"/>
                  <a:pt x="7337" y="1163"/>
                </a:cubicBezTo>
                <a:cubicBezTo>
                  <a:pt x="7337" y="752"/>
                  <a:pt x="7671" y="419"/>
                  <a:pt x="8081" y="419"/>
                </a:cubicBezTo>
                <a:close/>
                <a:moveTo>
                  <a:pt x="4463" y="3354"/>
                </a:moveTo>
                <a:cubicBezTo>
                  <a:pt x="4557" y="3822"/>
                  <a:pt x="4917" y="4196"/>
                  <a:pt x="5385" y="4300"/>
                </a:cubicBezTo>
                <a:cubicBezTo>
                  <a:pt x="5473" y="4320"/>
                  <a:pt x="5561" y="4329"/>
                  <a:pt x="5649" y="4329"/>
                </a:cubicBezTo>
                <a:cubicBezTo>
                  <a:pt x="6029" y="4329"/>
                  <a:pt x="6394" y="4150"/>
                  <a:pt x="6624" y="3836"/>
                </a:cubicBezTo>
                <a:cubicBezTo>
                  <a:pt x="6806" y="4081"/>
                  <a:pt x="7068" y="4246"/>
                  <a:pt x="7364" y="4307"/>
                </a:cubicBezTo>
                <a:lnTo>
                  <a:pt x="7364" y="4872"/>
                </a:lnTo>
                <a:cubicBezTo>
                  <a:pt x="6940" y="4872"/>
                  <a:pt x="6489" y="5047"/>
                  <a:pt x="6247" y="5414"/>
                </a:cubicBezTo>
                <a:cubicBezTo>
                  <a:pt x="6142" y="5374"/>
                  <a:pt x="6029" y="5355"/>
                  <a:pt x="5914" y="5355"/>
                </a:cubicBezTo>
                <a:cubicBezTo>
                  <a:pt x="5557" y="5355"/>
                  <a:pt x="5188" y="5539"/>
                  <a:pt x="5002" y="5835"/>
                </a:cubicBezTo>
                <a:lnTo>
                  <a:pt x="3914" y="5835"/>
                </a:lnTo>
                <a:cubicBezTo>
                  <a:pt x="3635" y="5835"/>
                  <a:pt x="3403" y="5613"/>
                  <a:pt x="3396" y="5330"/>
                </a:cubicBezTo>
                <a:lnTo>
                  <a:pt x="4554" y="5330"/>
                </a:lnTo>
                <a:cubicBezTo>
                  <a:pt x="4556" y="5330"/>
                  <a:pt x="4558" y="5330"/>
                  <a:pt x="4561" y="5330"/>
                </a:cubicBezTo>
                <a:cubicBezTo>
                  <a:pt x="4682" y="5330"/>
                  <a:pt x="4783" y="5240"/>
                  <a:pt x="4796" y="5121"/>
                </a:cubicBezTo>
                <a:cubicBezTo>
                  <a:pt x="4810" y="4983"/>
                  <a:pt x="4702" y="4869"/>
                  <a:pt x="4567" y="4869"/>
                </a:cubicBezTo>
                <a:lnTo>
                  <a:pt x="2979" y="4869"/>
                </a:lnTo>
                <a:cubicBezTo>
                  <a:pt x="2676" y="4865"/>
                  <a:pt x="2427" y="4623"/>
                  <a:pt x="2420" y="4320"/>
                </a:cubicBezTo>
                <a:lnTo>
                  <a:pt x="3935" y="4320"/>
                </a:lnTo>
                <a:cubicBezTo>
                  <a:pt x="3937" y="4320"/>
                  <a:pt x="3939" y="4320"/>
                  <a:pt x="3941" y="4320"/>
                </a:cubicBezTo>
                <a:cubicBezTo>
                  <a:pt x="4059" y="4320"/>
                  <a:pt x="4160" y="4231"/>
                  <a:pt x="4177" y="4112"/>
                </a:cubicBezTo>
                <a:cubicBezTo>
                  <a:pt x="4187" y="3974"/>
                  <a:pt x="4079" y="3859"/>
                  <a:pt x="3945" y="3859"/>
                </a:cubicBezTo>
                <a:lnTo>
                  <a:pt x="2009" y="3859"/>
                </a:lnTo>
                <a:cubicBezTo>
                  <a:pt x="1730" y="3859"/>
                  <a:pt x="1498" y="3634"/>
                  <a:pt x="1491" y="3354"/>
                </a:cubicBezTo>
                <a:close/>
                <a:moveTo>
                  <a:pt x="14668" y="3354"/>
                </a:moveTo>
                <a:cubicBezTo>
                  <a:pt x="14661" y="3637"/>
                  <a:pt x="14429" y="3859"/>
                  <a:pt x="14150" y="3859"/>
                </a:cubicBezTo>
                <a:lnTo>
                  <a:pt x="12231" y="3859"/>
                </a:lnTo>
                <a:cubicBezTo>
                  <a:pt x="12229" y="3859"/>
                  <a:pt x="12227" y="3859"/>
                  <a:pt x="12225" y="3859"/>
                </a:cubicBezTo>
                <a:cubicBezTo>
                  <a:pt x="12106" y="3859"/>
                  <a:pt x="12002" y="3949"/>
                  <a:pt x="11989" y="4068"/>
                </a:cubicBezTo>
                <a:cubicBezTo>
                  <a:pt x="11975" y="4202"/>
                  <a:pt x="12083" y="4320"/>
                  <a:pt x="12221" y="4320"/>
                </a:cubicBezTo>
                <a:lnTo>
                  <a:pt x="13746" y="4320"/>
                </a:lnTo>
                <a:cubicBezTo>
                  <a:pt x="13736" y="4623"/>
                  <a:pt x="13487" y="4865"/>
                  <a:pt x="13184" y="4869"/>
                </a:cubicBezTo>
                <a:lnTo>
                  <a:pt x="11595" y="4869"/>
                </a:lnTo>
                <a:cubicBezTo>
                  <a:pt x="11460" y="4869"/>
                  <a:pt x="11353" y="4983"/>
                  <a:pt x="11366" y="5121"/>
                </a:cubicBezTo>
                <a:cubicBezTo>
                  <a:pt x="11379" y="5240"/>
                  <a:pt x="11480" y="5330"/>
                  <a:pt x="11602" y="5330"/>
                </a:cubicBezTo>
                <a:cubicBezTo>
                  <a:pt x="11604" y="5330"/>
                  <a:pt x="11606" y="5330"/>
                  <a:pt x="11609" y="5330"/>
                </a:cubicBezTo>
                <a:lnTo>
                  <a:pt x="12723" y="5330"/>
                </a:lnTo>
                <a:cubicBezTo>
                  <a:pt x="12716" y="5609"/>
                  <a:pt x="12490" y="5835"/>
                  <a:pt x="12211" y="5835"/>
                </a:cubicBezTo>
                <a:lnTo>
                  <a:pt x="11134" y="5835"/>
                </a:lnTo>
                <a:cubicBezTo>
                  <a:pt x="10950" y="5539"/>
                  <a:pt x="10585" y="5355"/>
                  <a:pt x="10232" y="5355"/>
                </a:cubicBezTo>
                <a:cubicBezTo>
                  <a:pt x="10119" y="5355"/>
                  <a:pt x="10007" y="5374"/>
                  <a:pt x="9902" y="5414"/>
                </a:cubicBezTo>
                <a:cubicBezTo>
                  <a:pt x="9660" y="5047"/>
                  <a:pt x="9215" y="4876"/>
                  <a:pt x="8795" y="4872"/>
                </a:cubicBezTo>
                <a:lnTo>
                  <a:pt x="8795" y="4310"/>
                </a:lnTo>
                <a:cubicBezTo>
                  <a:pt x="9091" y="4250"/>
                  <a:pt x="9353" y="4081"/>
                  <a:pt x="9535" y="3839"/>
                </a:cubicBezTo>
                <a:cubicBezTo>
                  <a:pt x="9765" y="4153"/>
                  <a:pt x="10130" y="4332"/>
                  <a:pt x="10510" y="4332"/>
                </a:cubicBezTo>
                <a:cubicBezTo>
                  <a:pt x="10598" y="4332"/>
                  <a:pt x="10686" y="4323"/>
                  <a:pt x="10774" y="4303"/>
                </a:cubicBezTo>
                <a:cubicBezTo>
                  <a:pt x="11242" y="4196"/>
                  <a:pt x="11602" y="3825"/>
                  <a:pt x="11696" y="3354"/>
                </a:cubicBezTo>
                <a:close/>
                <a:moveTo>
                  <a:pt x="7329" y="5326"/>
                </a:moveTo>
                <a:cubicBezTo>
                  <a:pt x="7341" y="5326"/>
                  <a:pt x="7353" y="5326"/>
                  <a:pt x="7364" y="5327"/>
                </a:cubicBezTo>
                <a:lnTo>
                  <a:pt x="7364" y="7871"/>
                </a:lnTo>
                <a:cubicBezTo>
                  <a:pt x="7314" y="7851"/>
                  <a:pt x="6469" y="7534"/>
                  <a:pt x="6422" y="7259"/>
                </a:cubicBezTo>
                <a:cubicBezTo>
                  <a:pt x="6728" y="7067"/>
                  <a:pt x="6913" y="6733"/>
                  <a:pt x="6913" y="6373"/>
                </a:cubicBezTo>
                <a:cubicBezTo>
                  <a:pt x="6913" y="6111"/>
                  <a:pt x="6812" y="5858"/>
                  <a:pt x="6634" y="5666"/>
                </a:cubicBezTo>
                <a:cubicBezTo>
                  <a:pt x="6782" y="5435"/>
                  <a:pt x="7063" y="5326"/>
                  <a:pt x="7329" y="5326"/>
                </a:cubicBezTo>
                <a:close/>
                <a:moveTo>
                  <a:pt x="8830" y="5326"/>
                </a:moveTo>
                <a:cubicBezTo>
                  <a:pt x="9096" y="5326"/>
                  <a:pt x="9377" y="5435"/>
                  <a:pt x="9525" y="5666"/>
                </a:cubicBezTo>
                <a:cubicBezTo>
                  <a:pt x="9077" y="6144"/>
                  <a:pt x="9178" y="6912"/>
                  <a:pt x="9737" y="7259"/>
                </a:cubicBezTo>
                <a:cubicBezTo>
                  <a:pt x="9690" y="7534"/>
                  <a:pt x="8960" y="7804"/>
                  <a:pt x="8795" y="7871"/>
                </a:cubicBezTo>
                <a:lnTo>
                  <a:pt x="8795" y="5327"/>
                </a:lnTo>
                <a:cubicBezTo>
                  <a:pt x="8807" y="5326"/>
                  <a:pt x="8818" y="5326"/>
                  <a:pt x="8830" y="5326"/>
                </a:cubicBezTo>
                <a:close/>
                <a:moveTo>
                  <a:pt x="8334" y="2365"/>
                </a:moveTo>
                <a:lnTo>
                  <a:pt x="8334" y="8043"/>
                </a:lnTo>
                <a:lnTo>
                  <a:pt x="8081" y="8134"/>
                </a:lnTo>
                <a:lnTo>
                  <a:pt x="7829" y="8043"/>
                </a:lnTo>
                <a:lnTo>
                  <a:pt x="7829" y="2365"/>
                </a:lnTo>
                <a:cubicBezTo>
                  <a:pt x="7896" y="2384"/>
                  <a:pt x="7991" y="2394"/>
                  <a:pt x="8084" y="2394"/>
                </a:cubicBezTo>
                <a:cubicBezTo>
                  <a:pt x="8181" y="2394"/>
                  <a:pt x="8275" y="2384"/>
                  <a:pt x="8334" y="2365"/>
                </a:cubicBezTo>
                <a:close/>
                <a:moveTo>
                  <a:pt x="10307" y="5808"/>
                </a:moveTo>
                <a:cubicBezTo>
                  <a:pt x="10728" y="5808"/>
                  <a:pt x="11026" y="6290"/>
                  <a:pt x="10777" y="6680"/>
                </a:cubicBezTo>
                <a:cubicBezTo>
                  <a:pt x="10737" y="6740"/>
                  <a:pt x="10727" y="6818"/>
                  <a:pt x="10754" y="6888"/>
                </a:cubicBezTo>
                <a:cubicBezTo>
                  <a:pt x="10794" y="7003"/>
                  <a:pt x="10814" y="7124"/>
                  <a:pt x="10814" y="7245"/>
                </a:cubicBezTo>
                <a:cubicBezTo>
                  <a:pt x="10814" y="7986"/>
                  <a:pt x="10084" y="8416"/>
                  <a:pt x="9498" y="8682"/>
                </a:cubicBezTo>
                <a:cubicBezTo>
                  <a:pt x="9266" y="8578"/>
                  <a:pt x="9024" y="8484"/>
                  <a:pt x="8778" y="8393"/>
                </a:cubicBezTo>
                <a:cubicBezTo>
                  <a:pt x="9633" y="8063"/>
                  <a:pt x="10225" y="7730"/>
                  <a:pt x="10225" y="7245"/>
                </a:cubicBezTo>
                <a:cubicBezTo>
                  <a:pt x="10225" y="7124"/>
                  <a:pt x="10185" y="6945"/>
                  <a:pt x="10057" y="6885"/>
                </a:cubicBezTo>
                <a:cubicBezTo>
                  <a:pt x="9586" y="6663"/>
                  <a:pt x="9643" y="5976"/>
                  <a:pt x="10144" y="5831"/>
                </a:cubicBezTo>
                <a:cubicBezTo>
                  <a:pt x="10200" y="5815"/>
                  <a:pt x="10254" y="5808"/>
                  <a:pt x="10307" y="5808"/>
                </a:cubicBezTo>
                <a:close/>
                <a:moveTo>
                  <a:pt x="7364" y="10008"/>
                </a:moveTo>
                <a:lnTo>
                  <a:pt x="7364" y="11095"/>
                </a:lnTo>
                <a:cubicBezTo>
                  <a:pt x="6695" y="10799"/>
                  <a:pt x="6614" y="10621"/>
                  <a:pt x="6614" y="10554"/>
                </a:cubicBezTo>
                <a:cubicBezTo>
                  <a:pt x="6614" y="10486"/>
                  <a:pt x="6695" y="10308"/>
                  <a:pt x="7364" y="10008"/>
                </a:cubicBezTo>
                <a:close/>
                <a:moveTo>
                  <a:pt x="8795" y="10008"/>
                </a:moveTo>
                <a:cubicBezTo>
                  <a:pt x="9465" y="10308"/>
                  <a:pt x="9545" y="10483"/>
                  <a:pt x="9545" y="10554"/>
                </a:cubicBezTo>
                <a:cubicBezTo>
                  <a:pt x="9545" y="10621"/>
                  <a:pt x="9465" y="10799"/>
                  <a:pt x="8795" y="11095"/>
                </a:cubicBezTo>
                <a:lnTo>
                  <a:pt x="8795" y="10008"/>
                </a:lnTo>
                <a:close/>
                <a:moveTo>
                  <a:pt x="8081" y="9726"/>
                </a:moveTo>
                <a:cubicBezTo>
                  <a:pt x="8172" y="9759"/>
                  <a:pt x="8256" y="9790"/>
                  <a:pt x="8334" y="9820"/>
                </a:cubicBezTo>
                <a:lnTo>
                  <a:pt x="8334" y="11287"/>
                </a:lnTo>
                <a:cubicBezTo>
                  <a:pt x="8256" y="11314"/>
                  <a:pt x="8172" y="11345"/>
                  <a:pt x="8081" y="11378"/>
                </a:cubicBezTo>
                <a:cubicBezTo>
                  <a:pt x="8004" y="11351"/>
                  <a:pt x="7916" y="11321"/>
                  <a:pt x="7829" y="11287"/>
                </a:cubicBezTo>
                <a:lnTo>
                  <a:pt x="7829" y="9820"/>
                </a:lnTo>
                <a:cubicBezTo>
                  <a:pt x="7916" y="9786"/>
                  <a:pt x="8004" y="9756"/>
                  <a:pt x="8081" y="9726"/>
                </a:cubicBezTo>
                <a:close/>
                <a:moveTo>
                  <a:pt x="6678" y="9204"/>
                </a:moveTo>
                <a:cubicBezTo>
                  <a:pt x="6910" y="9302"/>
                  <a:pt x="7152" y="9392"/>
                  <a:pt x="7395" y="9480"/>
                </a:cubicBezTo>
                <a:cubicBezTo>
                  <a:pt x="6725" y="9749"/>
                  <a:pt x="6132" y="10069"/>
                  <a:pt x="6132" y="10554"/>
                </a:cubicBezTo>
                <a:cubicBezTo>
                  <a:pt x="6132" y="11035"/>
                  <a:pt x="6725" y="11358"/>
                  <a:pt x="7395" y="11627"/>
                </a:cubicBezTo>
                <a:cubicBezTo>
                  <a:pt x="7166" y="11711"/>
                  <a:pt x="6917" y="11802"/>
                  <a:pt x="6678" y="11903"/>
                </a:cubicBezTo>
                <a:cubicBezTo>
                  <a:pt x="6146" y="11637"/>
                  <a:pt x="5547" y="11220"/>
                  <a:pt x="5547" y="10554"/>
                </a:cubicBezTo>
                <a:lnTo>
                  <a:pt x="5543" y="10554"/>
                </a:lnTo>
                <a:cubicBezTo>
                  <a:pt x="5543" y="9887"/>
                  <a:pt x="6146" y="9466"/>
                  <a:pt x="6678" y="9204"/>
                </a:cubicBezTo>
                <a:close/>
                <a:moveTo>
                  <a:pt x="5846" y="5807"/>
                </a:moveTo>
                <a:cubicBezTo>
                  <a:pt x="5910" y="5807"/>
                  <a:pt x="5976" y="5818"/>
                  <a:pt x="6042" y="5842"/>
                </a:cubicBezTo>
                <a:cubicBezTo>
                  <a:pt x="6149" y="5879"/>
                  <a:pt x="6244" y="5949"/>
                  <a:pt x="6307" y="6043"/>
                </a:cubicBezTo>
                <a:cubicBezTo>
                  <a:pt x="6509" y="6333"/>
                  <a:pt x="6405" y="6733"/>
                  <a:pt x="6089" y="6885"/>
                </a:cubicBezTo>
                <a:cubicBezTo>
                  <a:pt x="5961" y="6945"/>
                  <a:pt x="5920" y="7124"/>
                  <a:pt x="5920" y="7245"/>
                </a:cubicBezTo>
                <a:cubicBezTo>
                  <a:pt x="5920" y="7750"/>
                  <a:pt x="6546" y="8086"/>
                  <a:pt x="7489" y="8440"/>
                </a:cubicBezTo>
                <a:cubicBezTo>
                  <a:pt x="7657" y="8500"/>
                  <a:pt x="8977" y="8968"/>
                  <a:pt x="9374" y="9157"/>
                </a:cubicBezTo>
                <a:cubicBezTo>
                  <a:pt x="9922" y="9413"/>
                  <a:pt x="10602" y="9867"/>
                  <a:pt x="10602" y="10554"/>
                </a:cubicBezTo>
                <a:cubicBezTo>
                  <a:pt x="10602" y="11254"/>
                  <a:pt x="9939" y="11681"/>
                  <a:pt x="9380" y="11947"/>
                </a:cubicBezTo>
                <a:cubicBezTo>
                  <a:pt x="8758" y="12216"/>
                  <a:pt x="8122" y="12428"/>
                  <a:pt x="7489" y="12667"/>
                </a:cubicBezTo>
                <a:cubicBezTo>
                  <a:pt x="6546" y="13021"/>
                  <a:pt x="5917" y="13357"/>
                  <a:pt x="5917" y="13862"/>
                </a:cubicBezTo>
                <a:cubicBezTo>
                  <a:pt x="5917" y="14071"/>
                  <a:pt x="6035" y="14266"/>
                  <a:pt x="6270" y="14451"/>
                </a:cubicBezTo>
                <a:lnTo>
                  <a:pt x="6270" y="15111"/>
                </a:lnTo>
                <a:cubicBezTo>
                  <a:pt x="5631" y="14754"/>
                  <a:pt x="5331" y="14350"/>
                  <a:pt x="5331" y="13862"/>
                </a:cubicBezTo>
                <a:cubicBezTo>
                  <a:pt x="5331" y="13398"/>
                  <a:pt x="5624" y="12990"/>
                  <a:pt x="6200" y="12654"/>
                </a:cubicBezTo>
                <a:cubicBezTo>
                  <a:pt x="6957" y="12210"/>
                  <a:pt x="7825" y="11991"/>
                  <a:pt x="8640" y="11671"/>
                </a:cubicBezTo>
                <a:cubicBezTo>
                  <a:pt x="9353" y="11392"/>
                  <a:pt x="10013" y="11062"/>
                  <a:pt x="10013" y="10554"/>
                </a:cubicBezTo>
                <a:cubicBezTo>
                  <a:pt x="10013" y="10042"/>
                  <a:pt x="9357" y="9716"/>
                  <a:pt x="8643" y="9436"/>
                </a:cubicBezTo>
                <a:lnTo>
                  <a:pt x="8640" y="9433"/>
                </a:lnTo>
                <a:cubicBezTo>
                  <a:pt x="8495" y="9379"/>
                  <a:pt x="6351" y="8544"/>
                  <a:pt x="6200" y="8453"/>
                </a:cubicBezTo>
                <a:cubicBezTo>
                  <a:pt x="5651" y="8130"/>
                  <a:pt x="5153" y="7565"/>
                  <a:pt x="5392" y="6888"/>
                </a:cubicBezTo>
                <a:cubicBezTo>
                  <a:pt x="5416" y="6821"/>
                  <a:pt x="5409" y="6744"/>
                  <a:pt x="5372" y="6683"/>
                </a:cubicBezTo>
                <a:cubicBezTo>
                  <a:pt x="5341" y="6636"/>
                  <a:pt x="5318" y="6585"/>
                  <a:pt x="5301" y="6531"/>
                </a:cubicBezTo>
                <a:cubicBezTo>
                  <a:pt x="5193" y="6154"/>
                  <a:pt x="5489" y="5807"/>
                  <a:pt x="5846" y="5807"/>
                </a:cubicBezTo>
                <a:close/>
                <a:moveTo>
                  <a:pt x="9512" y="12422"/>
                </a:moveTo>
                <a:cubicBezTo>
                  <a:pt x="10101" y="12687"/>
                  <a:pt x="10828" y="13118"/>
                  <a:pt x="10828" y="13862"/>
                </a:cubicBezTo>
                <a:cubicBezTo>
                  <a:pt x="10828" y="14350"/>
                  <a:pt x="10528" y="14754"/>
                  <a:pt x="9889" y="15111"/>
                </a:cubicBezTo>
                <a:lnTo>
                  <a:pt x="9889" y="14451"/>
                </a:lnTo>
                <a:cubicBezTo>
                  <a:pt x="10128" y="14266"/>
                  <a:pt x="10242" y="14074"/>
                  <a:pt x="10242" y="13862"/>
                </a:cubicBezTo>
                <a:cubicBezTo>
                  <a:pt x="10242" y="13374"/>
                  <a:pt x="9646" y="13044"/>
                  <a:pt x="8791" y="12714"/>
                </a:cubicBezTo>
                <a:cubicBezTo>
                  <a:pt x="9010" y="12634"/>
                  <a:pt x="9266" y="12533"/>
                  <a:pt x="9512" y="12422"/>
                </a:cubicBezTo>
                <a:close/>
                <a:moveTo>
                  <a:pt x="8103" y="1"/>
                </a:moveTo>
                <a:cubicBezTo>
                  <a:pt x="7421" y="1"/>
                  <a:pt x="6866" y="535"/>
                  <a:pt x="6866" y="1190"/>
                </a:cubicBezTo>
                <a:cubicBezTo>
                  <a:pt x="6870" y="1570"/>
                  <a:pt x="7055" y="1924"/>
                  <a:pt x="7364" y="2146"/>
                </a:cubicBezTo>
                <a:lnTo>
                  <a:pt x="7364" y="3799"/>
                </a:lnTo>
                <a:cubicBezTo>
                  <a:pt x="7048" y="3684"/>
                  <a:pt x="6876" y="3455"/>
                  <a:pt x="6849" y="3109"/>
                </a:cubicBezTo>
                <a:cubicBezTo>
                  <a:pt x="6849" y="2456"/>
                  <a:pt x="6297" y="1924"/>
                  <a:pt x="5621" y="1924"/>
                </a:cubicBezTo>
                <a:lnTo>
                  <a:pt x="3911" y="1924"/>
                </a:lnTo>
                <a:cubicBezTo>
                  <a:pt x="3909" y="1924"/>
                  <a:pt x="3906" y="1924"/>
                  <a:pt x="3904" y="1924"/>
                </a:cubicBezTo>
                <a:cubicBezTo>
                  <a:pt x="3792" y="1924"/>
                  <a:pt x="3695" y="2000"/>
                  <a:pt x="3672" y="2109"/>
                </a:cubicBezTo>
                <a:cubicBezTo>
                  <a:pt x="3642" y="2252"/>
                  <a:pt x="3753" y="2385"/>
                  <a:pt x="3899" y="2385"/>
                </a:cubicBezTo>
                <a:cubicBezTo>
                  <a:pt x="3901" y="2385"/>
                  <a:pt x="3902" y="2385"/>
                  <a:pt x="3904" y="2385"/>
                </a:cubicBezTo>
                <a:lnTo>
                  <a:pt x="5621" y="2385"/>
                </a:lnTo>
                <a:cubicBezTo>
                  <a:pt x="5957" y="2385"/>
                  <a:pt x="6297" y="2651"/>
                  <a:pt x="6365" y="2977"/>
                </a:cubicBezTo>
                <a:cubicBezTo>
                  <a:pt x="6452" y="3411"/>
                  <a:pt x="6149" y="3825"/>
                  <a:pt x="5708" y="3873"/>
                </a:cubicBezTo>
                <a:cubicBezTo>
                  <a:pt x="5683" y="3875"/>
                  <a:pt x="5658" y="3876"/>
                  <a:pt x="5633" y="3876"/>
                </a:cubicBezTo>
                <a:cubicBezTo>
                  <a:pt x="5225" y="3876"/>
                  <a:pt x="4887" y="3544"/>
                  <a:pt x="4887" y="3125"/>
                </a:cubicBezTo>
                <a:cubicBezTo>
                  <a:pt x="4887" y="2994"/>
                  <a:pt x="4776" y="2890"/>
                  <a:pt x="4645" y="2890"/>
                </a:cubicBezTo>
                <a:lnTo>
                  <a:pt x="1000" y="2890"/>
                </a:lnTo>
                <a:cubicBezTo>
                  <a:pt x="717" y="2890"/>
                  <a:pt x="485" y="2668"/>
                  <a:pt x="475" y="2385"/>
                </a:cubicBezTo>
                <a:lnTo>
                  <a:pt x="2901" y="2385"/>
                </a:lnTo>
                <a:cubicBezTo>
                  <a:pt x="2903" y="2385"/>
                  <a:pt x="2906" y="2385"/>
                  <a:pt x="2908" y="2385"/>
                </a:cubicBezTo>
                <a:cubicBezTo>
                  <a:pt x="3026" y="2385"/>
                  <a:pt x="3127" y="2295"/>
                  <a:pt x="3144" y="2176"/>
                </a:cubicBezTo>
                <a:cubicBezTo>
                  <a:pt x="3154" y="2038"/>
                  <a:pt x="3046" y="1924"/>
                  <a:pt x="2911" y="1924"/>
                </a:cubicBezTo>
                <a:lnTo>
                  <a:pt x="236" y="1924"/>
                </a:lnTo>
                <a:cubicBezTo>
                  <a:pt x="108" y="1924"/>
                  <a:pt x="0" y="2028"/>
                  <a:pt x="0" y="2159"/>
                </a:cubicBezTo>
                <a:lnTo>
                  <a:pt x="0" y="2375"/>
                </a:lnTo>
                <a:cubicBezTo>
                  <a:pt x="646" y="3034"/>
                  <a:pt x="1296" y="3691"/>
                  <a:pt x="1952" y="4340"/>
                </a:cubicBezTo>
                <a:cubicBezTo>
                  <a:pt x="2571" y="5010"/>
                  <a:pt x="3208" y="5663"/>
                  <a:pt x="3867" y="6299"/>
                </a:cubicBezTo>
                <a:lnTo>
                  <a:pt x="4850" y="6299"/>
                </a:lnTo>
                <a:cubicBezTo>
                  <a:pt x="4837" y="6481"/>
                  <a:pt x="4870" y="6663"/>
                  <a:pt x="4951" y="6828"/>
                </a:cubicBezTo>
                <a:cubicBezTo>
                  <a:pt x="4695" y="7770"/>
                  <a:pt x="5385" y="8537"/>
                  <a:pt x="6156" y="8948"/>
                </a:cubicBezTo>
                <a:cubicBezTo>
                  <a:pt x="5449" y="9376"/>
                  <a:pt x="5089" y="9917"/>
                  <a:pt x="5089" y="10547"/>
                </a:cubicBezTo>
                <a:cubicBezTo>
                  <a:pt x="5089" y="11180"/>
                  <a:pt x="5449" y="11721"/>
                  <a:pt x="6156" y="12146"/>
                </a:cubicBezTo>
                <a:cubicBezTo>
                  <a:pt x="5513" y="12489"/>
                  <a:pt x="4894" y="13068"/>
                  <a:pt x="4894" y="13855"/>
                </a:cubicBezTo>
                <a:cubicBezTo>
                  <a:pt x="4894" y="14993"/>
                  <a:pt x="6055" y="15532"/>
                  <a:pt x="6439" y="15707"/>
                </a:cubicBezTo>
                <a:cubicBezTo>
                  <a:pt x="6471" y="15721"/>
                  <a:pt x="6503" y="15728"/>
                  <a:pt x="6535" y="15728"/>
                </a:cubicBezTo>
                <a:cubicBezTo>
                  <a:pt x="6659" y="15728"/>
                  <a:pt x="6773" y="15628"/>
                  <a:pt x="6775" y="15491"/>
                </a:cubicBezTo>
                <a:lnTo>
                  <a:pt x="6775" y="14327"/>
                </a:lnTo>
                <a:cubicBezTo>
                  <a:pt x="6775" y="14246"/>
                  <a:pt x="6735" y="14172"/>
                  <a:pt x="6668" y="14128"/>
                </a:cubicBezTo>
                <a:cubicBezTo>
                  <a:pt x="6442" y="13973"/>
                  <a:pt x="6422" y="13879"/>
                  <a:pt x="6422" y="13855"/>
                </a:cubicBezTo>
                <a:cubicBezTo>
                  <a:pt x="6422" y="13584"/>
                  <a:pt x="7362" y="13226"/>
                  <a:pt x="7364" y="13226"/>
                </a:cubicBezTo>
                <a:lnTo>
                  <a:pt x="7364" y="13226"/>
                </a:lnTo>
                <a:cubicBezTo>
                  <a:pt x="7364" y="13226"/>
                  <a:pt x="7364" y="13226"/>
                  <a:pt x="7364" y="13226"/>
                </a:cubicBezTo>
                <a:lnTo>
                  <a:pt x="7364" y="15858"/>
                </a:lnTo>
                <a:cubicBezTo>
                  <a:pt x="7364" y="15989"/>
                  <a:pt x="7469" y="16097"/>
                  <a:pt x="7600" y="16097"/>
                </a:cubicBezTo>
                <a:lnTo>
                  <a:pt x="8559" y="16097"/>
                </a:lnTo>
                <a:cubicBezTo>
                  <a:pt x="8687" y="16097"/>
                  <a:pt x="8795" y="15989"/>
                  <a:pt x="8795" y="15861"/>
                </a:cubicBezTo>
                <a:lnTo>
                  <a:pt x="8795" y="15400"/>
                </a:lnTo>
                <a:cubicBezTo>
                  <a:pt x="8795" y="15279"/>
                  <a:pt x="8704" y="15175"/>
                  <a:pt x="8583" y="15158"/>
                </a:cubicBezTo>
                <a:cubicBezTo>
                  <a:pt x="8577" y="15157"/>
                  <a:pt x="8571" y="15157"/>
                  <a:pt x="8565" y="15157"/>
                </a:cubicBezTo>
                <a:cubicBezTo>
                  <a:pt x="8435" y="15157"/>
                  <a:pt x="8330" y="15262"/>
                  <a:pt x="8330" y="15394"/>
                </a:cubicBezTo>
                <a:lnTo>
                  <a:pt x="8330" y="15633"/>
                </a:lnTo>
                <a:lnTo>
                  <a:pt x="7825" y="15633"/>
                </a:lnTo>
                <a:lnTo>
                  <a:pt x="7825" y="13058"/>
                </a:lnTo>
                <a:cubicBezTo>
                  <a:pt x="7910" y="13027"/>
                  <a:pt x="7994" y="12997"/>
                  <a:pt x="8078" y="12967"/>
                </a:cubicBezTo>
                <a:lnTo>
                  <a:pt x="8330" y="13058"/>
                </a:lnTo>
                <a:lnTo>
                  <a:pt x="8330" y="14354"/>
                </a:lnTo>
                <a:cubicBezTo>
                  <a:pt x="8327" y="14475"/>
                  <a:pt x="8418" y="14582"/>
                  <a:pt x="8542" y="14596"/>
                </a:cubicBezTo>
                <a:cubicBezTo>
                  <a:pt x="8548" y="14596"/>
                  <a:pt x="8554" y="14597"/>
                  <a:pt x="8560" y="14597"/>
                </a:cubicBezTo>
                <a:cubicBezTo>
                  <a:pt x="8687" y="14597"/>
                  <a:pt x="8795" y="14495"/>
                  <a:pt x="8795" y="14364"/>
                </a:cubicBezTo>
                <a:lnTo>
                  <a:pt x="8795" y="13233"/>
                </a:lnTo>
                <a:cubicBezTo>
                  <a:pt x="8923" y="13287"/>
                  <a:pt x="9734" y="13589"/>
                  <a:pt x="9734" y="13855"/>
                </a:cubicBezTo>
                <a:cubicBezTo>
                  <a:pt x="9734" y="13879"/>
                  <a:pt x="9714" y="13973"/>
                  <a:pt x="9488" y="14128"/>
                </a:cubicBezTo>
                <a:cubicBezTo>
                  <a:pt x="9421" y="14172"/>
                  <a:pt x="9384" y="14246"/>
                  <a:pt x="9384" y="14323"/>
                </a:cubicBezTo>
                <a:lnTo>
                  <a:pt x="9384" y="15444"/>
                </a:lnTo>
                <a:cubicBezTo>
                  <a:pt x="9386" y="15581"/>
                  <a:pt x="9498" y="15679"/>
                  <a:pt x="9624" y="15679"/>
                </a:cubicBezTo>
                <a:cubicBezTo>
                  <a:pt x="9656" y="15679"/>
                  <a:pt x="9688" y="15673"/>
                  <a:pt x="9720" y="15659"/>
                </a:cubicBezTo>
                <a:cubicBezTo>
                  <a:pt x="10104" y="15484"/>
                  <a:pt x="11272" y="14946"/>
                  <a:pt x="11272" y="13815"/>
                </a:cubicBezTo>
                <a:cubicBezTo>
                  <a:pt x="11272" y="13031"/>
                  <a:pt x="10653" y="12455"/>
                  <a:pt x="10003" y="12115"/>
                </a:cubicBezTo>
                <a:cubicBezTo>
                  <a:pt x="10717" y="11688"/>
                  <a:pt x="11077" y="11153"/>
                  <a:pt x="11077" y="10523"/>
                </a:cubicBezTo>
                <a:cubicBezTo>
                  <a:pt x="11077" y="9891"/>
                  <a:pt x="10717" y="9355"/>
                  <a:pt x="10003" y="8931"/>
                </a:cubicBezTo>
                <a:cubicBezTo>
                  <a:pt x="10781" y="8517"/>
                  <a:pt x="11477" y="7767"/>
                  <a:pt x="11218" y="6821"/>
                </a:cubicBezTo>
                <a:cubicBezTo>
                  <a:pt x="11299" y="6656"/>
                  <a:pt x="11336" y="6474"/>
                  <a:pt x="11322" y="6293"/>
                </a:cubicBezTo>
                <a:lnTo>
                  <a:pt x="12265" y="6293"/>
                </a:lnTo>
                <a:cubicBezTo>
                  <a:pt x="12925" y="5660"/>
                  <a:pt x="13567" y="5007"/>
                  <a:pt x="14190" y="4334"/>
                </a:cubicBezTo>
                <a:cubicBezTo>
                  <a:pt x="14850" y="3684"/>
                  <a:pt x="15506" y="3028"/>
                  <a:pt x="16156" y="2371"/>
                </a:cubicBezTo>
                <a:lnTo>
                  <a:pt x="16156" y="2153"/>
                </a:lnTo>
                <a:cubicBezTo>
                  <a:pt x="16156" y="2021"/>
                  <a:pt x="16048" y="1917"/>
                  <a:pt x="15920" y="1917"/>
                </a:cubicBezTo>
                <a:lnTo>
                  <a:pt x="15920" y="1924"/>
                </a:lnTo>
                <a:lnTo>
                  <a:pt x="13675" y="1924"/>
                </a:lnTo>
                <a:cubicBezTo>
                  <a:pt x="13673" y="1924"/>
                  <a:pt x="13671" y="1924"/>
                  <a:pt x="13669" y="1924"/>
                </a:cubicBezTo>
                <a:cubicBezTo>
                  <a:pt x="13550" y="1924"/>
                  <a:pt x="13449" y="2013"/>
                  <a:pt x="13433" y="2132"/>
                </a:cubicBezTo>
                <a:cubicBezTo>
                  <a:pt x="13423" y="2267"/>
                  <a:pt x="13527" y="2385"/>
                  <a:pt x="13665" y="2385"/>
                </a:cubicBezTo>
                <a:lnTo>
                  <a:pt x="15701" y="2385"/>
                </a:lnTo>
                <a:cubicBezTo>
                  <a:pt x="15691" y="2668"/>
                  <a:pt x="15459" y="2890"/>
                  <a:pt x="15180" y="2890"/>
                </a:cubicBezTo>
                <a:lnTo>
                  <a:pt x="11497" y="2890"/>
                </a:lnTo>
                <a:cubicBezTo>
                  <a:pt x="11366" y="2890"/>
                  <a:pt x="11259" y="2997"/>
                  <a:pt x="11262" y="3129"/>
                </a:cubicBezTo>
                <a:cubicBezTo>
                  <a:pt x="11262" y="3580"/>
                  <a:pt x="10892" y="3879"/>
                  <a:pt x="10508" y="3879"/>
                </a:cubicBezTo>
                <a:cubicBezTo>
                  <a:pt x="10325" y="3879"/>
                  <a:pt x="10138" y="3811"/>
                  <a:pt x="9986" y="3661"/>
                </a:cubicBezTo>
                <a:cubicBezTo>
                  <a:pt x="9518" y="3189"/>
                  <a:pt x="9852" y="2385"/>
                  <a:pt x="10515" y="2385"/>
                </a:cubicBezTo>
                <a:lnTo>
                  <a:pt x="12709" y="2385"/>
                </a:lnTo>
                <a:cubicBezTo>
                  <a:pt x="12712" y="2385"/>
                  <a:pt x="12714" y="2385"/>
                  <a:pt x="12716" y="2385"/>
                </a:cubicBezTo>
                <a:cubicBezTo>
                  <a:pt x="12828" y="2385"/>
                  <a:pt x="12922" y="2309"/>
                  <a:pt x="12948" y="2200"/>
                </a:cubicBezTo>
                <a:cubicBezTo>
                  <a:pt x="12975" y="2057"/>
                  <a:pt x="12863" y="1924"/>
                  <a:pt x="12718" y="1924"/>
                </a:cubicBezTo>
                <a:cubicBezTo>
                  <a:pt x="12716" y="1924"/>
                  <a:pt x="12714" y="1924"/>
                  <a:pt x="12713" y="1924"/>
                </a:cubicBezTo>
                <a:lnTo>
                  <a:pt x="10579" y="1924"/>
                </a:lnTo>
                <a:cubicBezTo>
                  <a:pt x="9902" y="1924"/>
                  <a:pt x="9350" y="2456"/>
                  <a:pt x="9350" y="3109"/>
                </a:cubicBezTo>
                <a:cubicBezTo>
                  <a:pt x="9320" y="3459"/>
                  <a:pt x="9148" y="3687"/>
                  <a:pt x="8835" y="3799"/>
                </a:cubicBezTo>
                <a:lnTo>
                  <a:pt x="8835" y="2146"/>
                </a:lnTo>
                <a:cubicBezTo>
                  <a:pt x="9195" y="1890"/>
                  <a:pt x="9380" y="1456"/>
                  <a:pt x="9320" y="1022"/>
                </a:cubicBezTo>
                <a:cubicBezTo>
                  <a:pt x="9246" y="507"/>
                  <a:pt x="8832" y="106"/>
                  <a:pt x="8320" y="19"/>
                </a:cubicBezTo>
                <a:cubicBezTo>
                  <a:pt x="8247" y="7"/>
                  <a:pt x="8174" y="1"/>
                  <a:pt x="810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775;p40">
            <a:extLst>
              <a:ext uri="{FF2B5EF4-FFF2-40B4-BE49-F238E27FC236}">
                <a16:creationId xmlns:a16="http://schemas.microsoft.com/office/drawing/2014/main" id="{B8ED852A-CEDF-C7F5-802D-A2852A946A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27508" y="534512"/>
            <a:ext cx="3722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The Solution</a:t>
            </a:r>
            <a:endParaRPr sz="4400" dirty="0"/>
          </a:p>
        </p:txBody>
      </p:sp>
      <p:sp>
        <p:nvSpPr>
          <p:cNvPr id="15" name="Google Shape;1776;p40">
            <a:extLst>
              <a:ext uri="{FF2B5EF4-FFF2-40B4-BE49-F238E27FC236}">
                <a16:creationId xmlns:a16="http://schemas.microsoft.com/office/drawing/2014/main" id="{3E7BDD9F-7B7B-7F44-6160-2001261E9E6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266585" y="2615956"/>
            <a:ext cx="4879889" cy="19119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30200" algn="l">
              <a:buFont typeface="Barlow"/>
              <a:buChar char="●"/>
            </a:pPr>
            <a:r>
              <a:rPr lang="en-US" sz="1800" dirty="0">
                <a:latin typeface="Barlow"/>
                <a:sym typeface="Barlow"/>
              </a:rPr>
              <a:t>14 weeks, 4 industry technical experts</a:t>
            </a:r>
          </a:p>
          <a:p>
            <a:pPr marL="127000" indent="0" algn="l"/>
            <a:endParaRPr lang="en" sz="1800" dirty="0">
              <a:latin typeface="Barlow"/>
              <a:sym typeface="Barlow"/>
            </a:endParaRPr>
          </a:p>
          <a:p>
            <a:pPr indent="-330200" algn="l">
              <a:buFont typeface="Barlow"/>
              <a:buChar char="●"/>
            </a:pPr>
            <a:r>
              <a:rPr lang="en" sz="1800" dirty="0">
                <a:latin typeface="Barlow"/>
                <a:sym typeface="Barlow"/>
              </a:rPr>
              <a:t>representative data sets</a:t>
            </a:r>
          </a:p>
          <a:p>
            <a:pPr indent="-330200" algn="l">
              <a:buFont typeface="Barlow"/>
              <a:buChar char="●"/>
            </a:pPr>
            <a:r>
              <a:rPr lang="en" sz="1800" dirty="0">
                <a:latin typeface="Barlow"/>
                <a:sym typeface="Barlow"/>
              </a:rPr>
              <a:t>supervised/unsupervised learning</a:t>
            </a:r>
          </a:p>
          <a:p>
            <a:pPr indent="-330200" algn="l">
              <a:buFont typeface="Barlow"/>
              <a:buChar char="●"/>
            </a:pPr>
            <a:r>
              <a:rPr lang="en-US" sz="1800" dirty="0">
                <a:latin typeface="Barlow"/>
                <a:sym typeface="Barlow"/>
              </a:rPr>
              <a:t>T</a:t>
            </a:r>
            <a:r>
              <a:rPr lang="en" sz="1800" dirty="0">
                <a:latin typeface="Barlow"/>
                <a:sym typeface="Barlow"/>
              </a:rPr>
              <a:t>raining, validation, testing</a:t>
            </a:r>
          </a:p>
          <a:p>
            <a:pPr indent="-330200" algn="l">
              <a:buFont typeface="Barlow"/>
              <a:buChar char="●"/>
            </a:pPr>
            <a:r>
              <a:rPr lang="en" sz="1800" dirty="0">
                <a:latin typeface="Barlow"/>
                <a:sym typeface="Barlow"/>
              </a:rPr>
              <a:t>P</a:t>
            </a:r>
            <a:r>
              <a:rPr lang="en-US" sz="1800" dirty="0">
                <a:latin typeface="Barlow"/>
                <a:sym typeface="Barlow"/>
              </a:rPr>
              <a:t>r</a:t>
            </a:r>
            <a:r>
              <a:rPr lang="en" sz="1800" dirty="0">
                <a:latin typeface="Barlow"/>
                <a:sym typeface="Barlow"/>
              </a:rPr>
              <a:t>ocess Engineering</a:t>
            </a:r>
          </a:p>
          <a:p>
            <a:pPr indent="-330200" algn="l">
              <a:buFont typeface="Barlow"/>
              <a:buChar char="●"/>
            </a:pPr>
            <a:r>
              <a:rPr lang="en" sz="1800" dirty="0">
                <a:latin typeface="Barlow"/>
                <a:sym typeface="Barlow"/>
              </a:rPr>
              <a:t>Live Demo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Barlow"/>
              <a:buChar char="●"/>
            </a:pPr>
            <a:endParaRPr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E3BE9E6-B05C-B000-D0BB-A7CFD5655B48}"/>
              </a:ext>
            </a:extLst>
          </p:cNvPr>
          <p:cNvGrpSpPr/>
          <p:nvPr/>
        </p:nvGrpSpPr>
        <p:grpSpPr>
          <a:xfrm>
            <a:off x="2481482" y="1386430"/>
            <a:ext cx="4374324" cy="546974"/>
            <a:chOff x="2574096" y="1528713"/>
            <a:chExt cx="4374324" cy="546974"/>
          </a:xfrm>
        </p:grpSpPr>
        <p:sp>
          <p:nvSpPr>
            <p:cNvPr id="2" name="Google Shape;1366;p35">
              <a:extLst>
                <a:ext uri="{FF2B5EF4-FFF2-40B4-BE49-F238E27FC236}">
                  <a16:creationId xmlns:a16="http://schemas.microsoft.com/office/drawing/2014/main" id="{C901A05F-916A-EAB9-23C0-0BB28A4725A0}"/>
                </a:ext>
              </a:extLst>
            </p:cNvPr>
            <p:cNvSpPr/>
            <p:nvPr/>
          </p:nvSpPr>
          <p:spPr>
            <a:xfrm>
              <a:off x="2574096" y="1528713"/>
              <a:ext cx="4257584" cy="546974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" name="Google Shape;1368;p35">
              <a:extLst>
                <a:ext uri="{FF2B5EF4-FFF2-40B4-BE49-F238E27FC236}">
                  <a16:creationId xmlns:a16="http://schemas.microsoft.com/office/drawing/2014/main" id="{1BA8753F-5430-F429-1576-8AAF47472B51}"/>
                </a:ext>
              </a:extLst>
            </p:cNvPr>
            <p:cNvSpPr txBox="1">
              <a:spLocks/>
            </p:cNvSpPr>
            <p:nvPr/>
          </p:nvSpPr>
          <p:spPr>
            <a:xfrm>
              <a:off x="2669389" y="1677700"/>
              <a:ext cx="4279031" cy="24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400" b="0" i="0" u="none" strike="noStrike" cap="none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defRPr>
              </a:lvl1pPr>
              <a:lvl2pPr marL="914400" marR="0" lvl="1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2pPr>
              <a:lvl3pPr marL="1371600" marR="0" lvl="2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3pPr>
              <a:lvl4pPr marL="1828800" marR="0" lvl="3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4pPr>
              <a:lvl5pPr marL="2286000" marR="0" lvl="4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5pPr>
              <a:lvl6pPr marL="2743200" marR="0" lvl="5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6pPr>
              <a:lvl7pPr marL="3200400" marR="0" lvl="6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7pPr>
              <a:lvl8pPr marL="3657600" marR="0" lvl="7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8pPr>
              <a:lvl9pPr marL="4114800" marR="0" lvl="8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9pPr>
            </a:lstStyle>
            <a:p>
              <a:pPr marL="0" indent="0" algn="l"/>
              <a:r>
                <a:rPr lang="en-US" sz="2800" b="1" dirty="0">
                  <a:solidFill>
                    <a:schemeClr val="bg1"/>
                  </a:solidFill>
                </a:rPr>
                <a:t>ML Anomaly Detection</a:t>
              </a:r>
              <a:endParaRPr lang="en-US" sz="4400" b="1" dirty="0">
                <a:solidFill>
                  <a:schemeClr val="accent1"/>
                </a:solidFill>
                <a:latin typeface="Work Sans"/>
                <a:sym typeface="Work Sans"/>
              </a:endParaRPr>
            </a:p>
          </p:txBody>
        </p:sp>
      </p:grpSp>
      <p:sp>
        <p:nvSpPr>
          <p:cNvPr id="4" name="Google Shape;1663;p39">
            <a:extLst>
              <a:ext uri="{FF2B5EF4-FFF2-40B4-BE49-F238E27FC236}">
                <a16:creationId xmlns:a16="http://schemas.microsoft.com/office/drawing/2014/main" id="{7FF1D6C8-07FC-2D7C-34F1-F02A1F080E62}"/>
              </a:ext>
            </a:extLst>
          </p:cNvPr>
          <p:cNvSpPr txBox="1">
            <a:spLocks/>
          </p:cNvSpPr>
          <p:nvPr/>
        </p:nvSpPr>
        <p:spPr>
          <a:xfrm>
            <a:off x="2625620" y="1801402"/>
            <a:ext cx="4566202" cy="638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48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algn="l"/>
            <a:r>
              <a:rPr lang="en-US" sz="2400" dirty="0">
                <a:sym typeface="Raleway"/>
              </a:rPr>
              <a:t>for Healthcare Providers</a:t>
            </a:r>
            <a:endParaRPr 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775;p40">
            <a:extLst>
              <a:ext uri="{FF2B5EF4-FFF2-40B4-BE49-F238E27FC236}">
                <a16:creationId xmlns:a16="http://schemas.microsoft.com/office/drawing/2014/main" id="{28BA1C60-64DD-9D9E-5207-1B3A718E3B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700" y="174914"/>
            <a:ext cx="8458002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EDA:   Training Data (csv) </a:t>
            </a:r>
            <a:endParaRPr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2FA496-13D3-D446-D54B-D811D56D6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660" y="1448103"/>
            <a:ext cx="6528662" cy="3543334"/>
          </a:xfrm>
          <a:prstGeom prst="rect">
            <a:avLst/>
          </a:prstGeom>
        </p:spPr>
      </p:pic>
      <p:sp>
        <p:nvSpPr>
          <p:cNvPr id="6" name="Google Shape;1663;p39">
            <a:extLst>
              <a:ext uri="{FF2B5EF4-FFF2-40B4-BE49-F238E27FC236}">
                <a16:creationId xmlns:a16="http://schemas.microsoft.com/office/drawing/2014/main" id="{6D99F81B-0425-DE92-C458-AD72697D0E10}"/>
              </a:ext>
            </a:extLst>
          </p:cNvPr>
          <p:cNvSpPr txBox="1">
            <a:spLocks/>
          </p:cNvSpPr>
          <p:nvPr/>
        </p:nvSpPr>
        <p:spPr>
          <a:xfrm>
            <a:off x="392700" y="679106"/>
            <a:ext cx="8358600" cy="549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48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l">
              <a:buClr>
                <a:schemeClr val="accent1"/>
              </a:buClr>
              <a:buSzPts val="3600"/>
            </a:pPr>
            <a:r>
              <a:rPr lang="en-US" sz="1800" dirty="0"/>
              <a:t>Kaggle:  </a:t>
            </a:r>
            <a:r>
              <a:rPr lang="en-US" sz="1400" b="0" dirty="0"/>
              <a:t>https://www.kaggle.com/code/rohitrox/medical-provider-fraud-detection/data</a:t>
            </a: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1029299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775;p40">
            <a:extLst>
              <a:ext uri="{FF2B5EF4-FFF2-40B4-BE49-F238E27FC236}">
                <a16:creationId xmlns:a16="http://schemas.microsoft.com/office/drawing/2014/main" id="{28BA1C60-64DD-9D9E-5207-1B3A718E3B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699" y="174914"/>
            <a:ext cx="7974923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EDA:  Training Data (Potential Fraud)</a:t>
            </a:r>
            <a:endParaRPr sz="3200" dirty="0"/>
          </a:p>
        </p:txBody>
      </p:sp>
      <p:sp>
        <p:nvSpPr>
          <p:cNvPr id="2" name="Google Shape;1776;p40">
            <a:extLst>
              <a:ext uri="{FF2B5EF4-FFF2-40B4-BE49-F238E27FC236}">
                <a16:creationId xmlns:a16="http://schemas.microsoft.com/office/drawing/2014/main" id="{CDA40E9B-DB5B-107C-BA64-70B3F0CBAE7E}"/>
              </a:ext>
            </a:extLst>
          </p:cNvPr>
          <p:cNvSpPr txBox="1">
            <a:spLocks/>
          </p:cNvSpPr>
          <p:nvPr/>
        </p:nvSpPr>
        <p:spPr>
          <a:xfrm>
            <a:off x="293025" y="1689759"/>
            <a:ext cx="8358600" cy="1264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457200" lvl="3" indent="-3302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/>
              </a:rPr>
              <a:t>5410 data points labelled Potential Fraud (Yes | No)</a:t>
            </a:r>
          </a:p>
          <a:p>
            <a:pPr marL="457200" lvl="3" indent="-3302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/>
              </a:rPr>
              <a:t>506 Yes, 4904 No</a:t>
            </a:r>
          </a:p>
          <a:p>
            <a:pPr marL="457200" lvl="3" indent="-3302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/>
                <a:sym typeface="Barlow"/>
              </a:rPr>
              <a:t>Imbalanced dataset (~10% target); class imbalance needs to be managed</a:t>
            </a:r>
          </a:p>
          <a:p>
            <a:pPr marL="914400" lvl="4" indent="-330200" algn="l">
              <a:buFont typeface="Barlow"/>
              <a:buChar char="●"/>
            </a:pPr>
            <a:endParaRPr lang="en-US" sz="1800" dirty="0">
              <a:solidFill>
                <a:schemeClr val="tx1">
                  <a:lumMod val="75000"/>
                </a:schemeClr>
              </a:solidFill>
              <a:latin typeface="Barlow"/>
              <a:sym typeface="Barlow"/>
            </a:endParaRPr>
          </a:p>
          <a:p>
            <a:pPr marL="1498600" lvl="3" indent="0" algn="l"/>
            <a:endParaRPr lang="en-US" sz="18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17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775;p40">
            <a:extLst>
              <a:ext uri="{FF2B5EF4-FFF2-40B4-BE49-F238E27FC236}">
                <a16:creationId xmlns:a16="http://schemas.microsoft.com/office/drawing/2014/main" id="{28BA1C60-64DD-9D9E-5207-1B3A718E3B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700" y="174914"/>
            <a:ext cx="8458002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EDA: Beneficiary Train Data Summary </a:t>
            </a:r>
            <a:endParaRPr sz="3200" dirty="0"/>
          </a:p>
        </p:txBody>
      </p:sp>
      <p:sp>
        <p:nvSpPr>
          <p:cNvPr id="4" name="Google Shape;1776;p40">
            <a:extLst>
              <a:ext uri="{FF2B5EF4-FFF2-40B4-BE49-F238E27FC236}">
                <a16:creationId xmlns:a16="http://schemas.microsoft.com/office/drawing/2014/main" id="{15B1253F-7B8B-AD83-6D34-A4D903BCB8CB}"/>
              </a:ext>
            </a:extLst>
          </p:cNvPr>
          <p:cNvSpPr txBox="1">
            <a:spLocks/>
          </p:cNvSpPr>
          <p:nvPr/>
        </p:nvSpPr>
        <p:spPr>
          <a:xfrm>
            <a:off x="293025" y="1689759"/>
            <a:ext cx="8358600" cy="1264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457200" lvl="3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/>
                <a:sym typeface="Barlow"/>
              </a:rPr>
              <a:t>138,556 records, populated over the entire US, and many counties</a:t>
            </a:r>
          </a:p>
          <a:p>
            <a:pPr marL="457200" lvl="3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/>
                <a:sym typeface="Barlow"/>
              </a:rPr>
              <a:t>Contains:  </a:t>
            </a:r>
          </a:p>
          <a:p>
            <a:pPr marL="914400" lvl="4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/>
              </a:rPr>
              <a:t>DOB, Gender, Race, Diseases, and Insurance related information</a:t>
            </a:r>
          </a:p>
          <a:p>
            <a:pPr marL="914400" lvl="4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/>
              </a:rPr>
              <a:t>Note:  99% of Date of Death data is missing;  1% were dead at the time of the report</a:t>
            </a:r>
          </a:p>
          <a:p>
            <a:pPr marL="457200" lvl="3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/>
              </a:rPr>
              <a:t>Diseases include:  </a:t>
            </a:r>
          </a:p>
          <a:p>
            <a:pPr marL="914400" lvl="4" algn="l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1">
                    <a:lumMod val="75000"/>
                  </a:schemeClr>
                </a:solidFill>
                <a:latin typeface="Barlow"/>
              </a:rPr>
              <a:t>Alzheimers</a:t>
            </a: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/>
              </a:rPr>
              <a:t>, heart failure, kidney disease, cancer, pulmonary, depression, diabetes, </a:t>
            </a:r>
            <a:r>
              <a:rPr lang="en-US" sz="1800" dirty="0" err="1">
                <a:solidFill>
                  <a:schemeClr val="tx1">
                    <a:lumMod val="75000"/>
                  </a:schemeClr>
                </a:solidFill>
                <a:latin typeface="Barlow"/>
              </a:rPr>
              <a:t>Osteoporasis</a:t>
            </a: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/>
              </a:rPr>
              <a:t>, </a:t>
            </a:r>
            <a:r>
              <a:rPr lang="en-US" sz="1800" dirty="0" err="1">
                <a:solidFill>
                  <a:schemeClr val="tx1">
                    <a:lumMod val="75000"/>
                  </a:schemeClr>
                </a:solidFill>
                <a:latin typeface="Barlow"/>
              </a:rPr>
              <a:t>rheumatoidarthritis</a:t>
            </a: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/>
              </a:rPr>
              <a:t>, stroke condition etc.</a:t>
            </a:r>
          </a:p>
          <a:p>
            <a:pPr marL="457200" lvl="3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>
                  <a:lumMod val="75000"/>
                </a:schemeClr>
              </a:solidFill>
              <a:latin typeface="Barlow"/>
            </a:endParaRPr>
          </a:p>
          <a:p>
            <a:pPr marL="457200" lvl="3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/>
              </a:rPr>
              <a:t>Insurance related information:</a:t>
            </a:r>
          </a:p>
          <a:p>
            <a:pPr marL="914400" lvl="4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/>
              </a:rPr>
              <a:t>Deductible amount, In-patient and Out-patient annual reimbursement amount etc.</a:t>
            </a:r>
          </a:p>
          <a:p>
            <a:pPr marL="914400" lvl="4" indent="-330200" algn="l">
              <a:buFont typeface="Barlow"/>
              <a:buChar char="●"/>
            </a:pPr>
            <a:endParaRPr lang="en-US" sz="1800" dirty="0">
              <a:solidFill>
                <a:schemeClr val="tx1">
                  <a:lumMod val="75000"/>
                </a:schemeClr>
              </a:solidFill>
              <a:latin typeface="Barlow"/>
              <a:sym typeface="Barlow"/>
            </a:endParaRPr>
          </a:p>
          <a:p>
            <a:pPr marL="1498600" lvl="3" indent="0" algn="l"/>
            <a:endParaRPr lang="en-US" sz="18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904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775;p40">
            <a:extLst>
              <a:ext uri="{FF2B5EF4-FFF2-40B4-BE49-F238E27FC236}">
                <a16:creationId xmlns:a16="http://schemas.microsoft.com/office/drawing/2014/main" id="{28BA1C60-64DD-9D9E-5207-1B3A718E3B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700" y="174914"/>
            <a:ext cx="8458002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EDA: Beneficiary Train Data</a:t>
            </a:r>
            <a:endParaRPr sz="3200" dirty="0"/>
          </a:p>
        </p:txBody>
      </p:sp>
      <p:sp>
        <p:nvSpPr>
          <p:cNvPr id="4" name="Google Shape;1776;p40">
            <a:extLst>
              <a:ext uri="{FF2B5EF4-FFF2-40B4-BE49-F238E27FC236}">
                <a16:creationId xmlns:a16="http://schemas.microsoft.com/office/drawing/2014/main" id="{15B1253F-7B8B-AD83-6D34-A4D903BCB8CB}"/>
              </a:ext>
            </a:extLst>
          </p:cNvPr>
          <p:cNvSpPr txBox="1">
            <a:spLocks/>
          </p:cNvSpPr>
          <p:nvPr/>
        </p:nvSpPr>
        <p:spPr>
          <a:xfrm>
            <a:off x="293025" y="1689759"/>
            <a:ext cx="8358600" cy="1264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457200" lvl="3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/>
                <a:sym typeface="Barlow"/>
              </a:rPr>
              <a:t>Replaced disease column values 2 -&gt; 0; </a:t>
            </a:r>
            <a:r>
              <a:rPr lang="en-US" sz="1800" dirty="0" err="1">
                <a:solidFill>
                  <a:schemeClr val="tx1">
                    <a:lumMod val="75000"/>
                  </a:schemeClr>
                </a:solidFill>
                <a:latin typeface="Barlow"/>
                <a:sym typeface="Barlow"/>
              </a:rPr>
              <a:t>ie</a:t>
            </a: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/>
                <a:sym typeface="Barlow"/>
              </a:rPr>
              <a:t> does not have disease</a:t>
            </a:r>
          </a:p>
          <a:p>
            <a:pPr marL="457200" lvl="3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/>
                <a:sym typeface="Barlow"/>
              </a:rPr>
              <a:t>Contains:  </a:t>
            </a:r>
          </a:p>
          <a:p>
            <a:pPr marL="914400" lvl="4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/>
              </a:rPr>
              <a:t>DOB, Gender, Race, Diseases, and Insurance related information</a:t>
            </a:r>
          </a:p>
          <a:p>
            <a:pPr marL="457200" lvl="3" indent="-330200" algn="l">
              <a:buFont typeface="Barlow"/>
              <a:buChar char="●"/>
            </a:pPr>
            <a:endParaRPr lang="en-US" sz="1800" dirty="0">
              <a:solidFill>
                <a:schemeClr val="tx1">
                  <a:lumMod val="75000"/>
                </a:schemeClr>
              </a:solidFill>
              <a:latin typeface="Barlow"/>
            </a:endParaRPr>
          </a:p>
          <a:p>
            <a:pPr marL="457200" lvl="3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/>
              </a:rPr>
              <a:t>Diseases include:  </a:t>
            </a:r>
          </a:p>
          <a:p>
            <a:pPr marL="914400" lvl="4" algn="l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1">
                    <a:lumMod val="75000"/>
                  </a:schemeClr>
                </a:solidFill>
                <a:latin typeface="Barlow"/>
              </a:rPr>
              <a:t>Alzheimers</a:t>
            </a: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/>
              </a:rPr>
              <a:t>, heart failure, kidney disease, cancer, pulmonary, depression, diabetes, </a:t>
            </a:r>
            <a:r>
              <a:rPr lang="en-US" sz="1800" dirty="0" err="1">
                <a:solidFill>
                  <a:schemeClr val="tx1">
                    <a:lumMod val="75000"/>
                  </a:schemeClr>
                </a:solidFill>
                <a:latin typeface="Barlow"/>
              </a:rPr>
              <a:t>Osteoporasis</a:t>
            </a: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/>
              </a:rPr>
              <a:t>, </a:t>
            </a:r>
            <a:r>
              <a:rPr lang="en-US" sz="1800" dirty="0" err="1">
                <a:solidFill>
                  <a:schemeClr val="tx1">
                    <a:lumMod val="75000"/>
                  </a:schemeClr>
                </a:solidFill>
                <a:latin typeface="Barlow"/>
              </a:rPr>
              <a:t>rheumatoidarthritis</a:t>
            </a: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/>
              </a:rPr>
              <a:t>, stroke condition etc.</a:t>
            </a:r>
          </a:p>
          <a:p>
            <a:pPr marL="457200" lvl="3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>
                  <a:lumMod val="75000"/>
                </a:schemeClr>
              </a:solidFill>
              <a:latin typeface="Barlow"/>
            </a:endParaRPr>
          </a:p>
          <a:p>
            <a:pPr marL="457200" lvl="3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/>
              </a:rPr>
              <a:t>Insurance related information:</a:t>
            </a:r>
          </a:p>
          <a:p>
            <a:pPr marL="914400" lvl="4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/>
              </a:rPr>
              <a:t>Deductible amount, In-patient and Out-patient annual reimbursement amount etc.</a:t>
            </a:r>
          </a:p>
          <a:p>
            <a:pPr marL="914400" lvl="4" indent="-330200" algn="l">
              <a:buFont typeface="Barlow"/>
              <a:buChar char="●"/>
            </a:pPr>
            <a:endParaRPr lang="en-US" sz="1800" dirty="0">
              <a:solidFill>
                <a:schemeClr val="tx1">
                  <a:lumMod val="75000"/>
                </a:schemeClr>
              </a:solidFill>
              <a:latin typeface="Barlow"/>
              <a:sym typeface="Barlow"/>
            </a:endParaRPr>
          </a:p>
          <a:p>
            <a:pPr marL="1498600" lvl="3" indent="0" algn="l"/>
            <a:endParaRPr lang="en-US" sz="18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12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775;p40">
            <a:extLst>
              <a:ext uri="{FF2B5EF4-FFF2-40B4-BE49-F238E27FC236}">
                <a16:creationId xmlns:a16="http://schemas.microsoft.com/office/drawing/2014/main" id="{28BA1C60-64DD-9D9E-5207-1B3A718E3B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700" y="174914"/>
            <a:ext cx="8458002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EDA: In-Patient Train Data Summary </a:t>
            </a:r>
            <a:endParaRPr sz="3200" dirty="0"/>
          </a:p>
        </p:txBody>
      </p:sp>
      <p:sp>
        <p:nvSpPr>
          <p:cNvPr id="4" name="Google Shape;1776;p40">
            <a:extLst>
              <a:ext uri="{FF2B5EF4-FFF2-40B4-BE49-F238E27FC236}">
                <a16:creationId xmlns:a16="http://schemas.microsoft.com/office/drawing/2014/main" id="{15B1253F-7B8B-AD83-6D34-A4D903BCB8CB}"/>
              </a:ext>
            </a:extLst>
          </p:cNvPr>
          <p:cNvSpPr txBox="1">
            <a:spLocks/>
          </p:cNvSpPr>
          <p:nvPr/>
        </p:nvSpPr>
        <p:spPr>
          <a:xfrm>
            <a:off x="293025" y="1689759"/>
            <a:ext cx="8358600" cy="1264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sym typeface="Anaheim"/>
              </a:rPr>
              <a:t>40,474 records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 panose="00000500000000000000" pitchFamily="2" charset="0"/>
                <a:sym typeface="Anaheim"/>
              </a:rPr>
              <a:t>Contains:  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 panose="00000500000000000000" pitchFamily="2" charset="0"/>
                <a:sym typeface="Anaheim"/>
              </a:rPr>
              <a:t>Beneficiary ID, Claim ID, start and end day of the claim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 panose="00000500000000000000" pitchFamily="2" charset="0"/>
                <a:sym typeface="Anaheim"/>
              </a:rPr>
              <a:t>Provider that rendered various services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 panose="00000500000000000000" pitchFamily="2" charset="0"/>
                <a:sym typeface="Anaheim"/>
              </a:rPr>
              <a:t>Amount reimbursed by the insurance company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 panose="00000500000000000000" pitchFamily="2" charset="0"/>
                <a:sym typeface="Anaheim"/>
              </a:rPr>
              <a:t>Most importantly, it contains </a:t>
            </a:r>
          </a:p>
          <a:p>
            <a:pPr lvl="2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 panose="00000500000000000000" pitchFamily="2" charset="0"/>
                <a:sym typeface="Anaheim"/>
              </a:rPr>
              <a:t>Diagnosis code, </a:t>
            </a:r>
          </a:p>
          <a:p>
            <a:pPr lvl="2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 panose="00000500000000000000" pitchFamily="2" charset="0"/>
              </a:rPr>
              <a:t>M</a:t>
            </a: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 panose="00000500000000000000" pitchFamily="2" charset="0"/>
                <a:sym typeface="Anaheim"/>
              </a:rPr>
              <a:t>ultiple claim diagnosis code, </a:t>
            </a:r>
          </a:p>
          <a:p>
            <a:pPr lvl="2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 panose="00000500000000000000" pitchFamily="2" charset="0"/>
              </a:rPr>
              <a:t>M</a:t>
            </a: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 panose="00000500000000000000" pitchFamily="2" charset="0"/>
                <a:sym typeface="Anaheim"/>
              </a:rPr>
              <a:t>ultiple claim procedure code etc.</a:t>
            </a:r>
          </a:p>
          <a:p>
            <a:pPr marL="914400" lvl="4" indent="-330200" algn="l">
              <a:buFont typeface="Barlow"/>
              <a:buChar char="●"/>
            </a:pPr>
            <a:endParaRPr lang="en-US" sz="1800" dirty="0">
              <a:solidFill>
                <a:schemeClr val="tx1">
                  <a:lumMod val="75000"/>
                </a:schemeClr>
              </a:solidFill>
              <a:latin typeface="Barlow"/>
              <a:sym typeface="Barlow"/>
            </a:endParaRPr>
          </a:p>
          <a:p>
            <a:pPr marL="1498600" lvl="3" indent="0" algn="l"/>
            <a:endParaRPr lang="en-US" sz="18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88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6" name="Google Shape;1666;p39"/>
          <p:cNvGrpSpPr/>
          <p:nvPr/>
        </p:nvGrpSpPr>
        <p:grpSpPr>
          <a:xfrm rot="1102524">
            <a:off x="566314" y="1098791"/>
            <a:ext cx="333769" cy="448008"/>
            <a:chOff x="4106283" y="2500625"/>
            <a:chExt cx="522432" cy="701244"/>
          </a:xfrm>
        </p:grpSpPr>
        <p:sp>
          <p:nvSpPr>
            <p:cNvPr id="1667" name="Google Shape;1667;p39"/>
            <p:cNvSpPr/>
            <p:nvPr/>
          </p:nvSpPr>
          <p:spPr>
            <a:xfrm>
              <a:off x="4258653" y="2963863"/>
              <a:ext cx="108309" cy="91030"/>
            </a:xfrm>
            <a:custGeom>
              <a:avLst/>
              <a:gdLst/>
              <a:ahLst/>
              <a:cxnLst/>
              <a:rect l="l" t="t" r="r" b="b"/>
              <a:pathLst>
                <a:path w="7672" h="6448" extrusionOk="0">
                  <a:moveTo>
                    <a:pt x="6039" y="1413"/>
                  </a:moveTo>
                  <a:lnTo>
                    <a:pt x="5514" y="5034"/>
                  </a:lnTo>
                  <a:lnTo>
                    <a:pt x="2159" y="5034"/>
                  </a:lnTo>
                  <a:lnTo>
                    <a:pt x="1634" y="1413"/>
                  </a:lnTo>
                  <a:close/>
                  <a:moveTo>
                    <a:pt x="1" y="0"/>
                  </a:moveTo>
                  <a:lnTo>
                    <a:pt x="939" y="6447"/>
                  </a:lnTo>
                  <a:lnTo>
                    <a:pt x="6737" y="6447"/>
                  </a:lnTo>
                  <a:lnTo>
                    <a:pt x="76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9"/>
            <p:cNvSpPr/>
            <p:nvPr/>
          </p:nvSpPr>
          <p:spPr>
            <a:xfrm>
              <a:off x="4106283" y="2500625"/>
              <a:ext cx="413106" cy="483200"/>
            </a:xfrm>
            <a:custGeom>
              <a:avLst/>
              <a:gdLst/>
              <a:ahLst/>
              <a:cxnLst/>
              <a:rect l="l" t="t" r="r" b="b"/>
              <a:pathLst>
                <a:path w="29262" h="34227" extrusionOk="0">
                  <a:moveTo>
                    <a:pt x="24672" y="1409"/>
                  </a:moveTo>
                  <a:cubicBezTo>
                    <a:pt x="26425" y="1413"/>
                    <a:pt x="27845" y="2834"/>
                    <a:pt x="27849" y="4586"/>
                  </a:cubicBezTo>
                  <a:lnTo>
                    <a:pt x="27849" y="24494"/>
                  </a:lnTo>
                  <a:cubicBezTo>
                    <a:pt x="27849" y="29080"/>
                    <a:pt x="24116" y="32813"/>
                    <a:pt x="19530" y="32813"/>
                  </a:cubicBezTo>
                  <a:lnTo>
                    <a:pt x="9732" y="32813"/>
                  </a:lnTo>
                  <a:cubicBezTo>
                    <a:pt x="5146" y="32813"/>
                    <a:pt x="1413" y="29080"/>
                    <a:pt x="1413" y="24494"/>
                  </a:cubicBezTo>
                  <a:lnTo>
                    <a:pt x="1413" y="4590"/>
                  </a:lnTo>
                  <a:cubicBezTo>
                    <a:pt x="1417" y="2834"/>
                    <a:pt x="2838" y="1413"/>
                    <a:pt x="4590" y="1413"/>
                  </a:cubicBezTo>
                  <a:lnTo>
                    <a:pt x="24672" y="1409"/>
                  </a:lnTo>
                  <a:close/>
                  <a:moveTo>
                    <a:pt x="4590" y="0"/>
                  </a:moveTo>
                  <a:cubicBezTo>
                    <a:pt x="2058" y="0"/>
                    <a:pt x="4" y="2054"/>
                    <a:pt x="0" y="4586"/>
                  </a:cubicBezTo>
                  <a:lnTo>
                    <a:pt x="0" y="24490"/>
                  </a:lnTo>
                  <a:cubicBezTo>
                    <a:pt x="0" y="29860"/>
                    <a:pt x="4366" y="34226"/>
                    <a:pt x="9732" y="34226"/>
                  </a:cubicBezTo>
                  <a:lnTo>
                    <a:pt x="19530" y="34226"/>
                  </a:lnTo>
                  <a:cubicBezTo>
                    <a:pt x="24896" y="34226"/>
                    <a:pt x="29262" y="29860"/>
                    <a:pt x="29258" y="24490"/>
                  </a:cubicBezTo>
                  <a:lnTo>
                    <a:pt x="29258" y="4586"/>
                  </a:lnTo>
                  <a:cubicBezTo>
                    <a:pt x="29258" y="2054"/>
                    <a:pt x="27204" y="0"/>
                    <a:pt x="246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9"/>
            <p:cNvSpPr/>
            <p:nvPr/>
          </p:nvSpPr>
          <p:spPr>
            <a:xfrm>
              <a:off x="4178438" y="2642153"/>
              <a:ext cx="268854" cy="279922"/>
            </a:xfrm>
            <a:custGeom>
              <a:avLst/>
              <a:gdLst/>
              <a:ahLst/>
              <a:cxnLst/>
              <a:rect l="l" t="t" r="r" b="b"/>
              <a:pathLst>
                <a:path w="19044" h="19828" extrusionOk="0">
                  <a:moveTo>
                    <a:pt x="0" y="0"/>
                  </a:moveTo>
                  <a:lnTo>
                    <a:pt x="0" y="10806"/>
                  </a:lnTo>
                  <a:cubicBezTo>
                    <a:pt x="0" y="15786"/>
                    <a:pt x="4038" y="19827"/>
                    <a:pt x="9022" y="19827"/>
                  </a:cubicBezTo>
                  <a:lnTo>
                    <a:pt x="10018" y="19827"/>
                  </a:lnTo>
                  <a:cubicBezTo>
                    <a:pt x="15002" y="19827"/>
                    <a:pt x="19044" y="15786"/>
                    <a:pt x="19044" y="10806"/>
                  </a:cubicBezTo>
                  <a:lnTo>
                    <a:pt x="19044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9"/>
            <p:cNvSpPr/>
            <p:nvPr/>
          </p:nvSpPr>
          <p:spPr>
            <a:xfrm>
              <a:off x="4221157" y="2571523"/>
              <a:ext cx="183302" cy="19962"/>
            </a:xfrm>
            <a:custGeom>
              <a:avLst/>
              <a:gdLst/>
              <a:ahLst/>
              <a:cxnLst/>
              <a:rect l="l" t="t" r="r" b="b"/>
              <a:pathLst>
                <a:path w="12984" h="1414" extrusionOk="0">
                  <a:moveTo>
                    <a:pt x="1" y="0"/>
                  </a:moveTo>
                  <a:lnTo>
                    <a:pt x="1" y="1413"/>
                  </a:lnTo>
                  <a:lnTo>
                    <a:pt x="12983" y="1413"/>
                  </a:lnTo>
                  <a:lnTo>
                    <a:pt x="12983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9"/>
            <p:cNvSpPr/>
            <p:nvPr/>
          </p:nvSpPr>
          <p:spPr>
            <a:xfrm>
              <a:off x="4302855" y="2615499"/>
              <a:ext cx="325860" cy="586370"/>
            </a:xfrm>
            <a:custGeom>
              <a:avLst/>
              <a:gdLst/>
              <a:ahLst/>
              <a:cxnLst/>
              <a:rect l="l" t="t" r="r" b="b"/>
              <a:pathLst>
                <a:path w="23082" h="41535" extrusionOk="0">
                  <a:moveTo>
                    <a:pt x="21669" y="1"/>
                  </a:moveTo>
                  <a:lnTo>
                    <a:pt x="21669" y="30417"/>
                  </a:lnTo>
                  <a:cubicBezTo>
                    <a:pt x="21669" y="35767"/>
                    <a:pt x="17314" y="40122"/>
                    <a:pt x="11964" y="40122"/>
                  </a:cubicBezTo>
                  <a:lnTo>
                    <a:pt x="11119" y="40122"/>
                  </a:lnTo>
                  <a:cubicBezTo>
                    <a:pt x="5768" y="40122"/>
                    <a:pt x="1414" y="35767"/>
                    <a:pt x="1414" y="30417"/>
                  </a:cubicBezTo>
                  <a:lnTo>
                    <a:pt x="1" y="30417"/>
                  </a:lnTo>
                  <a:cubicBezTo>
                    <a:pt x="1" y="36547"/>
                    <a:pt x="4992" y="41535"/>
                    <a:pt x="11119" y="41535"/>
                  </a:cubicBezTo>
                  <a:lnTo>
                    <a:pt x="11964" y="41535"/>
                  </a:lnTo>
                  <a:cubicBezTo>
                    <a:pt x="18094" y="41535"/>
                    <a:pt x="23082" y="36547"/>
                    <a:pt x="23082" y="30417"/>
                  </a:cubicBezTo>
                  <a:lnTo>
                    <a:pt x="23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9"/>
            <p:cNvSpPr/>
            <p:nvPr/>
          </p:nvSpPr>
          <p:spPr>
            <a:xfrm>
              <a:off x="4379640" y="2665970"/>
              <a:ext cx="135288" cy="19962"/>
            </a:xfrm>
            <a:custGeom>
              <a:avLst/>
              <a:gdLst/>
              <a:ahLst/>
              <a:cxnLst/>
              <a:rect l="l" t="t" r="r" b="b"/>
              <a:pathLst>
                <a:path w="9583" h="1414" extrusionOk="0">
                  <a:moveTo>
                    <a:pt x="1" y="0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9"/>
            <p:cNvSpPr/>
            <p:nvPr/>
          </p:nvSpPr>
          <p:spPr>
            <a:xfrm>
              <a:off x="4379640" y="2772133"/>
              <a:ext cx="135288" cy="19962"/>
            </a:xfrm>
            <a:custGeom>
              <a:avLst/>
              <a:gdLst/>
              <a:ahLst/>
              <a:cxnLst/>
              <a:rect l="l" t="t" r="r" b="b"/>
              <a:pathLst>
                <a:path w="9583" h="1414" extrusionOk="0">
                  <a:moveTo>
                    <a:pt x="1" y="1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9"/>
            <p:cNvSpPr/>
            <p:nvPr/>
          </p:nvSpPr>
          <p:spPr>
            <a:xfrm>
              <a:off x="4379640" y="2878297"/>
              <a:ext cx="135288" cy="19962"/>
            </a:xfrm>
            <a:custGeom>
              <a:avLst/>
              <a:gdLst/>
              <a:ahLst/>
              <a:cxnLst/>
              <a:rect l="l" t="t" r="r" b="b"/>
              <a:pathLst>
                <a:path w="9583" h="1414" extrusionOk="0">
                  <a:moveTo>
                    <a:pt x="1" y="1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5" name="Google Shape;1675;p39"/>
          <p:cNvGrpSpPr/>
          <p:nvPr/>
        </p:nvGrpSpPr>
        <p:grpSpPr>
          <a:xfrm rot="-2700000">
            <a:off x="1738850" y="4467478"/>
            <a:ext cx="174497" cy="404387"/>
            <a:chOff x="3789373" y="1135858"/>
            <a:chExt cx="273103" cy="632902"/>
          </a:xfrm>
        </p:grpSpPr>
        <p:sp>
          <p:nvSpPr>
            <p:cNvPr id="1676" name="Google Shape;1676;p39"/>
            <p:cNvSpPr/>
            <p:nvPr/>
          </p:nvSpPr>
          <p:spPr>
            <a:xfrm>
              <a:off x="3864846" y="1452274"/>
              <a:ext cx="187664" cy="302157"/>
            </a:xfrm>
            <a:custGeom>
              <a:avLst/>
              <a:gdLst/>
              <a:ahLst/>
              <a:cxnLst/>
              <a:rect l="l" t="t" r="r" b="b"/>
              <a:pathLst>
                <a:path w="13293" h="21403" extrusionOk="0">
                  <a:moveTo>
                    <a:pt x="5" y="0"/>
                  </a:moveTo>
                  <a:lnTo>
                    <a:pt x="5" y="12740"/>
                  </a:lnTo>
                  <a:cubicBezTo>
                    <a:pt x="1" y="16797"/>
                    <a:pt x="2726" y="20349"/>
                    <a:pt x="6644" y="21402"/>
                  </a:cubicBezTo>
                  <a:cubicBezTo>
                    <a:pt x="10563" y="20352"/>
                    <a:pt x="13292" y="16797"/>
                    <a:pt x="13288" y="12740"/>
                  </a:cubicBezTo>
                  <a:lnTo>
                    <a:pt x="13288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9"/>
            <p:cNvSpPr/>
            <p:nvPr/>
          </p:nvSpPr>
          <p:spPr>
            <a:xfrm>
              <a:off x="3789373" y="1135858"/>
              <a:ext cx="273047" cy="326397"/>
            </a:xfrm>
            <a:custGeom>
              <a:avLst/>
              <a:gdLst/>
              <a:ahLst/>
              <a:cxnLst/>
              <a:rect l="l" t="t" r="r" b="b"/>
              <a:pathLst>
                <a:path w="19341" h="23120" extrusionOk="0">
                  <a:moveTo>
                    <a:pt x="9721" y="1413"/>
                  </a:moveTo>
                  <a:cubicBezTo>
                    <a:pt x="14249" y="1413"/>
                    <a:pt x="17928" y="5096"/>
                    <a:pt x="17928" y="9620"/>
                  </a:cubicBezTo>
                  <a:lnTo>
                    <a:pt x="17928" y="21707"/>
                  </a:lnTo>
                  <a:lnTo>
                    <a:pt x="1409" y="21707"/>
                  </a:lnTo>
                  <a:lnTo>
                    <a:pt x="1409" y="9620"/>
                  </a:lnTo>
                  <a:cubicBezTo>
                    <a:pt x="1409" y="5096"/>
                    <a:pt x="5092" y="1413"/>
                    <a:pt x="9620" y="1413"/>
                  </a:cubicBezTo>
                  <a:close/>
                  <a:moveTo>
                    <a:pt x="9620" y="0"/>
                  </a:moveTo>
                  <a:cubicBezTo>
                    <a:pt x="4316" y="0"/>
                    <a:pt x="0" y="4316"/>
                    <a:pt x="0" y="9620"/>
                  </a:cubicBezTo>
                  <a:lnTo>
                    <a:pt x="0" y="23120"/>
                  </a:lnTo>
                  <a:lnTo>
                    <a:pt x="19341" y="23120"/>
                  </a:lnTo>
                  <a:lnTo>
                    <a:pt x="19341" y="9620"/>
                  </a:lnTo>
                  <a:cubicBezTo>
                    <a:pt x="19341" y="4316"/>
                    <a:pt x="15025" y="0"/>
                    <a:pt x="97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9"/>
            <p:cNvSpPr/>
            <p:nvPr/>
          </p:nvSpPr>
          <p:spPr>
            <a:xfrm>
              <a:off x="3789373" y="1442307"/>
              <a:ext cx="273103" cy="326453"/>
            </a:xfrm>
            <a:custGeom>
              <a:avLst/>
              <a:gdLst/>
              <a:ahLst/>
              <a:cxnLst/>
              <a:rect l="l" t="t" r="r" b="b"/>
              <a:pathLst>
                <a:path w="19345" h="23124" extrusionOk="0">
                  <a:moveTo>
                    <a:pt x="17928" y="1413"/>
                  </a:moveTo>
                  <a:lnTo>
                    <a:pt x="17928" y="13446"/>
                  </a:lnTo>
                  <a:cubicBezTo>
                    <a:pt x="17932" y="18006"/>
                    <a:pt x="14233" y="21707"/>
                    <a:pt x="9674" y="21707"/>
                  </a:cubicBezTo>
                  <a:cubicBezTo>
                    <a:pt x="9671" y="21707"/>
                    <a:pt x="9669" y="21707"/>
                    <a:pt x="9667" y="21707"/>
                  </a:cubicBezTo>
                  <a:cubicBezTo>
                    <a:pt x="5115" y="21707"/>
                    <a:pt x="1413" y="18001"/>
                    <a:pt x="1413" y="13446"/>
                  </a:cubicBezTo>
                  <a:lnTo>
                    <a:pt x="1413" y="1413"/>
                  </a:lnTo>
                  <a:close/>
                  <a:moveTo>
                    <a:pt x="0" y="0"/>
                  </a:moveTo>
                  <a:lnTo>
                    <a:pt x="0" y="13446"/>
                  </a:lnTo>
                  <a:cubicBezTo>
                    <a:pt x="0" y="18781"/>
                    <a:pt x="4335" y="23124"/>
                    <a:pt x="9667" y="23124"/>
                  </a:cubicBezTo>
                  <a:cubicBezTo>
                    <a:pt x="15013" y="23124"/>
                    <a:pt x="19345" y="18789"/>
                    <a:pt x="19341" y="13446"/>
                  </a:cubicBezTo>
                  <a:lnTo>
                    <a:pt x="193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9" name="Google Shape;1679;p39"/>
          <p:cNvGrpSpPr/>
          <p:nvPr/>
        </p:nvGrpSpPr>
        <p:grpSpPr>
          <a:xfrm rot="1799935">
            <a:off x="3359305" y="2648238"/>
            <a:ext cx="382408" cy="449475"/>
            <a:chOff x="8071717" y="2421860"/>
            <a:chExt cx="443820" cy="521710"/>
          </a:xfrm>
        </p:grpSpPr>
        <p:grpSp>
          <p:nvGrpSpPr>
            <p:cNvPr id="1680" name="Google Shape;1680;p39"/>
            <p:cNvGrpSpPr/>
            <p:nvPr/>
          </p:nvGrpSpPr>
          <p:grpSpPr>
            <a:xfrm>
              <a:off x="8071717" y="2421860"/>
              <a:ext cx="443820" cy="521710"/>
              <a:chOff x="8071475" y="2521207"/>
              <a:chExt cx="359252" cy="422301"/>
            </a:xfrm>
          </p:grpSpPr>
          <p:sp>
            <p:nvSpPr>
              <p:cNvPr id="1681" name="Google Shape;1681;p39"/>
              <p:cNvSpPr/>
              <p:nvPr/>
            </p:nvSpPr>
            <p:spPr>
              <a:xfrm>
                <a:off x="8071475" y="2533659"/>
                <a:ext cx="234159" cy="276670"/>
              </a:xfrm>
              <a:custGeom>
                <a:avLst/>
                <a:gdLst/>
                <a:ahLst/>
                <a:cxnLst/>
                <a:rect l="l" t="t" r="r" b="b"/>
                <a:pathLst>
                  <a:path w="5679" h="6710" fill="none" extrusionOk="0">
                    <a:moveTo>
                      <a:pt x="1165" y="0"/>
                    </a:moveTo>
                    <a:lnTo>
                      <a:pt x="1021" y="0"/>
                    </a:lnTo>
                    <a:cubicBezTo>
                      <a:pt x="458" y="0"/>
                      <a:pt x="0" y="458"/>
                      <a:pt x="0" y="1024"/>
                    </a:cubicBezTo>
                    <a:lnTo>
                      <a:pt x="0" y="3872"/>
                    </a:lnTo>
                    <a:cubicBezTo>
                      <a:pt x="0" y="5440"/>
                      <a:pt x="1270" y="6709"/>
                      <a:pt x="2838" y="6709"/>
                    </a:cubicBezTo>
                    <a:lnTo>
                      <a:pt x="2838" y="6709"/>
                    </a:lnTo>
                    <a:cubicBezTo>
                      <a:pt x="4406" y="6709"/>
                      <a:pt x="5679" y="5440"/>
                      <a:pt x="5679" y="3872"/>
                    </a:cubicBezTo>
                    <a:lnTo>
                      <a:pt x="5679" y="1021"/>
                    </a:lnTo>
                    <a:cubicBezTo>
                      <a:pt x="5679" y="458"/>
                      <a:pt x="5221" y="0"/>
                      <a:pt x="4654" y="0"/>
                    </a:cubicBezTo>
                    <a:lnTo>
                      <a:pt x="4654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39"/>
              <p:cNvSpPr/>
              <p:nvPr/>
            </p:nvSpPr>
            <p:spPr>
              <a:xfrm>
                <a:off x="8338944" y="2534978"/>
                <a:ext cx="91784" cy="91701"/>
              </a:xfrm>
              <a:custGeom>
                <a:avLst/>
                <a:gdLst/>
                <a:ahLst/>
                <a:cxnLst/>
                <a:rect l="l" t="t" r="r" b="b"/>
                <a:pathLst>
                  <a:path w="2226" h="2224" fill="none" extrusionOk="0">
                    <a:moveTo>
                      <a:pt x="2226" y="1271"/>
                    </a:moveTo>
                    <a:cubicBezTo>
                      <a:pt x="2222" y="423"/>
                      <a:pt x="1198" y="1"/>
                      <a:pt x="599" y="600"/>
                    </a:cubicBezTo>
                    <a:cubicBezTo>
                      <a:pt x="0" y="1199"/>
                      <a:pt x="426" y="2223"/>
                      <a:pt x="1273" y="2223"/>
                    </a:cubicBezTo>
                    <a:cubicBezTo>
                      <a:pt x="1797" y="2223"/>
                      <a:pt x="2226" y="1798"/>
                      <a:pt x="2226" y="127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39"/>
              <p:cNvSpPr/>
              <p:nvPr/>
            </p:nvSpPr>
            <p:spPr>
              <a:xfrm>
                <a:off x="8107099" y="2521207"/>
                <a:ext cx="24863" cy="24904"/>
              </a:xfrm>
              <a:custGeom>
                <a:avLst/>
                <a:gdLst/>
                <a:ahLst/>
                <a:cxnLst/>
                <a:rect l="l" t="t" r="r" b="b"/>
                <a:pathLst>
                  <a:path w="603" h="604" fill="none" extrusionOk="0">
                    <a:moveTo>
                      <a:pt x="603" y="302"/>
                    </a:moveTo>
                    <a:cubicBezTo>
                      <a:pt x="603" y="469"/>
                      <a:pt x="468" y="603"/>
                      <a:pt x="301" y="603"/>
                    </a:cubicBezTo>
                    <a:cubicBezTo>
                      <a:pt x="134" y="603"/>
                      <a:pt x="0" y="469"/>
                      <a:pt x="0" y="302"/>
                    </a:cubicBezTo>
                    <a:cubicBezTo>
                      <a:pt x="0" y="135"/>
                      <a:pt x="134" y="1"/>
                      <a:pt x="301" y="1"/>
                    </a:cubicBezTo>
                    <a:cubicBezTo>
                      <a:pt x="468" y="1"/>
                      <a:pt x="603" y="135"/>
                      <a:pt x="603" y="302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39"/>
              <p:cNvSpPr/>
              <p:nvPr/>
            </p:nvSpPr>
            <p:spPr>
              <a:xfrm>
                <a:off x="8249306" y="2521207"/>
                <a:ext cx="24740" cy="24904"/>
              </a:xfrm>
              <a:custGeom>
                <a:avLst/>
                <a:gdLst/>
                <a:ahLst/>
                <a:cxnLst/>
                <a:rect l="l" t="t" r="r" b="b"/>
                <a:pathLst>
                  <a:path w="600" h="604" fill="none" extrusionOk="0">
                    <a:moveTo>
                      <a:pt x="600" y="302"/>
                    </a:moveTo>
                    <a:cubicBezTo>
                      <a:pt x="600" y="469"/>
                      <a:pt x="466" y="603"/>
                      <a:pt x="302" y="603"/>
                    </a:cubicBezTo>
                    <a:cubicBezTo>
                      <a:pt x="135" y="603"/>
                      <a:pt x="1" y="469"/>
                      <a:pt x="1" y="302"/>
                    </a:cubicBezTo>
                    <a:cubicBezTo>
                      <a:pt x="1" y="135"/>
                      <a:pt x="135" y="1"/>
                      <a:pt x="302" y="1"/>
                    </a:cubicBezTo>
                    <a:cubicBezTo>
                      <a:pt x="466" y="1"/>
                      <a:pt x="600" y="135"/>
                      <a:pt x="600" y="302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39"/>
              <p:cNvSpPr/>
              <p:nvPr/>
            </p:nvSpPr>
            <p:spPr>
              <a:xfrm>
                <a:off x="8188614" y="2626636"/>
                <a:ext cx="202864" cy="316872"/>
              </a:xfrm>
              <a:custGeom>
                <a:avLst/>
                <a:gdLst/>
                <a:ahLst/>
                <a:cxnLst/>
                <a:rect l="l" t="t" r="r" b="b"/>
                <a:pathLst>
                  <a:path w="4920" h="7685" fill="none" extrusionOk="0">
                    <a:moveTo>
                      <a:pt x="0" y="4454"/>
                    </a:moveTo>
                    <a:lnTo>
                      <a:pt x="0" y="5224"/>
                    </a:lnTo>
                    <a:cubicBezTo>
                      <a:pt x="0" y="6585"/>
                      <a:pt x="1100" y="7685"/>
                      <a:pt x="2458" y="7685"/>
                    </a:cubicBezTo>
                    <a:lnTo>
                      <a:pt x="2458" y="7685"/>
                    </a:lnTo>
                    <a:cubicBezTo>
                      <a:pt x="3820" y="7685"/>
                      <a:pt x="4919" y="6585"/>
                      <a:pt x="4919" y="5224"/>
                    </a:cubicBezTo>
                    <a:lnTo>
                      <a:pt x="4919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86" name="Google Shape;1686;p39"/>
            <p:cNvSpPr/>
            <p:nvPr/>
          </p:nvSpPr>
          <p:spPr>
            <a:xfrm>
              <a:off x="8436649" y="2472701"/>
              <a:ext cx="61200" cy="61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39"/>
          <p:cNvGrpSpPr/>
          <p:nvPr/>
        </p:nvGrpSpPr>
        <p:grpSpPr>
          <a:xfrm rot="747216">
            <a:off x="2963225" y="233625"/>
            <a:ext cx="395478" cy="333200"/>
            <a:chOff x="4264060" y="1424745"/>
            <a:chExt cx="543905" cy="458254"/>
          </a:xfrm>
        </p:grpSpPr>
        <p:sp>
          <p:nvSpPr>
            <p:cNvPr id="1688" name="Google Shape;1688;p39"/>
            <p:cNvSpPr/>
            <p:nvPr/>
          </p:nvSpPr>
          <p:spPr>
            <a:xfrm>
              <a:off x="4299100" y="1543671"/>
              <a:ext cx="473275" cy="239475"/>
            </a:xfrm>
            <a:custGeom>
              <a:avLst/>
              <a:gdLst/>
              <a:ahLst/>
              <a:cxnLst/>
              <a:rect l="l" t="t" r="r" b="b"/>
              <a:pathLst>
                <a:path w="33524" h="16963" extrusionOk="0">
                  <a:moveTo>
                    <a:pt x="13041" y="0"/>
                  </a:moveTo>
                  <a:lnTo>
                    <a:pt x="8597" y="8061"/>
                  </a:lnTo>
                  <a:lnTo>
                    <a:pt x="0" y="8061"/>
                  </a:lnTo>
                  <a:lnTo>
                    <a:pt x="0" y="9474"/>
                  </a:lnTo>
                  <a:lnTo>
                    <a:pt x="9431" y="9474"/>
                  </a:lnTo>
                  <a:lnTo>
                    <a:pt x="12890" y="3201"/>
                  </a:lnTo>
                  <a:lnTo>
                    <a:pt x="18851" y="16963"/>
                  </a:lnTo>
                  <a:lnTo>
                    <a:pt x="22514" y="9474"/>
                  </a:lnTo>
                  <a:lnTo>
                    <a:pt x="33524" y="9474"/>
                  </a:lnTo>
                  <a:lnTo>
                    <a:pt x="33524" y="8061"/>
                  </a:lnTo>
                  <a:lnTo>
                    <a:pt x="21630" y="8061"/>
                  </a:lnTo>
                  <a:lnTo>
                    <a:pt x="18928" y="13589"/>
                  </a:lnTo>
                  <a:lnTo>
                    <a:pt x="13041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9"/>
            <p:cNvSpPr/>
            <p:nvPr/>
          </p:nvSpPr>
          <p:spPr>
            <a:xfrm>
              <a:off x="4264060" y="1424745"/>
              <a:ext cx="543905" cy="458254"/>
            </a:xfrm>
            <a:custGeom>
              <a:avLst/>
              <a:gdLst/>
              <a:ahLst/>
              <a:cxnLst/>
              <a:rect l="l" t="t" r="r" b="b"/>
              <a:pathLst>
                <a:path w="38527" h="32460" extrusionOk="0">
                  <a:moveTo>
                    <a:pt x="27779" y="1414"/>
                  </a:moveTo>
                  <a:cubicBezTo>
                    <a:pt x="28335" y="1414"/>
                    <a:pt x="28864" y="1441"/>
                    <a:pt x="29397" y="1491"/>
                  </a:cubicBezTo>
                  <a:cubicBezTo>
                    <a:pt x="31076" y="1645"/>
                    <a:pt x="32740" y="2421"/>
                    <a:pt x="34083" y="3680"/>
                  </a:cubicBezTo>
                  <a:cubicBezTo>
                    <a:pt x="35133" y="4657"/>
                    <a:pt x="35933" y="5876"/>
                    <a:pt x="36458" y="7297"/>
                  </a:cubicBezTo>
                  <a:cubicBezTo>
                    <a:pt x="36809" y="8262"/>
                    <a:pt x="37029" y="9274"/>
                    <a:pt x="37114" y="10297"/>
                  </a:cubicBezTo>
                  <a:lnTo>
                    <a:pt x="37114" y="12200"/>
                  </a:lnTo>
                  <a:cubicBezTo>
                    <a:pt x="37067" y="12706"/>
                    <a:pt x="36963" y="13204"/>
                    <a:pt x="36801" y="13686"/>
                  </a:cubicBezTo>
                  <a:cubicBezTo>
                    <a:pt x="36373" y="14995"/>
                    <a:pt x="35539" y="16450"/>
                    <a:pt x="34249" y="18126"/>
                  </a:cubicBezTo>
                  <a:cubicBezTo>
                    <a:pt x="33821" y="18685"/>
                    <a:pt x="33331" y="19284"/>
                    <a:pt x="32790" y="19905"/>
                  </a:cubicBezTo>
                  <a:cubicBezTo>
                    <a:pt x="32346" y="20415"/>
                    <a:pt x="31879" y="20928"/>
                    <a:pt x="31389" y="21453"/>
                  </a:cubicBezTo>
                  <a:cubicBezTo>
                    <a:pt x="30435" y="22468"/>
                    <a:pt x="29351" y="23561"/>
                    <a:pt x="28069" y="24796"/>
                  </a:cubicBezTo>
                  <a:cubicBezTo>
                    <a:pt x="26486" y="26329"/>
                    <a:pt x="24791" y="27900"/>
                    <a:pt x="22900" y="29649"/>
                  </a:cubicBezTo>
                  <a:cubicBezTo>
                    <a:pt x="22718" y="29819"/>
                    <a:pt x="22522" y="29977"/>
                    <a:pt x="22317" y="30116"/>
                  </a:cubicBezTo>
                  <a:cubicBezTo>
                    <a:pt x="21846" y="30436"/>
                    <a:pt x="21329" y="30680"/>
                    <a:pt x="20781" y="30834"/>
                  </a:cubicBezTo>
                  <a:cubicBezTo>
                    <a:pt x="20283" y="30976"/>
                    <a:pt x="19771" y="31047"/>
                    <a:pt x="19260" y="31047"/>
                  </a:cubicBezTo>
                  <a:cubicBezTo>
                    <a:pt x="18622" y="31047"/>
                    <a:pt x="17985" y="30937"/>
                    <a:pt x="17376" y="30718"/>
                  </a:cubicBezTo>
                  <a:cubicBezTo>
                    <a:pt x="16820" y="30514"/>
                    <a:pt x="16302" y="30220"/>
                    <a:pt x="15847" y="29846"/>
                  </a:cubicBezTo>
                  <a:cubicBezTo>
                    <a:pt x="15766" y="29784"/>
                    <a:pt x="15693" y="29714"/>
                    <a:pt x="15588" y="29618"/>
                  </a:cubicBezTo>
                  <a:cubicBezTo>
                    <a:pt x="13720" y="27888"/>
                    <a:pt x="11956" y="26252"/>
                    <a:pt x="10342" y="24696"/>
                  </a:cubicBezTo>
                  <a:cubicBezTo>
                    <a:pt x="9037" y="23437"/>
                    <a:pt x="7952" y="22349"/>
                    <a:pt x="7018" y="21357"/>
                  </a:cubicBezTo>
                  <a:cubicBezTo>
                    <a:pt x="6551" y="20863"/>
                    <a:pt x="6111" y="20376"/>
                    <a:pt x="5694" y="19901"/>
                  </a:cubicBezTo>
                  <a:cubicBezTo>
                    <a:pt x="5142" y="19268"/>
                    <a:pt x="4663" y="18689"/>
                    <a:pt x="4231" y="18126"/>
                  </a:cubicBezTo>
                  <a:cubicBezTo>
                    <a:pt x="2957" y="16462"/>
                    <a:pt x="2135" y="15010"/>
                    <a:pt x="1714" y="13690"/>
                  </a:cubicBezTo>
                  <a:cubicBezTo>
                    <a:pt x="1564" y="13223"/>
                    <a:pt x="1459" y="12744"/>
                    <a:pt x="1409" y="12258"/>
                  </a:cubicBezTo>
                  <a:lnTo>
                    <a:pt x="1409" y="10324"/>
                  </a:lnTo>
                  <a:cubicBezTo>
                    <a:pt x="1486" y="9335"/>
                    <a:pt x="1691" y="8363"/>
                    <a:pt x="2019" y="7425"/>
                  </a:cubicBezTo>
                  <a:cubicBezTo>
                    <a:pt x="2525" y="5992"/>
                    <a:pt x="3308" y="4765"/>
                    <a:pt x="4339" y="3769"/>
                  </a:cubicBezTo>
                  <a:cubicBezTo>
                    <a:pt x="5679" y="2475"/>
                    <a:pt x="7420" y="1645"/>
                    <a:pt x="9122" y="1491"/>
                  </a:cubicBezTo>
                  <a:cubicBezTo>
                    <a:pt x="9643" y="1437"/>
                    <a:pt x="10184" y="1414"/>
                    <a:pt x="10736" y="1414"/>
                  </a:cubicBezTo>
                  <a:cubicBezTo>
                    <a:pt x="12465" y="1414"/>
                    <a:pt x="13843" y="1707"/>
                    <a:pt x="15075" y="2344"/>
                  </a:cubicBezTo>
                  <a:cubicBezTo>
                    <a:pt x="15650" y="2645"/>
                    <a:pt x="16191" y="3008"/>
                    <a:pt x="16685" y="3429"/>
                  </a:cubicBezTo>
                  <a:cubicBezTo>
                    <a:pt x="17295" y="3935"/>
                    <a:pt x="17905" y="4549"/>
                    <a:pt x="18731" y="5475"/>
                  </a:cubicBezTo>
                  <a:lnTo>
                    <a:pt x="19260" y="6070"/>
                  </a:lnTo>
                  <a:lnTo>
                    <a:pt x="19788" y="5475"/>
                  </a:lnTo>
                  <a:cubicBezTo>
                    <a:pt x="20445" y="4738"/>
                    <a:pt x="20958" y="4209"/>
                    <a:pt x="21448" y="3761"/>
                  </a:cubicBezTo>
                  <a:cubicBezTo>
                    <a:pt x="21946" y="3302"/>
                    <a:pt x="22491" y="2896"/>
                    <a:pt x="23070" y="2549"/>
                  </a:cubicBezTo>
                  <a:cubicBezTo>
                    <a:pt x="24390" y="1777"/>
                    <a:pt x="25888" y="1414"/>
                    <a:pt x="27779" y="1414"/>
                  </a:cubicBezTo>
                  <a:close/>
                  <a:moveTo>
                    <a:pt x="10736" y="1"/>
                  </a:moveTo>
                  <a:cubicBezTo>
                    <a:pt x="10137" y="1"/>
                    <a:pt x="9551" y="28"/>
                    <a:pt x="8991" y="82"/>
                  </a:cubicBezTo>
                  <a:cubicBezTo>
                    <a:pt x="6949" y="271"/>
                    <a:pt x="4949" y="1217"/>
                    <a:pt x="3359" y="2750"/>
                  </a:cubicBezTo>
                  <a:cubicBezTo>
                    <a:pt x="2170" y="3900"/>
                    <a:pt x="1266" y="5313"/>
                    <a:pt x="687" y="6954"/>
                  </a:cubicBezTo>
                  <a:cubicBezTo>
                    <a:pt x="317" y="8023"/>
                    <a:pt x="85" y="9139"/>
                    <a:pt x="0" y="10266"/>
                  </a:cubicBezTo>
                  <a:lnTo>
                    <a:pt x="0" y="12316"/>
                  </a:lnTo>
                  <a:cubicBezTo>
                    <a:pt x="54" y="12929"/>
                    <a:pt x="178" y="13532"/>
                    <a:pt x="367" y="14118"/>
                  </a:cubicBezTo>
                  <a:cubicBezTo>
                    <a:pt x="838" y="15601"/>
                    <a:pt x="1733" y="17191"/>
                    <a:pt x="3108" y="18986"/>
                  </a:cubicBezTo>
                  <a:cubicBezTo>
                    <a:pt x="3559" y="19573"/>
                    <a:pt x="4057" y="20179"/>
                    <a:pt x="4629" y="20832"/>
                  </a:cubicBezTo>
                  <a:cubicBezTo>
                    <a:pt x="5057" y="21322"/>
                    <a:pt x="5513" y="21824"/>
                    <a:pt x="5988" y="22329"/>
                  </a:cubicBezTo>
                  <a:cubicBezTo>
                    <a:pt x="6937" y="23337"/>
                    <a:pt x="8041" y="24445"/>
                    <a:pt x="9358" y="25715"/>
                  </a:cubicBezTo>
                  <a:cubicBezTo>
                    <a:pt x="10983" y="27282"/>
                    <a:pt x="12755" y="28919"/>
                    <a:pt x="14662" y="30687"/>
                  </a:cubicBezTo>
                  <a:cubicBezTo>
                    <a:pt x="14758" y="30772"/>
                    <a:pt x="14855" y="30857"/>
                    <a:pt x="14951" y="30938"/>
                  </a:cubicBezTo>
                  <a:cubicBezTo>
                    <a:pt x="15530" y="31413"/>
                    <a:pt x="16187" y="31787"/>
                    <a:pt x="16893" y="32046"/>
                  </a:cubicBezTo>
                  <a:cubicBezTo>
                    <a:pt x="17654" y="32320"/>
                    <a:pt x="18457" y="32459"/>
                    <a:pt x="19263" y="32459"/>
                  </a:cubicBezTo>
                  <a:cubicBezTo>
                    <a:pt x="19908" y="32459"/>
                    <a:pt x="20549" y="32370"/>
                    <a:pt x="21170" y="32193"/>
                  </a:cubicBezTo>
                  <a:cubicBezTo>
                    <a:pt x="21861" y="31996"/>
                    <a:pt x="22518" y="31691"/>
                    <a:pt x="23112" y="31282"/>
                  </a:cubicBezTo>
                  <a:cubicBezTo>
                    <a:pt x="23379" y="31104"/>
                    <a:pt x="23626" y="30903"/>
                    <a:pt x="23861" y="30683"/>
                  </a:cubicBezTo>
                  <a:cubicBezTo>
                    <a:pt x="25757" y="28931"/>
                    <a:pt x="27455" y="27356"/>
                    <a:pt x="29053" y="25812"/>
                  </a:cubicBezTo>
                  <a:cubicBezTo>
                    <a:pt x="30347" y="24561"/>
                    <a:pt x="31447" y="23453"/>
                    <a:pt x="32420" y="22418"/>
                  </a:cubicBezTo>
                  <a:cubicBezTo>
                    <a:pt x="32921" y="21882"/>
                    <a:pt x="33404" y="21353"/>
                    <a:pt x="33856" y="20832"/>
                  </a:cubicBezTo>
                  <a:cubicBezTo>
                    <a:pt x="34415" y="20195"/>
                    <a:pt x="34929" y="19569"/>
                    <a:pt x="35373" y="18986"/>
                  </a:cubicBezTo>
                  <a:cubicBezTo>
                    <a:pt x="36759" y="17180"/>
                    <a:pt x="37666" y="15589"/>
                    <a:pt x="38145" y="14126"/>
                  </a:cubicBezTo>
                  <a:cubicBezTo>
                    <a:pt x="38345" y="13520"/>
                    <a:pt x="38473" y="12895"/>
                    <a:pt x="38527" y="12262"/>
                  </a:cubicBezTo>
                  <a:lnTo>
                    <a:pt x="38527" y="10266"/>
                  </a:lnTo>
                  <a:lnTo>
                    <a:pt x="38523" y="10208"/>
                  </a:lnTo>
                  <a:cubicBezTo>
                    <a:pt x="38430" y="9046"/>
                    <a:pt x="38183" y="7903"/>
                    <a:pt x="37782" y="6811"/>
                  </a:cubicBezTo>
                  <a:cubicBezTo>
                    <a:pt x="37179" y="5178"/>
                    <a:pt x="36261" y="3776"/>
                    <a:pt x="35049" y="2645"/>
                  </a:cubicBezTo>
                  <a:cubicBezTo>
                    <a:pt x="33477" y="1175"/>
                    <a:pt x="31516" y="267"/>
                    <a:pt x="29532" y="86"/>
                  </a:cubicBezTo>
                  <a:cubicBezTo>
                    <a:pt x="28957" y="28"/>
                    <a:pt x="28385" y="1"/>
                    <a:pt x="27783" y="1"/>
                  </a:cubicBezTo>
                  <a:cubicBezTo>
                    <a:pt x="25625" y="1"/>
                    <a:pt x="23904" y="426"/>
                    <a:pt x="22359" y="1329"/>
                  </a:cubicBezTo>
                  <a:cubicBezTo>
                    <a:pt x="21695" y="1727"/>
                    <a:pt x="21074" y="2190"/>
                    <a:pt x="20503" y="2715"/>
                  </a:cubicBezTo>
                  <a:cubicBezTo>
                    <a:pt x="20113" y="3066"/>
                    <a:pt x="19715" y="3464"/>
                    <a:pt x="19260" y="3954"/>
                  </a:cubicBezTo>
                  <a:cubicBezTo>
                    <a:pt x="18634" y="3278"/>
                    <a:pt x="18113" y="2777"/>
                    <a:pt x="17588" y="2340"/>
                  </a:cubicBezTo>
                  <a:cubicBezTo>
                    <a:pt x="17017" y="1858"/>
                    <a:pt x="16387" y="1437"/>
                    <a:pt x="15723" y="1086"/>
                  </a:cubicBezTo>
                  <a:cubicBezTo>
                    <a:pt x="14307" y="356"/>
                    <a:pt x="12674" y="1"/>
                    <a:pt x="107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0" name="Google Shape;1690;p39"/>
          <p:cNvGrpSpPr/>
          <p:nvPr/>
        </p:nvGrpSpPr>
        <p:grpSpPr>
          <a:xfrm rot="1799855">
            <a:off x="3028319" y="4431020"/>
            <a:ext cx="267729" cy="477324"/>
            <a:chOff x="308050" y="960575"/>
            <a:chExt cx="360600" cy="642900"/>
          </a:xfrm>
        </p:grpSpPr>
        <p:sp>
          <p:nvSpPr>
            <p:cNvPr id="1691" name="Google Shape;1691;p39"/>
            <p:cNvSpPr/>
            <p:nvPr/>
          </p:nvSpPr>
          <p:spPr>
            <a:xfrm rot="380">
              <a:off x="397058" y="1130178"/>
              <a:ext cx="182601" cy="182601"/>
            </a:xfrm>
            <a:custGeom>
              <a:avLst/>
              <a:gdLst/>
              <a:ahLst/>
              <a:cxnLst/>
              <a:rect l="l" t="t" r="r" b="b"/>
              <a:pathLst>
                <a:path w="8069" h="8069" extrusionOk="0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92" name="Google Shape;1692;p39"/>
            <p:cNvGrpSpPr/>
            <p:nvPr/>
          </p:nvGrpSpPr>
          <p:grpSpPr>
            <a:xfrm>
              <a:off x="308050" y="960575"/>
              <a:ext cx="360600" cy="642900"/>
              <a:chOff x="839250" y="836025"/>
              <a:chExt cx="360600" cy="642900"/>
            </a:xfrm>
          </p:grpSpPr>
          <p:sp>
            <p:nvSpPr>
              <p:cNvPr id="1693" name="Google Shape;1693;p39"/>
              <p:cNvSpPr/>
              <p:nvPr/>
            </p:nvSpPr>
            <p:spPr>
              <a:xfrm>
                <a:off x="839250" y="836025"/>
                <a:ext cx="360600" cy="6429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694" name="Google Shape;1694;p39"/>
              <p:cNvCxnSpPr/>
              <p:nvPr/>
            </p:nvCxnSpPr>
            <p:spPr>
              <a:xfrm>
                <a:off x="839250" y="9019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5" name="Google Shape;1695;p39"/>
              <p:cNvCxnSpPr/>
              <p:nvPr/>
            </p:nvCxnSpPr>
            <p:spPr>
              <a:xfrm>
                <a:off x="839250" y="13771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696" name="Google Shape;1696;p39"/>
              <p:cNvSpPr/>
              <p:nvPr/>
            </p:nvSpPr>
            <p:spPr>
              <a:xfrm>
                <a:off x="997950" y="1406425"/>
                <a:ext cx="43200" cy="432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97" name="Google Shape;1697;p39"/>
          <p:cNvSpPr/>
          <p:nvPr/>
        </p:nvSpPr>
        <p:spPr>
          <a:xfrm rot="-2969503" flipH="1">
            <a:off x="1288579" y="350102"/>
            <a:ext cx="100222" cy="100222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98" name="Google Shape;1698;p39"/>
          <p:cNvGrpSpPr/>
          <p:nvPr/>
        </p:nvGrpSpPr>
        <p:grpSpPr>
          <a:xfrm>
            <a:off x="476327" y="830138"/>
            <a:ext cx="2664794" cy="2657287"/>
            <a:chOff x="476326" y="830138"/>
            <a:chExt cx="3295549" cy="3617200"/>
          </a:xfrm>
        </p:grpSpPr>
        <p:grpSp>
          <p:nvGrpSpPr>
            <p:cNvPr id="1699" name="Google Shape;1699;p39"/>
            <p:cNvGrpSpPr/>
            <p:nvPr/>
          </p:nvGrpSpPr>
          <p:grpSpPr>
            <a:xfrm flipH="1">
              <a:off x="744314" y="1278030"/>
              <a:ext cx="2297866" cy="3069556"/>
              <a:chOff x="7113241" y="1278030"/>
              <a:chExt cx="2297866" cy="3069556"/>
            </a:xfrm>
          </p:grpSpPr>
          <p:sp>
            <p:nvSpPr>
              <p:cNvPr id="1700" name="Google Shape;1700;p39"/>
              <p:cNvSpPr/>
              <p:nvPr/>
            </p:nvSpPr>
            <p:spPr>
              <a:xfrm>
                <a:off x="7159383" y="1942736"/>
                <a:ext cx="2251725" cy="2404850"/>
              </a:xfrm>
              <a:custGeom>
                <a:avLst/>
                <a:gdLst/>
                <a:ahLst/>
                <a:cxnLst/>
                <a:rect l="l" t="t" r="r" b="b"/>
                <a:pathLst>
                  <a:path w="90069" h="96194" extrusionOk="0">
                    <a:moveTo>
                      <a:pt x="53072" y="460"/>
                    </a:moveTo>
                    <a:cubicBezTo>
                      <a:pt x="67614" y="5032"/>
                      <a:pt x="95109" y="53991"/>
                      <a:pt x="89267" y="69802"/>
                    </a:cubicBezTo>
                    <a:cubicBezTo>
                      <a:pt x="83425" y="85614"/>
                      <a:pt x="32562" y="99901"/>
                      <a:pt x="18020" y="95329"/>
                    </a:cubicBezTo>
                    <a:cubicBezTo>
                      <a:pt x="3479" y="90757"/>
                      <a:pt x="-3824" y="58182"/>
                      <a:pt x="2018" y="42370"/>
                    </a:cubicBezTo>
                    <a:cubicBezTo>
                      <a:pt x="7860" y="26559"/>
                      <a:pt x="38531" y="-4112"/>
                      <a:pt x="53072" y="46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  <p:grpSp>
            <p:nvGrpSpPr>
              <p:cNvPr id="1701" name="Google Shape;1701;p39"/>
              <p:cNvGrpSpPr/>
              <p:nvPr/>
            </p:nvGrpSpPr>
            <p:grpSpPr>
              <a:xfrm>
                <a:off x="7113241" y="1278030"/>
                <a:ext cx="1599219" cy="2587447"/>
                <a:chOff x="7113241" y="1278030"/>
                <a:chExt cx="1599219" cy="2587447"/>
              </a:xfrm>
            </p:grpSpPr>
            <p:grpSp>
              <p:nvGrpSpPr>
                <p:cNvPr id="1702" name="Google Shape;1702;p39"/>
                <p:cNvGrpSpPr/>
                <p:nvPr/>
              </p:nvGrpSpPr>
              <p:grpSpPr>
                <a:xfrm>
                  <a:off x="7306243" y="1278030"/>
                  <a:ext cx="1406218" cy="2587447"/>
                  <a:chOff x="10973368" y="1419830"/>
                  <a:chExt cx="1406218" cy="2587447"/>
                </a:xfrm>
              </p:grpSpPr>
              <p:sp>
                <p:nvSpPr>
                  <p:cNvPr id="1703" name="Google Shape;1703;p39"/>
                  <p:cNvSpPr/>
                  <p:nvPr/>
                </p:nvSpPr>
                <p:spPr>
                  <a:xfrm>
                    <a:off x="10995664" y="1419830"/>
                    <a:ext cx="1383921" cy="25874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63" h="78088" extrusionOk="0">
                        <a:moveTo>
                          <a:pt x="38297" y="0"/>
                        </a:moveTo>
                        <a:cubicBezTo>
                          <a:pt x="38284" y="0"/>
                          <a:pt x="38271" y="0"/>
                          <a:pt x="38258" y="0"/>
                        </a:cubicBezTo>
                        <a:lnTo>
                          <a:pt x="8773" y="0"/>
                        </a:lnTo>
                        <a:cubicBezTo>
                          <a:pt x="6677" y="35"/>
                          <a:pt x="4947" y="1653"/>
                          <a:pt x="4774" y="3743"/>
                        </a:cubicBezTo>
                        <a:lnTo>
                          <a:pt x="10" y="74359"/>
                        </a:lnTo>
                        <a:cubicBezTo>
                          <a:pt x="3" y="74459"/>
                          <a:pt x="0" y="74562"/>
                          <a:pt x="0" y="74663"/>
                        </a:cubicBezTo>
                        <a:cubicBezTo>
                          <a:pt x="21" y="76564"/>
                          <a:pt x="1569" y="78087"/>
                          <a:pt x="3463" y="78087"/>
                        </a:cubicBezTo>
                        <a:cubicBezTo>
                          <a:pt x="3476" y="78087"/>
                          <a:pt x="3489" y="78087"/>
                          <a:pt x="3502" y="78087"/>
                        </a:cubicBezTo>
                        <a:lnTo>
                          <a:pt x="32982" y="78087"/>
                        </a:lnTo>
                        <a:cubicBezTo>
                          <a:pt x="35074" y="78052"/>
                          <a:pt x="36799" y="76441"/>
                          <a:pt x="36977" y="74359"/>
                        </a:cubicBezTo>
                        <a:lnTo>
                          <a:pt x="41751" y="3745"/>
                        </a:lnTo>
                        <a:cubicBezTo>
                          <a:pt x="41758" y="3638"/>
                          <a:pt x="41762" y="3530"/>
                          <a:pt x="41760" y="3423"/>
                        </a:cubicBezTo>
                        <a:cubicBezTo>
                          <a:pt x="41739" y="1524"/>
                          <a:pt x="40191" y="0"/>
                          <a:pt x="3829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704" name="Google Shape;1704;p39"/>
                  <p:cNvGrpSpPr/>
                  <p:nvPr/>
                </p:nvGrpSpPr>
                <p:grpSpPr>
                  <a:xfrm>
                    <a:off x="10973368" y="1419830"/>
                    <a:ext cx="1384087" cy="2587446"/>
                    <a:chOff x="10973368" y="1419830"/>
                    <a:chExt cx="1384087" cy="2587446"/>
                  </a:xfrm>
                </p:grpSpPr>
                <p:grpSp>
                  <p:nvGrpSpPr>
                    <p:cNvPr id="1705" name="Google Shape;1705;p39"/>
                    <p:cNvGrpSpPr/>
                    <p:nvPr/>
                  </p:nvGrpSpPr>
                  <p:grpSpPr>
                    <a:xfrm>
                      <a:off x="10973368" y="1419830"/>
                      <a:ext cx="1384087" cy="2587446"/>
                      <a:chOff x="1452475" y="3106525"/>
                      <a:chExt cx="1044200" cy="1952200"/>
                    </a:xfrm>
                  </p:grpSpPr>
                  <p:sp>
                    <p:nvSpPr>
                      <p:cNvPr id="1706" name="Google Shape;1706;p39"/>
                      <p:cNvSpPr/>
                      <p:nvPr/>
                    </p:nvSpPr>
                    <p:spPr>
                      <a:xfrm>
                        <a:off x="1452475" y="3106525"/>
                        <a:ext cx="1044200" cy="19522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1768" h="78088" extrusionOk="0">
                            <a:moveTo>
                              <a:pt x="38305" y="0"/>
                            </a:moveTo>
                            <a:cubicBezTo>
                              <a:pt x="38292" y="0"/>
                              <a:pt x="38279" y="0"/>
                              <a:pt x="38266" y="0"/>
                            </a:cubicBezTo>
                            <a:lnTo>
                              <a:pt x="8793" y="0"/>
                            </a:lnTo>
                            <a:cubicBezTo>
                              <a:pt x="6696" y="28"/>
                              <a:pt x="4959" y="1642"/>
                              <a:pt x="4782" y="3733"/>
                            </a:cubicBezTo>
                            <a:lnTo>
                              <a:pt x="13" y="74359"/>
                            </a:lnTo>
                            <a:cubicBezTo>
                              <a:pt x="6" y="74459"/>
                              <a:pt x="1" y="74562"/>
                              <a:pt x="3" y="74663"/>
                            </a:cubicBezTo>
                            <a:cubicBezTo>
                              <a:pt x="24" y="76562"/>
                              <a:pt x="1572" y="78087"/>
                              <a:pt x="3466" y="78087"/>
                            </a:cubicBezTo>
                            <a:cubicBezTo>
                              <a:pt x="3479" y="78087"/>
                              <a:pt x="3492" y="78087"/>
                              <a:pt x="3505" y="78087"/>
                            </a:cubicBezTo>
                            <a:lnTo>
                              <a:pt x="32992" y="78087"/>
                            </a:lnTo>
                            <a:cubicBezTo>
                              <a:pt x="35084" y="78055"/>
                              <a:pt x="36811" y="76444"/>
                              <a:pt x="36989" y="74359"/>
                            </a:cubicBezTo>
                            <a:lnTo>
                              <a:pt x="41758" y="3733"/>
                            </a:lnTo>
                            <a:cubicBezTo>
                              <a:pt x="41765" y="3628"/>
                              <a:pt x="41768" y="3528"/>
                              <a:pt x="41768" y="3425"/>
                            </a:cubicBezTo>
                            <a:cubicBezTo>
                              <a:pt x="41747" y="1526"/>
                              <a:pt x="40201" y="0"/>
                              <a:pt x="38305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07" name="Google Shape;1707;p39"/>
                      <p:cNvSpPr/>
                      <p:nvPr/>
                    </p:nvSpPr>
                    <p:spPr>
                      <a:xfrm>
                        <a:off x="1944650" y="3148950"/>
                        <a:ext cx="184575" cy="212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7383" h="851" extrusionOk="0">
                            <a:moveTo>
                              <a:pt x="6997" y="0"/>
                            </a:moveTo>
                            <a:cubicBezTo>
                              <a:pt x="6994" y="0"/>
                              <a:pt x="6991" y="0"/>
                              <a:pt x="6988" y="1"/>
                            </a:cubicBezTo>
                            <a:lnTo>
                              <a:pt x="454" y="1"/>
                            </a:lnTo>
                            <a:cubicBezTo>
                              <a:pt x="216" y="3"/>
                              <a:pt x="20" y="187"/>
                              <a:pt x="3" y="423"/>
                            </a:cubicBezTo>
                            <a:cubicBezTo>
                              <a:pt x="1" y="437"/>
                              <a:pt x="1" y="449"/>
                              <a:pt x="1" y="460"/>
                            </a:cubicBezTo>
                            <a:cubicBezTo>
                              <a:pt x="3" y="676"/>
                              <a:pt x="178" y="850"/>
                              <a:pt x="393" y="850"/>
                            </a:cubicBezTo>
                            <a:cubicBezTo>
                              <a:pt x="395" y="850"/>
                              <a:pt x="396" y="850"/>
                              <a:pt x="398" y="850"/>
                            </a:cubicBezTo>
                            <a:lnTo>
                              <a:pt x="6930" y="850"/>
                            </a:lnTo>
                            <a:cubicBezTo>
                              <a:pt x="7168" y="846"/>
                              <a:pt x="7362" y="661"/>
                              <a:pt x="7383" y="423"/>
                            </a:cubicBezTo>
                            <a:cubicBezTo>
                              <a:pt x="7383" y="409"/>
                              <a:pt x="7383" y="397"/>
                              <a:pt x="7383" y="383"/>
                            </a:cubicBezTo>
                            <a:cubicBezTo>
                              <a:pt x="7380" y="171"/>
                              <a:pt x="7207" y="0"/>
                              <a:pt x="6997" y="0"/>
                            </a:cubicBez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1708" name="Google Shape;1708;p39"/>
                    <p:cNvSpPr/>
                    <p:nvPr/>
                  </p:nvSpPr>
                  <p:spPr>
                    <a:xfrm>
                      <a:off x="10978675" y="1562113"/>
                      <a:ext cx="1373475" cy="23028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4939" h="92115" extrusionOk="0">
                          <a:moveTo>
                            <a:pt x="6217" y="0"/>
                          </a:moveTo>
                          <a:lnTo>
                            <a:pt x="54939" y="0"/>
                          </a:lnTo>
                          <a:lnTo>
                            <a:pt x="48722" y="92115"/>
                          </a:lnTo>
                          <a:lnTo>
                            <a:pt x="0" y="92115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</p:sp>
              </p:grpSp>
            </p:grpSp>
            <p:grpSp>
              <p:nvGrpSpPr>
                <p:cNvPr id="1709" name="Google Shape;1709;p39"/>
                <p:cNvGrpSpPr/>
                <p:nvPr/>
              </p:nvGrpSpPr>
              <p:grpSpPr>
                <a:xfrm flipH="1">
                  <a:off x="7113241" y="1501770"/>
                  <a:ext cx="1220718" cy="2220823"/>
                  <a:chOff x="2252825" y="1263125"/>
                  <a:chExt cx="597600" cy="1087200"/>
                </a:xfrm>
              </p:grpSpPr>
              <p:sp>
                <p:nvSpPr>
                  <p:cNvPr id="1710" name="Google Shape;1710;p39"/>
                  <p:cNvSpPr/>
                  <p:nvPr/>
                </p:nvSpPr>
                <p:spPr>
                  <a:xfrm>
                    <a:off x="2765250" y="1908375"/>
                    <a:ext cx="85175" cy="82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07" h="3303" extrusionOk="0">
                        <a:moveTo>
                          <a:pt x="409" y="1"/>
                        </a:moveTo>
                        <a:lnTo>
                          <a:pt x="264" y="262"/>
                        </a:lnTo>
                        <a:cubicBezTo>
                          <a:pt x="24" y="680"/>
                          <a:pt x="0" y="1187"/>
                          <a:pt x="206" y="1623"/>
                        </a:cubicBezTo>
                        <a:lnTo>
                          <a:pt x="713" y="2716"/>
                        </a:lnTo>
                        <a:cubicBezTo>
                          <a:pt x="818" y="2944"/>
                          <a:pt x="1028" y="3113"/>
                          <a:pt x="1277" y="3162"/>
                        </a:cubicBezTo>
                        <a:lnTo>
                          <a:pt x="1950" y="3288"/>
                        </a:lnTo>
                        <a:lnTo>
                          <a:pt x="1950" y="3285"/>
                        </a:lnTo>
                        <a:cubicBezTo>
                          <a:pt x="2004" y="3297"/>
                          <a:pt x="2059" y="3303"/>
                          <a:pt x="2113" y="3303"/>
                        </a:cubicBezTo>
                        <a:cubicBezTo>
                          <a:pt x="2356" y="3303"/>
                          <a:pt x="2589" y="3186"/>
                          <a:pt x="2734" y="2982"/>
                        </a:cubicBezTo>
                        <a:lnTo>
                          <a:pt x="3206" y="2277"/>
                        </a:lnTo>
                        <a:cubicBezTo>
                          <a:pt x="3407" y="1971"/>
                          <a:pt x="3320" y="1558"/>
                          <a:pt x="3014" y="1357"/>
                        </a:cubicBezTo>
                        <a:cubicBezTo>
                          <a:pt x="3014" y="1357"/>
                          <a:pt x="1541" y="134"/>
                          <a:pt x="409" y="1"/>
                        </a:cubicBezTo>
                        <a:close/>
                      </a:path>
                    </a:pathLst>
                  </a:custGeom>
                  <a:solidFill>
                    <a:srgbClr val="FFC3B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1" name="Google Shape;1711;p39"/>
                  <p:cNvSpPr/>
                  <p:nvPr/>
                </p:nvSpPr>
                <p:spPr>
                  <a:xfrm>
                    <a:off x="2582575" y="1558225"/>
                    <a:ext cx="214400" cy="385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76" h="15431" extrusionOk="0">
                        <a:moveTo>
                          <a:pt x="861" y="0"/>
                        </a:moveTo>
                        <a:cubicBezTo>
                          <a:pt x="752" y="0"/>
                          <a:pt x="640" y="5"/>
                          <a:pt x="523" y="16"/>
                        </a:cubicBezTo>
                        <a:cubicBezTo>
                          <a:pt x="346" y="25"/>
                          <a:pt x="173" y="72"/>
                          <a:pt x="17" y="154"/>
                        </a:cubicBezTo>
                        <a:cubicBezTo>
                          <a:pt x="17" y="154"/>
                          <a:pt x="0" y="8719"/>
                          <a:pt x="537" y="9870"/>
                        </a:cubicBezTo>
                        <a:cubicBezTo>
                          <a:pt x="2452" y="12123"/>
                          <a:pt x="4763" y="14007"/>
                          <a:pt x="7354" y="15431"/>
                        </a:cubicBezTo>
                        <a:cubicBezTo>
                          <a:pt x="7588" y="14735"/>
                          <a:pt x="7970" y="14581"/>
                          <a:pt x="8575" y="14179"/>
                        </a:cubicBezTo>
                        <a:cubicBezTo>
                          <a:pt x="6794" y="12482"/>
                          <a:pt x="5073" y="10358"/>
                          <a:pt x="3383" y="8574"/>
                        </a:cubicBezTo>
                        <a:lnTo>
                          <a:pt x="3383" y="8574"/>
                        </a:lnTo>
                        <a:cubicBezTo>
                          <a:pt x="3400" y="6794"/>
                          <a:pt x="3474" y="4899"/>
                          <a:pt x="3474" y="3310"/>
                        </a:cubicBezTo>
                        <a:cubicBezTo>
                          <a:pt x="3474" y="1412"/>
                          <a:pt x="2667" y="0"/>
                          <a:pt x="861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2" name="Google Shape;1712;p39"/>
                  <p:cNvSpPr/>
                  <p:nvPr/>
                </p:nvSpPr>
                <p:spPr>
                  <a:xfrm>
                    <a:off x="2613800" y="1558725"/>
                    <a:ext cx="55750" cy="94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0" h="3797" extrusionOk="0">
                        <a:moveTo>
                          <a:pt x="0" y="1"/>
                        </a:moveTo>
                        <a:lnTo>
                          <a:pt x="5" y="5"/>
                        </a:lnTo>
                        <a:cubicBezTo>
                          <a:pt x="724" y="94"/>
                          <a:pt x="1256" y="437"/>
                          <a:pt x="1621" y="955"/>
                        </a:cubicBezTo>
                        <a:cubicBezTo>
                          <a:pt x="1249" y="414"/>
                          <a:pt x="710" y="85"/>
                          <a:pt x="0" y="1"/>
                        </a:cubicBezTo>
                        <a:close/>
                        <a:moveTo>
                          <a:pt x="2225" y="3213"/>
                        </a:moveTo>
                        <a:lnTo>
                          <a:pt x="2225" y="3290"/>
                        </a:lnTo>
                        <a:cubicBezTo>
                          <a:pt x="2225" y="3452"/>
                          <a:pt x="2225" y="3615"/>
                          <a:pt x="2223" y="3784"/>
                        </a:cubicBezTo>
                        <a:lnTo>
                          <a:pt x="2223" y="3784"/>
                        </a:lnTo>
                        <a:cubicBezTo>
                          <a:pt x="2224" y="3762"/>
                          <a:pt x="2225" y="3739"/>
                          <a:pt x="2225" y="3717"/>
                        </a:cubicBezTo>
                        <a:cubicBezTo>
                          <a:pt x="2230" y="3544"/>
                          <a:pt x="2230" y="3376"/>
                          <a:pt x="2225" y="3213"/>
                        </a:cubicBezTo>
                        <a:close/>
                        <a:moveTo>
                          <a:pt x="2223" y="3784"/>
                        </a:moveTo>
                        <a:lnTo>
                          <a:pt x="2223" y="3784"/>
                        </a:lnTo>
                        <a:cubicBezTo>
                          <a:pt x="2223" y="3788"/>
                          <a:pt x="2223" y="3792"/>
                          <a:pt x="2223" y="3796"/>
                        </a:cubicBezTo>
                        <a:cubicBezTo>
                          <a:pt x="2223" y="3792"/>
                          <a:pt x="2223" y="3788"/>
                          <a:pt x="2223" y="3784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3" name="Google Shape;1713;p39"/>
                  <p:cNvSpPr/>
                  <p:nvPr/>
                </p:nvSpPr>
                <p:spPr>
                  <a:xfrm>
                    <a:off x="2475650" y="2024000"/>
                    <a:ext cx="68725" cy="226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49" h="9077" extrusionOk="0">
                        <a:moveTo>
                          <a:pt x="2748" y="0"/>
                        </a:moveTo>
                        <a:lnTo>
                          <a:pt x="1" y="3885"/>
                        </a:lnTo>
                        <a:cubicBezTo>
                          <a:pt x="386" y="5449"/>
                          <a:pt x="876" y="7186"/>
                          <a:pt x="1502" y="9077"/>
                        </a:cubicBezTo>
                        <a:cubicBezTo>
                          <a:pt x="1686" y="5272"/>
                          <a:pt x="2716" y="173"/>
                          <a:pt x="2748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4" name="Google Shape;1714;p39"/>
                  <p:cNvSpPr/>
                  <p:nvPr/>
                </p:nvSpPr>
                <p:spPr>
                  <a:xfrm>
                    <a:off x="2312875" y="1886275"/>
                    <a:ext cx="356575" cy="464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263" h="18562" extrusionOk="0">
                        <a:moveTo>
                          <a:pt x="10176" y="0"/>
                        </a:moveTo>
                        <a:cubicBezTo>
                          <a:pt x="7101" y="0"/>
                          <a:pt x="2489" y="245"/>
                          <a:pt x="2489" y="245"/>
                        </a:cubicBezTo>
                        <a:cubicBezTo>
                          <a:pt x="2489" y="245"/>
                          <a:pt x="3960" y="2706"/>
                          <a:pt x="1980" y="6754"/>
                        </a:cubicBezTo>
                        <a:cubicBezTo>
                          <a:pt x="1" y="10799"/>
                          <a:pt x="848" y="18561"/>
                          <a:pt x="848" y="18561"/>
                        </a:cubicBezTo>
                        <a:cubicBezTo>
                          <a:pt x="848" y="18561"/>
                          <a:pt x="2111" y="18536"/>
                          <a:pt x="5123" y="18536"/>
                        </a:cubicBezTo>
                        <a:lnTo>
                          <a:pt x="14262" y="18536"/>
                        </a:lnTo>
                        <a:lnTo>
                          <a:pt x="14134" y="13696"/>
                        </a:lnTo>
                        <a:lnTo>
                          <a:pt x="12866" y="245"/>
                        </a:lnTo>
                        <a:cubicBezTo>
                          <a:pt x="12866" y="61"/>
                          <a:pt x="11713" y="0"/>
                          <a:pt x="10176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5" name="Google Shape;1715;p39"/>
                  <p:cNvSpPr/>
                  <p:nvPr/>
                </p:nvSpPr>
                <p:spPr>
                  <a:xfrm>
                    <a:off x="2358100" y="1541925"/>
                    <a:ext cx="297975" cy="346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19" h="13852" extrusionOk="0">
                        <a:moveTo>
                          <a:pt x="5452" y="0"/>
                        </a:moveTo>
                        <a:cubicBezTo>
                          <a:pt x="4757" y="0"/>
                          <a:pt x="4062" y="24"/>
                          <a:pt x="3367" y="70"/>
                        </a:cubicBezTo>
                        <a:cubicBezTo>
                          <a:pt x="2973" y="87"/>
                          <a:pt x="2585" y="115"/>
                          <a:pt x="2223" y="152"/>
                        </a:cubicBezTo>
                        <a:cubicBezTo>
                          <a:pt x="904" y="217"/>
                          <a:pt x="1" y="1508"/>
                          <a:pt x="391" y="2769"/>
                        </a:cubicBezTo>
                        <a:cubicBezTo>
                          <a:pt x="2039" y="8241"/>
                          <a:pt x="2342" y="11021"/>
                          <a:pt x="2158" y="13454"/>
                        </a:cubicBezTo>
                        <a:cubicBezTo>
                          <a:pt x="3908" y="13680"/>
                          <a:pt x="6227" y="13852"/>
                          <a:pt x="8059" y="13852"/>
                        </a:cubicBezTo>
                        <a:cubicBezTo>
                          <a:pt x="9405" y="13852"/>
                          <a:pt x="10488" y="13759"/>
                          <a:pt x="10887" y="13526"/>
                        </a:cubicBezTo>
                        <a:cubicBezTo>
                          <a:pt x="11354" y="10751"/>
                          <a:pt x="11727" y="8944"/>
                          <a:pt x="11797" y="7230"/>
                        </a:cubicBezTo>
                        <a:cubicBezTo>
                          <a:pt x="11919" y="5953"/>
                          <a:pt x="11914" y="4669"/>
                          <a:pt x="11776" y="3395"/>
                        </a:cubicBezTo>
                        <a:cubicBezTo>
                          <a:pt x="11480" y="1676"/>
                          <a:pt x="10525" y="432"/>
                          <a:pt x="8907" y="220"/>
                        </a:cubicBezTo>
                        <a:cubicBezTo>
                          <a:pt x="8459" y="164"/>
                          <a:pt x="7980" y="108"/>
                          <a:pt x="7537" y="70"/>
                        </a:cubicBezTo>
                        <a:cubicBezTo>
                          <a:pt x="6842" y="24"/>
                          <a:pt x="6147" y="0"/>
                          <a:pt x="545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6" name="Google Shape;1716;p39"/>
                  <p:cNvSpPr/>
                  <p:nvPr/>
                </p:nvSpPr>
                <p:spPr>
                  <a:xfrm>
                    <a:off x="2400725" y="1872800"/>
                    <a:ext cx="239950" cy="30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98" h="1217" extrusionOk="0">
                        <a:moveTo>
                          <a:pt x="9332" y="1"/>
                        </a:moveTo>
                        <a:cubicBezTo>
                          <a:pt x="9325" y="1"/>
                          <a:pt x="9318" y="1"/>
                          <a:pt x="9310" y="2"/>
                        </a:cubicBezTo>
                        <a:cubicBezTo>
                          <a:pt x="7837" y="165"/>
                          <a:pt x="6358" y="247"/>
                          <a:pt x="4878" y="247"/>
                        </a:cubicBezTo>
                        <a:cubicBezTo>
                          <a:pt x="3399" y="247"/>
                          <a:pt x="1919" y="165"/>
                          <a:pt x="446" y="2"/>
                        </a:cubicBezTo>
                        <a:cubicBezTo>
                          <a:pt x="441" y="1"/>
                          <a:pt x="435" y="1"/>
                          <a:pt x="430" y="1"/>
                        </a:cubicBezTo>
                        <a:cubicBezTo>
                          <a:pt x="350" y="1"/>
                          <a:pt x="278" y="49"/>
                          <a:pt x="248" y="126"/>
                        </a:cubicBezTo>
                        <a:cubicBezTo>
                          <a:pt x="178" y="303"/>
                          <a:pt x="103" y="478"/>
                          <a:pt x="26" y="658"/>
                        </a:cubicBezTo>
                        <a:lnTo>
                          <a:pt x="26" y="686"/>
                        </a:lnTo>
                        <a:cubicBezTo>
                          <a:pt x="0" y="805"/>
                          <a:pt x="75" y="922"/>
                          <a:pt x="194" y="950"/>
                        </a:cubicBezTo>
                        <a:cubicBezTo>
                          <a:pt x="1751" y="1128"/>
                          <a:pt x="3317" y="1216"/>
                          <a:pt x="4882" y="1216"/>
                        </a:cubicBezTo>
                        <a:cubicBezTo>
                          <a:pt x="6395" y="1216"/>
                          <a:pt x="7909" y="1134"/>
                          <a:pt x="9415" y="968"/>
                        </a:cubicBezTo>
                        <a:lnTo>
                          <a:pt x="9404" y="968"/>
                        </a:lnTo>
                        <a:cubicBezTo>
                          <a:pt x="9516" y="954"/>
                          <a:pt x="9597" y="852"/>
                          <a:pt x="9583" y="740"/>
                        </a:cubicBezTo>
                        <a:cubicBezTo>
                          <a:pt x="9567" y="555"/>
                          <a:pt x="9551" y="371"/>
                          <a:pt x="9530" y="186"/>
                        </a:cubicBezTo>
                        <a:cubicBezTo>
                          <a:pt x="9530" y="182"/>
                          <a:pt x="9530" y="177"/>
                          <a:pt x="9530" y="172"/>
                        </a:cubicBezTo>
                        <a:cubicBezTo>
                          <a:pt x="9517" y="72"/>
                          <a:pt x="9431" y="1"/>
                          <a:pt x="9332" y="1"/>
                        </a:cubicBezTo>
                        <a:close/>
                      </a:path>
                    </a:pathLst>
                  </a:custGeom>
                  <a:solidFill>
                    <a:srgbClr val="407B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7" name="Google Shape;1717;p39"/>
                  <p:cNvSpPr/>
                  <p:nvPr/>
                </p:nvSpPr>
                <p:spPr>
                  <a:xfrm>
                    <a:off x="2455100" y="1280800"/>
                    <a:ext cx="100875" cy="218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35" h="8721" extrusionOk="0">
                        <a:moveTo>
                          <a:pt x="2952" y="1"/>
                        </a:moveTo>
                        <a:lnTo>
                          <a:pt x="2952" y="1"/>
                        </a:lnTo>
                        <a:cubicBezTo>
                          <a:pt x="1700" y="325"/>
                          <a:pt x="1154" y="1294"/>
                          <a:pt x="571" y="2459"/>
                        </a:cubicBezTo>
                        <a:cubicBezTo>
                          <a:pt x="162" y="3372"/>
                          <a:pt x="1" y="4373"/>
                          <a:pt x="99" y="5365"/>
                        </a:cubicBezTo>
                        <a:cubicBezTo>
                          <a:pt x="164" y="6586"/>
                          <a:pt x="384" y="7466"/>
                          <a:pt x="1266" y="7936"/>
                        </a:cubicBezTo>
                        <a:cubicBezTo>
                          <a:pt x="1287" y="7595"/>
                          <a:pt x="1343" y="7184"/>
                          <a:pt x="1367" y="6843"/>
                        </a:cubicBezTo>
                        <a:cubicBezTo>
                          <a:pt x="1406" y="7294"/>
                          <a:pt x="1486" y="8111"/>
                          <a:pt x="1486" y="8111"/>
                        </a:cubicBezTo>
                        <a:cubicBezTo>
                          <a:pt x="1486" y="8111"/>
                          <a:pt x="1722" y="8275"/>
                          <a:pt x="1824" y="8275"/>
                        </a:cubicBezTo>
                        <a:cubicBezTo>
                          <a:pt x="1829" y="8275"/>
                          <a:pt x="1834" y="8275"/>
                          <a:pt x="1838" y="8274"/>
                        </a:cubicBezTo>
                        <a:cubicBezTo>
                          <a:pt x="1829" y="7931"/>
                          <a:pt x="1719" y="7427"/>
                          <a:pt x="1808" y="7084"/>
                        </a:cubicBezTo>
                        <a:lnTo>
                          <a:pt x="1808" y="7084"/>
                        </a:lnTo>
                        <a:lnTo>
                          <a:pt x="2053" y="8370"/>
                        </a:lnTo>
                        <a:cubicBezTo>
                          <a:pt x="2331" y="8410"/>
                          <a:pt x="2653" y="8505"/>
                          <a:pt x="2935" y="8547"/>
                        </a:cubicBezTo>
                        <a:cubicBezTo>
                          <a:pt x="2973" y="8335"/>
                          <a:pt x="2756" y="7663"/>
                          <a:pt x="2793" y="7452"/>
                        </a:cubicBezTo>
                        <a:lnTo>
                          <a:pt x="2793" y="7452"/>
                        </a:lnTo>
                        <a:cubicBezTo>
                          <a:pt x="2893" y="7728"/>
                          <a:pt x="3146" y="8358"/>
                          <a:pt x="3248" y="8641"/>
                        </a:cubicBezTo>
                        <a:cubicBezTo>
                          <a:pt x="3510" y="8655"/>
                          <a:pt x="3776" y="8720"/>
                          <a:pt x="4035" y="8720"/>
                        </a:cubicBezTo>
                        <a:cubicBezTo>
                          <a:pt x="4012" y="8615"/>
                          <a:pt x="2669" y="4950"/>
                          <a:pt x="2504" y="3885"/>
                        </a:cubicBezTo>
                        <a:cubicBezTo>
                          <a:pt x="2581" y="2583"/>
                          <a:pt x="2730" y="1287"/>
                          <a:pt x="2952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8" name="Google Shape;1718;p39"/>
                  <p:cNvSpPr/>
                  <p:nvPr/>
                </p:nvSpPr>
                <p:spPr>
                  <a:xfrm>
                    <a:off x="2447750" y="1426350"/>
                    <a:ext cx="107950" cy="162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18" h="6510" extrusionOk="0">
                        <a:moveTo>
                          <a:pt x="61" y="1"/>
                        </a:moveTo>
                        <a:lnTo>
                          <a:pt x="61" y="1"/>
                        </a:lnTo>
                        <a:cubicBezTo>
                          <a:pt x="426" y="1334"/>
                          <a:pt x="869" y="3801"/>
                          <a:pt x="1" y="4696"/>
                        </a:cubicBezTo>
                        <a:cubicBezTo>
                          <a:pt x="1" y="4696"/>
                          <a:pt x="1149" y="5620"/>
                          <a:pt x="3589" y="6510"/>
                        </a:cubicBezTo>
                        <a:cubicBezTo>
                          <a:pt x="4317" y="6323"/>
                          <a:pt x="4156" y="4696"/>
                          <a:pt x="4156" y="4696"/>
                        </a:cubicBezTo>
                        <a:cubicBezTo>
                          <a:pt x="2632" y="4338"/>
                          <a:pt x="2587" y="3230"/>
                          <a:pt x="2772" y="2188"/>
                        </a:cubicBezTo>
                        <a:lnTo>
                          <a:pt x="61" y="1"/>
                        </a:lnTo>
                        <a:close/>
                      </a:path>
                    </a:pathLst>
                  </a:custGeom>
                  <a:solidFill>
                    <a:srgbClr val="FFC3B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719" name="Google Shape;1719;p39"/>
                  <p:cNvSpPr/>
                  <p:nvPr/>
                </p:nvSpPr>
                <p:spPr>
                  <a:xfrm>
                    <a:off x="2294675" y="1538525"/>
                    <a:ext cx="220925" cy="699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37" h="27975" extrusionOk="0">
                        <a:moveTo>
                          <a:pt x="6032" y="1"/>
                        </a:moveTo>
                        <a:cubicBezTo>
                          <a:pt x="5869" y="1"/>
                          <a:pt x="3154" y="14"/>
                          <a:pt x="2557" y="888"/>
                        </a:cubicBezTo>
                        <a:cubicBezTo>
                          <a:pt x="1940" y="1787"/>
                          <a:pt x="2536" y="5944"/>
                          <a:pt x="2839" y="10733"/>
                        </a:cubicBezTo>
                        <a:cubicBezTo>
                          <a:pt x="3145" y="15521"/>
                          <a:pt x="0" y="24747"/>
                          <a:pt x="96" y="26554"/>
                        </a:cubicBezTo>
                        <a:cubicBezTo>
                          <a:pt x="1471" y="27739"/>
                          <a:pt x="4534" y="27189"/>
                          <a:pt x="6406" y="27889"/>
                        </a:cubicBezTo>
                        <a:cubicBezTo>
                          <a:pt x="6560" y="27947"/>
                          <a:pt x="6716" y="27974"/>
                          <a:pt x="6868" y="27974"/>
                        </a:cubicBezTo>
                        <a:cubicBezTo>
                          <a:pt x="7534" y="27974"/>
                          <a:pt x="8130" y="27454"/>
                          <a:pt x="8164" y="26736"/>
                        </a:cubicBezTo>
                        <a:cubicBezTo>
                          <a:pt x="8447" y="20734"/>
                          <a:pt x="8836" y="10233"/>
                          <a:pt x="8087" y="4780"/>
                        </a:cubicBezTo>
                        <a:cubicBezTo>
                          <a:pt x="7613" y="1416"/>
                          <a:pt x="6037" y="1"/>
                          <a:pt x="6037" y="1"/>
                        </a:cubicBezTo>
                        <a:lnTo>
                          <a:pt x="6040" y="1"/>
                        </a:lnTo>
                        <a:cubicBezTo>
                          <a:pt x="6040" y="1"/>
                          <a:pt x="6037" y="1"/>
                          <a:pt x="6032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0" name="Google Shape;1720;p39"/>
                  <p:cNvSpPr/>
                  <p:nvPr/>
                </p:nvSpPr>
                <p:spPr>
                  <a:xfrm>
                    <a:off x="2549375" y="1541850"/>
                    <a:ext cx="163500" cy="689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40" h="27590" extrusionOk="0">
                        <a:moveTo>
                          <a:pt x="0" y="1"/>
                        </a:moveTo>
                        <a:cubicBezTo>
                          <a:pt x="2265" y="2907"/>
                          <a:pt x="2428" y="12430"/>
                          <a:pt x="1851" y="26547"/>
                        </a:cubicBezTo>
                        <a:cubicBezTo>
                          <a:pt x="1818" y="27356"/>
                          <a:pt x="2318" y="27589"/>
                          <a:pt x="2993" y="27589"/>
                        </a:cubicBezTo>
                        <a:cubicBezTo>
                          <a:pt x="3344" y="27589"/>
                          <a:pt x="3742" y="27526"/>
                          <a:pt x="4137" y="27448"/>
                        </a:cubicBezTo>
                        <a:cubicBezTo>
                          <a:pt x="5140" y="27242"/>
                          <a:pt x="5790" y="27199"/>
                          <a:pt x="6158" y="27199"/>
                        </a:cubicBezTo>
                        <a:cubicBezTo>
                          <a:pt x="6421" y="27199"/>
                          <a:pt x="6539" y="27221"/>
                          <a:pt x="6539" y="27221"/>
                        </a:cubicBezTo>
                        <a:cubicBezTo>
                          <a:pt x="6539" y="27221"/>
                          <a:pt x="3796" y="17680"/>
                          <a:pt x="4240" y="11214"/>
                        </a:cubicBezTo>
                        <a:cubicBezTo>
                          <a:pt x="4683" y="4747"/>
                          <a:pt x="4377" y="2466"/>
                          <a:pt x="3329" y="1269"/>
                        </a:cubicBezTo>
                        <a:cubicBezTo>
                          <a:pt x="2279" y="73"/>
                          <a:pt x="2" y="1"/>
                          <a:pt x="2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1" name="Google Shape;1721;p39"/>
                  <p:cNvSpPr/>
                  <p:nvPr/>
                </p:nvSpPr>
                <p:spPr>
                  <a:xfrm>
                    <a:off x="2597000" y="2216875"/>
                    <a:ext cx="7375" cy="10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" h="401" extrusionOk="0">
                        <a:moveTo>
                          <a:pt x="0" y="1"/>
                        </a:moveTo>
                        <a:lnTo>
                          <a:pt x="0" y="1"/>
                        </a:lnTo>
                        <a:cubicBezTo>
                          <a:pt x="47" y="167"/>
                          <a:pt x="152" y="307"/>
                          <a:pt x="294" y="400"/>
                        </a:cubicBezTo>
                        <a:cubicBezTo>
                          <a:pt x="154" y="307"/>
                          <a:pt x="49" y="164"/>
                          <a:pt x="0" y="1"/>
                        </a:cubicBezTo>
                        <a:close/>
                      </a:path>
                    </a:pathLst>
                  </a:custGeom>
                  <a:solidFill>
                    <a:srgbClr val="BEC2C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2" name="Google Shape;1722;p39"/>
                  <p:cNvSpPr/>
                  <p:nvPr/>
                </p:nvSpPr>
                <p:spPr>
                  <a:xfrm>
                    <a:off x="2665925" y="2221825"/>
                    <a:ext cx="46950" cy="4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8" h="165" extrusionOk="0">
                        <a:moveTo>
                          <a:pt x="1559" y="0"/>
                        </a:moveTo>
                        <a:cubicBezTo>
                          <a:pt x="1537" y="0"/>
                          <a:pt x="1514" y="0"/>
                          <a:pt x="1492" y="1"/>
                        </a:cubicBezTo>
                        <a:cubicBezTo>
                          <a:pt x="1193" y="1"/>
                          <a:pt x="710" y="29"/>
                          <a:pt x="0" y="151"/>
                        </a:cubicBezTo>
                        <a:lnTo>
                          <a:pt x="0" y="165"/>
                        </a:lnTo>
                        <a:cubicBezTo>
                          <a:pt x="621" y="74"/>
                          <a:pt x="1249" y="27"/>
                          <a:pt x="1877" y="22"/>
                        </a:cubicBezTo>
                        <a:cubicBezTo>
                          <a:pt x="1771" y="9"/>
                          <a:pt x="1665" y="0"/>
                          <a:pt x="1559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3" name="Google Shape;1723;p39"/>
                  <p:cNvSpPr/>
                  <p:nvPr/>
                </p:nvSpPr>
                <p:spPr>
                  <a:xfrm>
                    <a:off x="2652775" y="2225575"/>
                    <a:ext cx="13225" cy="2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9" h="99" extrusionOk="0">
                        <a:moveTo>
                          <a:pt x="526" y="1"/>
                        </a:moveTo>
                        <a:cubicBezTo>
                          <a:pt x="363" y="29"/>
                          <a:pt x="188" y="61"/>
                          <a:pt x="1" y="99"/>
                        </a:cubicBezTo>
                        <a:cubicBezTo>
                          <a:pt x="176" y="68"/>
                          <a:pt x="353" y="38"/>
                          <a:pt x="529" y="15"/>
                        </a:cubicBezTo>
                        <a:lnTo>
                          <a:pt x="529" y="1"/>
                        </a:lnTo>
                        <a:close/>
                      </a:path>
                    </a:pathLst>
                  </a:custGeom>
                  <a:solidFill>
                    <a:srgbClr val="BEC2C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4" name="Google Shape;1724;p39"/>
                  <p:cNvSpPr/>
                  <p:nvPr/>
                </p:nvSpPr>
                <p:spPr>
                  <a:xfrm>
                    <a:off x="2297075" y="2202350"/>
                    <a:ext cx="33225" cy="15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9" h="620" extrusionOk="0">
                        <a:moveTo>
                          <a:pt x="0" y="1"/>
                        </a:moveTo>
                        <a:lnTo>
                          <a:pt x="0" y="3"/>
                        </a:lnTo>
                        <a:cubicBezTo>
                          <a:pt x="350" y="304"/>
                          <a:pt x="808" y="493"/>
                          <a:pt x="1328" y="619"/>
                        </a:cubicBezTo>
                        <a:cubicBezTo>
                          <a:pt x="810" y="493"/>
                          <a:pt x="350" y="304"/>
                          <a:pt x="0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5" name="Google Shape;1725;p39"/>
                  <p:cNvSpPr/>
                  <p:nvPr/>
                </p:nvSpPr>
                <p:spPr>
                  <a:xfrm>
                    <a:off x="2330275" y="2217750"/>
                    <a:ext cx="134550" cy="20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82" h="802" extrusionOk="0">
                        <a:moveTo>
                          <a:pt x="0" y="1"/>
                        </a:moveTo>
                        <a:lnTo>
                          <a:pt x="0" y="3"/>
                        </a:lnTo>
                        <a:cubicBezTo>
                          <a:pt x="1513" y="370"/>
                          <a:pt x="3544" y="199"/>
                          <a:pt x="4940" y="720"/>
                        </a:cubicBezTo>
                        <a:cubicBezTo>
                          <a:pt x="5069" y="767"/>
                          <a:pt x="5202" y="795"/>
                          <a:pt x="5339" y="802"/>
                        </a:cubicBezTo>
                        <a:lnTo>
                          <a:pt x="5381" y="802"/>
                        </a:lnTo>
                        <a:cubicBezTo>
                          <a:pt x="5244" y="795"/>
                          <a:pt x="5111" y="767"/>
                          <a:pt x="4982" y="720"/>
                        </a:cubicBezTo>
                        <a:cubicBezTo>
                          <a:pt x="3586" y="197"/>
                          <a:pt x="1527" y="372"/>
                          <a:pt x="0" y="1"/>
                        </a:cubicBezTo>
                        <a:close/>
                      </a:path>
                    </a:pathLst>
                  </a:custGeom>
                  <a:solidFill>
                    <a:srgbClr val="BEC2C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6" name="Google Shape;1726;p39"/>
                  <p:cNvSpPr/>
                  <p:nvPr/>
                </p:nvSpPr>
                <p:spPr>
                  <a:xfrm>
                    <a:off x="2488725" y="1457575"/>
                    <a:ext cx="27700" cy="41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8" h="1678" extrusionOk="0">
                        <a:moveTo>
                          <a:pt x="3" y="1"/>
                        </a:moveTo>
                        <a:lnTo>
                          <a:pt x="3" y="3"/>
                        </a:lnTo>
                        <a:cubicBezTo>
                          <a:pt x="3" y="10"/>
                          <a:pt x="1" y="17"/>
                          <a:pt x="1" y="24"/>
                        </a:cubicBezTo>
                        <a:lnTo>
                          <a:pt x="50" y="62"/>
                        </a:lnTo>
                        <a:cubicBezTo>
                          <a:pt x="50" y="55"/>
                          <a:pt x="47" y="45"/>
                          <a:pt x="47" y="36"/>
                        </a:cubicBezTo>
                        <a:lnTo>
                          <a:pt x="3" y="1"/>
                        </a:lnTo>
                        <a:close/>
                        <a:moveTo>
                          <a:pt x="430" y="346"/>
                        </a:moveTo>
                        <a:lnTo>
                          <a:pt x="430" y="372"/>
                        </a:lnTo>
                        <a:lnTo>
                          <a:pt x="552" y="470"/>
                        </a:lnTo>
                        <a:lnTo>
                          <a:pt x="545" y="440"/>
                        </a:lnTo>
                        <a:lnTo>
                          <a:pt x="430" y="346"/>
                        </a:lnTo>
                        <a:close/>
                        <a:moveTo>
                          <a:pt x="1074" y="1369"/>
                        </a:moveTo>
                        <a:cubicBezTo>
                          <a:pt x="1065" y="1472"/>
                          <a:pt x="1058" y="1572"/>
                          <a:pt x="1058" y="1672"/>
                        </a:cubicBezTo>
                        <a:lnTo>
                          <a:pt x="1093" y="1677"/>
                        </a:lnTo>
                        <a:cubicBezTo>
                          <a:pt x="1093" y="1577"/>
                          <a:pt x="1100" y="1476"/>
                          <a:pt x="1107" y="1378"/>
                        </a:cubicBezTo>
                        <a:lnTo>
                          <a:pt x="1074" y="1369"/>
                        </a:lnTo>
                        <a:close/>
                      </a:path>
                    </a:pathLst>
                  </a:custGeom>
                  <a:solidFill>
                    <a:srgbClr val="CCCCC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7" name="Google Shape;1727;p39"/>
                  <p:cNvSpPr/>
                  <p:nvPr/>
                </p:nvSpPr>
                <p:spPr>
                  <a:xfrm>
                    <a:off x="2477525" y="1448650"/>
                    <a:ext cx="40400" cy="43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16" h="1736" extrusionOk="0">
                        <a:moveTo>
                          <a:pt x="3" y="1"/>
                        </a:moveTo>
                        <a:lnTo>
                          <a:pt x="3" y="3"/>
                        </a:lnTo>
                        <a:lnTo>
                          <a:pt x="0" y="22"/>
                        </a:lnTo>
                        <a:lnTo>
                          <a:pt x="449" y="384"/>
                        </a:lnTo>
                        <a:cubicBezTo>
                          <a:pt x="449" y="377"/>
                          <a:pt x="451" y="370"/>
                          <a:pt x="451" y="363"/>
                        </a:cubicBezTo>
                        <a:lnTo>
                          <a:pt x="3" y="1"/>
                        </a:lnTo>
                        <a:close/>
                        <a:moveTo>
                          <a:pt x="495" y="395"/>
                        </a:moveTo>
                        <a:cubicBezTo>
                          <a:pt x="495" y="405"/>
                          <a:pt x="495" y="414"/>
                          <a:pt x="498" y="421"/>
                        </a:cubicBezTo>
                        <a:lnTo>
                          <a:pt x="878" y="729"/>
                        </a:lnTo>
                        <a:lnTo>
                          <a:pt x="878" y="703"/>
                        </a:lnTo>
                        <a:lnTo>
                          <a:pt x="495" y="395"/>
                        </a:lnTo>
                        <a:close/>
                        <a:moveTo>
                          <a:pt x="993" y="797"/>
                        </a:moveTo>
                        <a:lnTo>
                          <a:pt x="1000" y="827"/>
                        </a:lnTo>
                        <a:lnTo>
                          <a:pt x="1583" y="1296"/>
                        </a:lnTo>
                        <a:cubicBezTo>
                          <a:pt x="1557" y="1439"/>
                          <a:pt x="1536" y="1583"/>
                          <a:pt x="1525" y="1726"/>
                        </a:cubicBezTo>
                        <a:lnTo>
                          <a:pt x="1557" y="1735"/>
                        </a:lnTo>
                        <a:cubicBezTo>
                          <a:pt x="1569" y="1586"/>
                          <a:pt x="1588" y="1439"/>
                          <a:pt x="1616" y="1294"/>
                        </a:cubicBezTo>
                        <a:lnTo>
                          <a:pt x="993" y="797"/>
                        </a:lnTo>
                        <a:close/>
                      </a:path>
                    </a:pathLst>
                  </a:custGeom>
                  <a:solidFill>
                    <a:srgbClr val="1E282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8" name="Google Shape;1728;p39"/>
                  <p:cNvSpPr/>
                  <p:nvPr/>
                </p:nvSpPr>
                <p:spPr>
                  <a:xfrm>
                    <a:off x="2476700" y="1449125"/>
                    <a:ext cx="40350" cy="50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14" h="2011" extrusionOk="0">
                        <a:moveTo>
                          <a:pt x="31" y="0"/>
                        </a:moveTo>
                        <a:lnTo>
                          <a:pt x="33" y="2"/>
                        </a:lnTo>
                        <a:lnTo>
                          <a:pt x="33" y="2"/>
                        </a:lnTo>
                        <a:cubicBezTo>
                          <a:pt x="33" y="2"/>
                          <a:pt x="33" y="1"/>
                          <a:pt x="33" y="0"/>
                        </a:cubicBezTo>
                        <a:close/>
                        <a:moveTo>
                          <a:pt x="33" y="2"/>
                        </a:moveTo>
                        <a:cubicBezTo>
                          <a:pt x="1" y="237"/>
                          <a:pt x="10" y="475"/>
                          <a:pt x="59" y="705"/>
                        </a:cubicBezTo>
                        <a:cubicBezTo>
                          <a:pt x="159" y="1294"/>
                          <a:pt x="974" y="1908"/>
                          <a:pt x="1539" y="2010"/>
                        </a:cubicBezTo>
                        <a:cubicBezTo>
                          <a:pt x="1539" y="1910"/>
                          <a:pt x="1546" y="1810"/>
                          <a:pt x="1555" y="1707"/>
                        </a:cubicBezTo>
                        <a:cubicBezTo>
                          <a:pt x="1569" y="1564"/>
                          <a:pt x="1590" y="1420"/>
                          <a:pt x="1614" y="1277"/>
                        </a:cubicBezTo>
                        <a:lnTo>
                          <a:pt x="1030" y="806"/>
                        </a:lnTo>
                        <a:lnTo>
                          <a:pt x="909" y="710"/>
                        </a:lnTo>
                        <a:lnTo>
                          <a:pt x="528" y="402"/>
                        </a:lnTo>
                        <a:lnTo>
                          <a:pt x="479" y="365"/>
                        </a:lnTo>
                        <a:lnTo>
                          <a:pt x="33" y="2"/>
                        </a:lnTo>
                        <a:close/>
                      </a:path>
                    </a:pathLst>
                  </a:custGeom>
                  <a:solidFill>
                    <a:srgbClr val="CC9C9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9" name="Google Shape;1729;p39"/>
                  <p:cNvSpPr/>
                  <p:nvPr/>
                </p:nvSpPr>
                <p:spPr>
                  <a:xfrm>
                    <a:off x="2504825" y="1277750"/>
                    <a:ext cx="85000" cy="212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00" h="8506" extrusionOk="0">
                        <a:moveTo>
                          <a:pt x="1063" y="0"/>
                        </a:moveTo>
                        <a:cubicBezTo>
                          <a:pt x="1043" y="0"/>
                          <a:pt x="1023" y="1"/>
                          <a:pt x="1002" y="1"/>
                        </a:cubicBezTo>
                        <a:cubicBezTo>
                          <a:pt x="706" y="4"/>
                          <a:pt x="421" y="120"/>
                          <a:pt x="206" y="328"/>
                        </a:cubicBezTo>
                        <a:cubicBezTo>
                          <a:pt x="1" y="543"/>
                          <a:pt x="115" y="802"/>
                          <a:pt x="293" y="1040"/>
                        </a:cubicBezTo>
                        <a:cubicBezTo>
                          <a:pt x="1880" y="3183"/>
                          <a:pt x="2564" y="5863"/>
                          <a:pt x="2200" y="8506"/>
                        </a:cubicBezTo>
                        <a:cubicBezTo>
                          <a:pt x="2933" y="7016"/>
                          <a:pt x="3318" y="5380"/>
                          <a:pt x="3330" y="3720"/>
                        </a:cubicBezTo>
                        <a:cubicBezTo>
                          <a:pt x="3400" y="2896"/>
                          <a:pt x="3267" y="2067"/>
                          <a:pt x="2942" y="1306"/>
                        </a:cubicBezTo>
                        <a:cubicBezTo>
                          <a:pt x="2585" y="587"/>
                          <a:pt x="1863" y="0"/>
                          <a:pt x="1063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0" name="Google Shape;1730;p39"/>
                  <p:cNvSpPr/>
                  <p:nvPr/>
                </p:nvSpPr>
                <p:spPr>
                  <a:xfrm>
                    <a:off x="2415600" y="1273500"/>
                    <a:ext cx="172075" cy="208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83" h="8356" extrusionOk="0">
                        <a:moveTo>
                          <a:pt x="2983" y="0"/>
                        </a:moveTo>
                        <a:cubicBezTo>
                          <a:pt x="2309" y="0"/>
                          <a:pt x="1645" y="241"/>
                          <a:pt x="1121" y="699"/>
                        </a:cubicBezTo>
                        <a:cubicBezTo>
                          <a:pt x="346" y="1376"/>
                          <a:pt x="0" y="2419"/>
                          <a:pt x="218" y="3426"/>
                        </a:cubicBezTo>
                        <a:cubicBezTo>
                          <a:pt x="626" y="5590"/>
                          <a:pt x="752" y="6516"/>
                          <a:pt x="1994" y="7553"/>
                        </a:cubicBezTo>
                        <a:cubicBezTo>
                          <a:pt x="2652" y="8102"/>
                          <a:pt x="3396" y="8355"/>
                          <a:pt x="4095" y="8355"/>
                        </a:cubicBezTo>
                        <a:cubicBezTo>
                          <a:pt x="5373" y="8355"/>
                          <a:pt x="6498" y="7509"/>
                          <a:pt x="6658" y="6082"/>
                        </a:cubicBezTo>
                        <a:cubicBezTo>
                          <a:pt x="6883" y="4103"/>
                          <a:pt x="6178" y="886"/>
                          <a:pt x="3946" y="169"/>
                        </a:cubicBezTo>
                        <a:cubicBezTo>
                          <a:pt x="3632" y="55"/>
                          <a:pt x="3306" y="0"/>
                          <a:pt x="2983" y="0"/>
                        </a:cubicBezTo>
                        <a:close/>
                      </a:path>
                    </a:pathLst>
                  </a:custGeom>
                  <a:solidFill>
                    <a:srgbClr val="FFC3B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1" name="Google Shape;1731;p39"/>
                  <p:cNvSpPr/>
                  <p:nvPr/>
                </p:nvSpPr>
                <p:spPr>
                  <a:xfrm>
                    <a:off x="2513775" y="1362225"/>
                    <a:ext cx="12925" cy="16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7" h="656" extrusionOk="0">
                        <a:moveTo>
                          <a:pt x="186" y="1"/>
                        </a:moveTo>
                        <a:cubicBezTo>
                          <a:pt x="179" y="1"/>
                          <a:pt x="171" y="1"/>
                          <a:pt x="164" y="3"/>
                        </a:cubicBezTo>
                        <a:cubicBezTo>
                          <a:pt x="51" y="24"/>
                          <a:pt x="0" y="192"/>
                          <a:pt x="47" y="371"/>
                        </a:cubicBezTo>
                        <a:cubicBezTo>
                          <a:pt x="97" y="538"/>
                          <a:pt x="220" y="655"/>
                          <a:pt x="329" y="655"/>
                        </a:cubicBezTo>
                        <a:cubicBezTo>
                          <a:pt x="336" y="655"/>
                          <a:pt x="343" y="655"/>
                          <a:pt x="350" y="654"/>
                        </a:cubicBezTo>
                        <a:cubicBezTo>
                          <a:pt x="462" y="638"/>
                          <a:pt x="516" y="463"/>
                          <a:pt x="467" y="285"/>
                        </a:cubicBezTo>
                        <a:cubicBezTo>
                          <a:pt x="419" y="122"/>
                          <a:pt x="296" y="1"/>
                          <a:pt x="186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2" name="Google Shape;1732;p39"/>
                  <p:cNvSpPr/>
                  <p:nvPr/>
                </p:nvSpPr>
                <p:spPr>
                  <a:xfrm>
                    <a:off x="2559700" y="1351150"/>
                    <a:ext cx="13025" cy="16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1" h="656" extrusionOk="0">
                        <a:moveTo>
                          <a:pt x="187" y="1"/>
                        </a:moveTo>
                        <a:cubicBezTo>
                          <a:pt x="180" y="1"/>
                          <a:pt x="173" y="1"/>
                          <a:pt x="166" y="2"/>
                        </a:cubicBezTo>
                        <a:cubicBezTo>
                          <a:pt x="49" y="18"/>
                          <a:pt x="0" y="191"/>
                          <a:pt x="52" y="371"/>
                        </a:cubicBezTo>
                        <a:cubicBezTo>
                          <a:pt x="102" y="536"/>
                          <a:pt x="221" y="655"/>
                          <a:pt x="332" y="655"/>
                        </a:cubicBezTo>
                        <a:cubicBezTo>
                          <a:pt x="340" y="655"/>
                          <a:pt x="347" y="655"/>
                          <a:pt x="355" y="653"/>
                        </a:cubicBezTo>
                        <a:cubicBezTo>
                          <a:pt x="472" y="632"/>
                          <a:pt x="521" y="464"/>
                          <a:pt x="467" y="285"/>
                        </a:cubicBezTo>
                        <a:cubicBezTo>
                          <a:pt x="417" y="118"/>
                          <a:pt x="296" y="1"/>
                          <a:pt x="187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3" name="Google Shape;1733;p39"/>
                  <p:cNvSpPr/>
                  <p:nvPr/>
                </p:nvSpPr>
                <p:spPr>
                  <a:xfrm>
                    <a:off x="2562500" y="1346275"/>
                    <a:ext cx="9700" cy="6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8" h="262" extrusionOk="0">
                        <a:moveTo>
                          <a:pt x="388" y="1"/>
                        </a:moveTo>
                        <a:lnTo>
                          <a:pt x="0" y="220"/>
                        </a:lnTo>
                        <a:cubicBezTo>
                          <a:pt x="50" y="250"/>
                          <a:pt x="95" y="262"/>
                          <a:pt x="134" y="262"/>
                        </a:cubicBezTo>
                        <a:cubicBezTo>
                          <a:pt x="317" y="262"/>
                          <a:pt x="388" y="1"/>
                          <a:pt x="388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4" name="Google Shape;1734;p39"/>
                  <p:cNvSpPr/>
                  <p:nvPr/>
                </p:nvSpPr>
                <p:spPr>
                  <a:xfrm>
                    <a:off x="2548325" y="1370975"/>
                    <a:ext cx="23950" cy="31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8" h="1255" extrusionOk="0">
                        <a:moveTo>
                          <a:pt x="0" y="0"/>
                        </a:moveTo>
                        <a:lnTo>
                          <a:pt x="364" y="1254"/>
                        </a:lnTo>
                        <a:cubicBezTo>
                          <a:pt x="374" y="1255"/>
                          <a:pt x="385" y="1255"/>
                          <a:pt x="395" y="1255"/>
                        </a:cubicBezTo>
                        <a:cubicBezTo>
                          <a:pt x="610" y="1255"/>
                          <a:pt x="817" y="1160"/>
                          <a:pt x="957" y="997"/>
                        </a:cubicBezTo>
                        <a:cubicBezTo>
                          <a:pt x="595" y="708"/>
                          <a:pt x="276" y="374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BA4D3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5" name="Google Shape;1735;p39"/>
                  <p:cNvSpPr/>
                  <p:nvPr/>
                </p:nvSpPr>
                <p:spPr>
                  <a:xfrm>
                    <a:off x="2508800" y="1412775"/>
                    <a:ext cx="36625" cy="11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65" h="462" extrusionOk="0">
                        <a:moveTo>
                          <a:pt x="59" y="1"/>
                        </a:moveTo>
                        <a:cubicBezTo>
                          <a:pt x="46" y="1"/>
                          <a:pt x="32" y="6"/>
                          <a:pt x="22" y="16"/>
                        </a:cubicBezTo>
                        <a:cubicBezTo>
                          <a:pt x="1" y="37"/>
                          <a:pt x="1" y="70"/>
                          <a:pt x="22" y="91"/>
                        </a:cubicBezTo>
                        <a:cubicBezTo>
                          <a:pt x="309" y="330"/>
                          <a:pt x="671" y="462"/>
                          <a:pt x="1047" y="462"/>
                        </a:cubicBezTo>
                        <a:cubicBezTo>
                          <a:pt x="1072" y="462"/>
                          <a:pt x="1096" y="461"/>
                          <a:pt x="1121" y="460"/>
                        </a:cubicBezTo>
                        <a:cubicBezTo>
                          <a:pt x="1222" y="453"/>
                          <a:pt x="1322" y="439"/>
                          <a:pt x="1420" y="418"/>
                        </a:cubicBezTo>
                        <a:cubicBezTo>
                          <a:pt x="1448" y="411"/>
                          <a:pt x="1464" y="385"/>
                          <a:pt x="1460" y="359"/>
                        </a:cubicBezTo>
                        <a:lnTo>
                          <a:pt x="1460" y="357"/>
                        </a:lnTo>
                        <a:cubicBezTo>
                          <a:pt x="1452" y="332"/>
                          <a:pt x="1431" y="316"/>
                          <a:pt x="1406" y="316"/>
                        </a:cubicBezTo>
                        <a:cubicBezTo>
                          <a:pt x="1401" y="316"/>
                          <a:pt x="1397" y="316"/>
                          <a:pt x="1392" y="317"/>
                        </a:cubicBezTo>
                        <a:cubicBezTo>
                          <a:pt x="1281" y="343"/>
                          <a:pt x="1169" y="355"/>
                          <a:pt x="1057" y="355"/>
                        </a:cubicBezTo>
                        <a:cubicBezTo>
                          <a:pt x="711" y="355"/>
                          <a:pt x="372" y="237"/>
                          <a:pt x="96" y="16"/>
                        </a:cubicBezTo>
                        <a:cubicBezTo>
                          <a:pt x="86" y="6"/>
                          <a:pt x="72" y="1"/>
                          <a:pt x="59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6" name="Google Shape;1736;p39"/>
                  <p:cNvSpPr/>
                  <p:nvPr/>
                </p:nvSpPr>
                <p:spPr>
                  <a:xfrm>
                    <a:off x="2358350" y="1269575"/>
                    <a:ext cx="104425" cy="21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7" h="8780" extrusionOk="0">
                        <a:moveTo>
                          <a:pt x="3770" y="1"/>
                        </a:moveTo>
                        <a:cubicBezTo>
                          <a:pt x="1607" y="1"/>
                          <a:pt x="548" y="3294"/>
                          <a:pt x="416" y="3998"/>
                        </a:cubicBezTo>
                        <a:cubicBezTo>
                          <a:pt x="119" y="5569"/>
                          <a:pt x="0" y="6704"/>
                          <a:pt x="913" y="7463"/>
                        </a:cubicBezTo>
                        <a:cubicBezTo>
                          <a:pt x="913" y="7463"/>
                          <a:pt x="995" y="7413"/>
                          <a:pt x="1147" y="7131"/>
                        </a:cubicBezTo>
                        <a:lnTo>
                          <a:pt x="1147" y="7131"/>
                        </a:lnTo>
                        <a:cubicBezTo>
                          <a:pt x="1114" y="7294"/>
                          <a:pt x="1070" y="7458"/>
                          <a:pt x="1013" y="7614"/>
                        </a:cubicBezTo>
                        <a:cubicBezTo>
                          <a:pt x="1102" y="7754"/>
                          <a:pt x="1242" y="7857"/>
                          <a:pt x="1403" y="7897"/>
                        </a:cubicBezTo>
                        <a:cubicBezTo>
                          <a:pt x="1464" y="7712"/>
                          <a:pt x="1513" y="7523"/>
                          <a:pt x="1548" y="7332"/>
                        </a:cubicBezTo>
                        <a:lnTo>
                          <a:pt x="1592" y="8032"/>
                        </a:lnTo>
                        <a:cubicBezTo>
                          <a:pt x="1856" y="8128"/>
                          <a:pt x="2160" y="8289"/>
                          <a:pt x="2421" y="8387"/>
                        </a:cubicBezTo>
                        <a:cubicBezTo>
                          <a:pt x="2438" y="8191"/>
                          <a:pt x="2445" y="7995"/>
                          <a:pt x="2440" y="7801"/>
                        </a:cubicBezTo>
                        <a:lnTo>
                          <a:pt x="2440" y="7801"/>
                        </a:lnTo>
                        <a:cubicBezTo>
                          <a:pt x="2512" y="8053"/>
                          <a:pt x="2601" y="8301"/>
                          <a:pt x="2708" y="8541"/>
                        </a:cubicBezTo>
                        <a:cubicBezTo>
                          <a:pt x="2960" y="8606"/>
                          <a:pt x="3455" y="8711"/>
                          <a:pt x="3703" y="8779"/>
                        </a:cubicBezTo>
                        <a:cubicBezTo>
                          <a:pt x="3703" y="8728"/>
                          <a:pt x="3584" y="7887"/>
                          <a:pt x="3460" y="6886"/>
                        </a:cubicBezTo>
                        <a:cubicBezTo>
                          <a:pt x="3189" y="4717"/>
                          <a:pt x="3196" y="2504"/>
                          <a:pt x="3990" y="485"/>
                        </a:cubicBezTo>
                        <a:cubicBezTo>
                          <a:pt x="4055" y="321"/>
                          <a:pt x="4118" y="174"/>
                          <a:pt x="4177" y="39"/>
                        </a:cubicBezTo>
                        <a:cubicBezTo>
                          <a:pt x="4037" y="13"/>
                          <a:pt x="3901" y="1"/>
                          <a:pt x="3770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7" name="Google Shape;1737;p39"/>
                  <p:cNvSpPr/>
                  <p:nvPr/>
                </p:nvSpPr>
                <p:spPr>
                  <a:xfrm>
                    <a:off x="2416525" y="1379575"/>
                    <a:ext cx="49300" cy="51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72" h="2067" extrusionOk="0">
                        <a:moveTo>
                          <a:pt x="705" y="0"/>
                        </a:moveTo>
                        <a:cubicBezTo>
                          <a:pt x="647" y="0"/>
                          <a:pt x="590" y="11"/>
                          <a:pt x="533" y="32"/>
                        </a:cubicBezTo>
                        <a:cubicBezTo>
                          <a:pt x="62" y="212"/>
                          <a:pt x="1" y="898"/>
                          <a:pt x="307" y="1375"/>
                        </a:cubicBezTo>
                        <a:cubicBezTo>
                          <a:pt x="533" y="1737"/>
                          <a:pt x="900" y="1986"/>
                          <a:pt x="1320" y="2061"/>
                        </a:cubicBezTo>
                        <a:cubicBezTo>
                          <a:pt x="1348" y="2065"/>
                          <a:pt x="1376" y="2067"/>
                          <a:pt x="1402" y="2067"/>
                        </a:cubicBezTo>
                        <a:cubicBezTo>
                          <a:pt x="1851" y="2067"/>
                          <a:pt x="1972" y="1503"/>
                          <a:pt x="1747" y="982"/>
                        </a:cubicBezTo>
                        <a:cubicBezTo>
                          <a:pt x="1550" y="545"/>
                          <a:pt x="1126" y="0"/>
                          <a:pt x="705" y="0"/>
                        </a:cubicBezTo>
                        <a:close/>
                      </a:path>
                    </a:pathLst>
                  </a:custGeom>
                  <a:solidFill>
                    <a:srgbClr val="FFC3B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8" name="Google Shape;1738;p39"/>
                  <p:cNvSpPr/>
                  <p:nvPr/>
                </p:nvSpPr>
                <p:spPr>
                  <a:xfrm>
                    <a:off x="2490425" y="1335075"/>
                    <a:ext cx="21800" cy="19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2" h="769" extrusionOk="0">
                        <a:moveTo>
                          <a:pt x="756" y="0"/>
                        </a:moveTo>
                        <a:cubicBezTo>
                          <a:pt x="748" y="0"/>
                          <a:pt x="739" y="1"/>
                          <a:pt x="731" y="3"/>
                        </a:cubicBezTo>
                        <a:cubicBezTo>
                          <a:pt x="402" y="75"/>
                          <a:pt x="133" y="311"/>
                          <a:pt x="19" y="629"/>
                        </a:cubicBezTo>
                        <a:cubicBezTo>
                          <a:pt x="0" y="685"/>
                          <a:pt x="31" y="745"/>
                          <a:pt x="87" y="766"/>
                        </a:cubicBezTo>
                        <a:cubicBezTo>
                          <a:pt x="93" y="768"/>
                          <a:pt x="99" y="768"/>
                          <a:pt x="105" y="768"/>
                        </a:cubicBezTo>
                        <a:cubicBezTo>
                          <a:pt x="122" y="768"/>
                          <a:pt x="139" y="763"/>
                          <a:pt x="154" y="755"/>
                        </a:cubicBezTo>
                        <a:cubicBezTo>
                          <a:pt x="180" y="748"/>
                          <a:pt x="203" y="727"/>
                          <a:pt x="213" y="701"/>
                        </a:cubicBezTo>
                        <a:cubicBezTo>
                          <a:pt x="301" y="447"/>
                          <a:pt x="516" y="258"/>
                          <a:pt x="780" y="197"/>
                        </a:cubicBezTo>
                        <a:cubicBezTo>
                          <a:pt x="834" y="190"/>
                          <a:pt x="871" y="141"/>
                          <a:pt x="864" y="87"/>
                        </a:cubicBezTo>
                        <a:cubicBezTo>
                          <a:pt x="852" y="37"/>
                          <a:pt x="807" y="0"/>
                          <a:pt x="756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9" name="Google Shape;1739;p39"/>
                  <p:cNvSpPr/>
                  <p:nvPr/>
                </p:nvSpPr>
                <p:spPr>
                  <a:xfrm>
                    <a:off x="2546275" y="1322100"/>
                    <a:ext cx="27325" cy="12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3" h="485" extrusionOk="0">
                        <a:moveTo>
                          <a:pt x="279" y="1"/>
                        </a:moveTo>
                        <a:cubicBezTo>
                          <a:pt x="215" y="1"/>
                          <a:pt x="149" y="7"/>
                          <a:pt x="84" y="18"/>
                        </a:cubicBezTo>
                        <a:cubicBezTo>
                          <a:pt x="33" y="32"/>
                          <a:pt x="0" y="86"/>
                          <a:pt x="17" y="139"/>
                        </a:cubicBezTo>
                        <a:cubicBezTo>
                          <a:pt x="31" y="189"/>
                          <a:pt x="76" y="219"/>
                          <a:pt x="125" y="219"/>
                        </a:cubicBezTo>
                        <a:cubicBezTo>
                          <a:pt x="134" y="219"/>
                          <a:pt x="143" y="218"/>
                          <a:pt x="152" y="216"/>
                        </a:cubicBezTo>
                        <a:cubicBezTo>
                          <a:pt x="203" y="208"/>
                          <a:pt x="254" y="203"/>
                          <a:pt x="304" y="203"/>
                        </a:cubicBezTo>
                        <a:cubicBezTo>
                          <a:pt x="527" y="203"/>
                          <a:pt x="746" y="286"/>
                          <a:pt x="913" y="438"/>
                        </a:cubicBezTo>
                        <a:cubicBezTo>
                          <a:pt x="934" y="464"/>
                          <a:pt x="962" y="480"/>
                          <a:pt x="997" y="485"/>
                        </a:cubicBezTo>
                        <a:cubicBezTo>
                          <a:pt x="1051" y="482"/>
                          <a:pt x="1093" y="438"/>
                          <a:pt x="1093" y="384"/>
                        </a:cubicBezTo>
                        <a:lnTo>
                          <a:pt x="1093" y="380"/>
                        </a:lnTo>
                        <a:cubicBezTo>
                          <a:pt x="1093" y="349"/>
                          <a:pt x="1077" y="319"/>
                          <a:pt x="1051" y="300"/>
                        </a:cubicBezTo>
                        <a:cubicBezTo>
                          <a:pt x="838" y="107"/>
                          <a:pt x="562" y="1"/>
                          <a:pt x="279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0" name="Google Shape;1740;p39"/>
                  <p:cNvSpPr/>
                  <p:nvPr/>
                </p:nvSpPr>
                <p:spPr>
                  <a:xfrm>
                    <a:off x="2516625" y="1357425"/>
                    <a:ext cx="9725" cy="6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" h="259" extrusionOk="0">
                        <a:moveTo>
                          <a:pt x="388" y="1"/>
                        </a:moveTo>
                        <a:lnTo>
                          <a:pt x="1" y="218"/>
                        </a:lnTo>
                        <a:cubicBezTo>
                          <a:pt x="48" y="247"/>
                          <a:pt x="91" y="259"/>
                          <a:pt x="129" y="259"/>
                        </a:cubicBezTo>
                        <a:cubicBezTo>
                          <a:pt x="307" y="259"/>
                          <a:pt x="388" y="1"/>
                          <a:pt x="388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1" name="Google Shape;1741;p39"/>
                  <p:cNvSpPr/>
                  <p:nvPr/>
                </p:nvSpPr>
                <p:spPr>
                  <a:xfrm>
                    <a:off x="2343000" y="1730025"/>
                    <a:ext cx="248125" cy="318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925" h="12733" extrusionOk="0">
                        <a:moveTo>
                          <a:pt x="1980" y="0"/>
                        </a:moveTo>
                        <a:cubicBezTo>
                          <a:pt x="1525" y="4809"/>
                          <a:pt x="1548" y="6852"/>
                          <a:pt x="0" y="11883"/>
                        </a:cubicBezTo>
                        <a:cubicBezTo>
                          <a:pt x="0" y="11883"/>
                          <a:pt x="1" y="11883"/>
                          <a:pt x="1" y="11883"/>
                        </a:cubicBezTo>
                        <a:cubicBezTo>
                          <a:pt x="24" y="11883"/>
                          <a:pt x="1018" y="12095"/>
                          <a:pt x="2302" y="12308"/>
                        </a:cubicBezTo>
                        <a:cubicBezTo>
                          <a:pt x="3581" y="12520"/>
                          <a:pt x="5147" y="12733"/>
                          <a:pt x="6322" y="12733"/>
                        </a:cubicBezTo>
                        <a:cubicBezTo>
                          <a:pt x="6993" y="12733"/>
                          <a:pt x="7536" y="12664"/>
                          <a:pt x="7826" y="12485"/>
                        </a:cubicBezTo>
                        <a:cubicBezTo>
                          <a:pt x="8944" y="9401"/>
                          <a:pt x="9924" y="4735"/>
                          <a:pt x="9875" y="659"/>
                        </a:cubicBezTo>
                        <a:lnTo>
                          <a:pt x="9875" y="659"/>
                        </a:lnTo>
                        <a:cubicBezTo>
                          <a:pt x="9333" y="694"/>
                          <a:pt x="8801" y="711"/>
                          <a:pt x="8275" y="711"/>
                        </a:cubicBezTo>
                        <a:cubicBezTo>
                          <a:pt x="6150" y="711"/>
                          <a:pt x="4132" y="435"/>
                          <a:pt x="1980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2" name="Google Shape;1742;p39"/>
                  <p:cNvSpPr/>
                  <p:nvPr/>
                </p:nvSpPr>
                <p:spPr>
                  <a:xfrm>
                    <a:off x="2392725" y="1730025"/>
                    <a:ext cx="600" cy="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" h="8" extrusionOk="0">
                        <a:moveTo>
                          <a:pt x="0" y="0"/>
                        </a:moveTo>
                        <a:lnTo>
                          <a:pt x="3" y="3"/>
                        </a:lnTo>
                        <a:lnTo>
                          <a:pt x="24" y="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9EADC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3" name="Google Shape;1743;p39"/>
                  <p:cNvSpPr/>
                  <p:nvPr/>
                </p:nvSpPr>
                <p:spPr>
                  <a:xfrm>
                    <a:off x="2504550" y="1745375"/>
                    <a:ext cx="85350" cy="2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14" h="99" extrusionOk="0">
                        <a:moveTo>
                          <a:pt x="0" y="0"/>
                        </a:moveTo>
                        <a:lnTo>
                          <a:pt x="0" y="33"/>
                        </a:lnTo>
                        <a:cubicBezTo>
                          <a:pt x="600" y="75"/>
                          <a:pt x="1203" y="98"/>
                          <a:pt x="1817" y="98"/>
                        </a:cubicBezTo>
                        <a:cubicBezTo>
                          <a:pt x="2342" y="98"/>
                          <a:pt x="2872" y="82"/>
                          <a:pt x="3413" y="45"/>
                        </a:cubicBezTo>
                        <a:lnTo>
                          <a:pt x="3413" y="45"/>
                        </a:lnTo>
                        <a:cubicBezTo>
                          <a:pt x="3002" y="56"/>
                          <a:pt x="2606" y="63"/>
                          <a:pt x="2225" y="63"/>
                        </a:cubicBezTo>
                        <a:cubicBezTo>
                          <a:pt x="1415" y="63"/>
                          <a:pt x="670" y="38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3362C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4" name="Google Shape;1744;p39"/>
                  <p:cNvSpPr/>
                  <p:nvPr/>
                </p:nvSpPr>
                <p:spPr>
                  <a:xfrm>
                    <a:off x="2504425" y="1745375"/>
                    <a:ext cx="150" cy="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" h="31" extrusionOk="0">
                        <a:moveTo>
                          <a:pt x="1" y="0"/>
                        </a:moveTo>
                        <a:cubicBezTo>
                          <a:pt x="1" y="10"/>
                          <a:pt x="1" y="21"/>
                          <a:pt x="3" y="31"/>
                        </a:cubicBezTo>
                        <a:lnTo>
                          <a:pt x="5" y="31"/>
                        </a:lnTo>
                        <a:lnTo>
                          <a:pt x="5" y="0"/>
                        </a:lnTo>
                        <a:close/>
                      </a:path>
                    </a:pathLst>
                  </a:custGeom>
                  <a:solidFill>
                    <a:srgbClr val="3362C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5" name="Google Shape;1745;p39"/>
                  <p:cNvSpPr/>
                  <p:nvPr/>
                </p:nvSpPr>
                <p:spPr>
                  <a:xfrm>
                    <a:off x="2462050" y="1741800"/>
                    <a:ext cx="42400" cy="4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96" h="174" extrusionOk="0">
                        <a:moveTo>
                          <a:pt x="1" y="1"/>
                        </a:moveTo>
                        <a:lnTo>
                          <a:pt x="1" y="1"/>
                        </a:lnTo>
                        <a:cubicBezTo>
                          <a:pt x="566" y="76"/>
                          <a:pt x="1128" y="134"/>
                          <a:pt x="1696" y="174"/>
                        </a:cubicBezTo>
                        <a:cubicBezTo>
                          <a:pt x="1696" y="164"/>
                          <a:pt x="1696" y="153"/>
                          <a:pt x="1693" y="143"/>
                        </a:cubicBezTo>
                        <a:cubicBezTo>
                          <a:pt x="1065" y="106"/>
                          <a:pt x="500" y="55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9EADC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6" name="Google Shape;1746;p39"/>
                  <p:cNvSpPr/>
                  <p:nvPr/>
                </p:nvSpPr>
                <p:spPr>
                  <a:xfrm>
                    <a:off x="2392725" y="1730075"/>
                    <a:ext cx="197175" cy="64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87" h="2574" extrusionOk="0">
                        <a:moveTo>
                          <a:pt x="0" y="1"/>
                        </a:moveTo>
                        <a:lnTo>
                          <a:pt x="1954" y="2387"/>
                        </a:lnTo>
                        <a:lnTo>
                          <a:pt x="5255" y="2573"/>
                        </a:lnTo>
                        <a:lnTo>
                          <a:pt x="7886" y="659"/>
                        </a:lnTo>
                        <a:lnTo>
                          <a:pt x="7886" y="659"/>
                        </a:lnTo>
                        <a:cubicBezTo>
                          <a:pt x="7345" y="694"/>
                          <a:pt x="6812" y="710"/>
                          <a:pt x="6290" y="710"/>
                        </a:cubicBezTo>
                        <a:cubicBezTo>
                          <a:pt x="5676" y="710"/>
                          <a:pt x="5073" y="687"/>
                          <a:pt x="4473" y="645"/>
                        </a:cubicBezTo>
                        <a:lnTo>
                          <a:pt x="4469" y="645"/>
                        </a:lnTo>
                        <a:cubicBezTo>
                          <a:pt x="3904" y="603"/>
                          <a:pt x="3339" y="545"/>
                          <a:pt x="2774" y="470"/>
                        </a:cubicBezTo>
                        <a:cubicBezTo>
                          <a:pt x="1130" y="290"/>
                          <a:pt x="182" y="47"/>
                          <a:pt x="24" y="5"/>
                        </a:cubicBez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rgbClr val="CCCCC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7" name="Google Shape;1747;p39"/>
                  <p:cNvSpPr/>
                  <p:nvPr/>
                </p:nvSpPr>
                <p:spPr>
                  <a:xfrm>
                    <a:off x="2392725" y="1679725"/>
                    <a:ext cx="197175" cy="6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87" h="2781" extrusionOk="0">
                        <a:moveTo>
                          <a:pt x="1817" y="0"/>
                        </a:moveTo>
                        <a:lnTo>
                          <a:pt x="0" y="2012"/>
                        </a:lnTo>
                        <a:cubicBezTo>
                          <a:pt x="0" y="2012"/>
                          <a:pt x="2797" y="2781"/>
                          <a:pt x="5947" y="2781"/>
                        </a:cubicBezTo>
                        <a:cubicBezTo>
                          <a:pt x="6586" y="2781"/>
                          <a:pt x="7239" y="2749"/>
                          <a:pt x="7886" y="2673"/>
                        </a:cubicBezTo>
                        <a:lnTo>
                          <a:pt x="6675" y="350"/>
                        </a:lnTo>
                        <a:lnTo>
                          <a:pt x="1817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8" name="Google Shape;1748;p39"/>
                  <p:cNvSpPr/>
                  <p:nvPr/>
                </p:nvSpPr>
                <p:spPr>
                  <a:xfrm>
                    <a:off x="2416875" y="1886500"/>
                    <a:ext cx="93350" cy="77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34" h="3101" extrusionOk="0">
                        <a:moveTo>
                          <a:pt x="1033" y="1"/>
                        </a:moveTo>
                        <a:cubicBezTo>
                          <a:pt x="662" y="1"/>
                          <a:pt x="512" y="269"/>
                          <a:pt x="211" y="579"/>
                        </a:cubicBezTo>
                        <a:lnTo>
                          <a:pt x="1" y="794"/>
                        </a:lnTo>
                        <a:cubicBezTo>
                          <a:pt x="440" y="1844"/>
                          <a:pt x="1700" y="2655"/>
                          <a:pt x="1700" y="2655"/>
                        </a:cubicBezTo>
                        <a:lnTo>
                          <a:pt x="2027" y="2937"/>
                        </a:lnTo>
                        <a:cubicBezTo>
                          <a:pt x="2154" y="3047"/>
                          <a:pt x="2310" y="3100"/>
                          <a:pt x="2465" y="3100"/>
                        </a:cubicBezTo>
                        <a:cubicBezTo>
                          <a:pt x="2651" y="3100"/>
                          <a:pt x="2835" y="3024"/>
                          <a:pt x="2966" y="2874"/>
                        </a:cubicBezTo>
                        <a:lnTo>
                          <a:pt x="3510" y="2225"/>
                        </a:lnTo>
                        <a:cubicBezTo>
                          <a:pt x="3706" y="1982"/>
                          <a:pt x="3734" y="1646"/>
                          <a:pt x="3584" y="1373"/>
                        </a:cubicBezTo>
                        <a:lnTo>
                          <a:pt x="3278" y="766"/>
                        </a:lnTo>
                        <a:cubicBezTo>
                          <a:pt x="3164" y="535"/>
                          <a:pt x="2945" y="374"/>
                          <a:pt x="2690" y="334"/>
                        </a:cubicBezTo>
                        <a:lnTo>
                          <a:pt x="1170" y="12"/>
                        </a:lnTo>
                        <a:cubicBezTo>
                          <a:pt x="1121" y="4"/>
                          <a:pt x="1076" y="1"/>
                          <a:pt x="1033" y="1"/>
                        </a:cubicBezTo>
                        <a:close/>
                      </a:path>
                    </a:pathLst>
                  </a:custGeom>
                  <a:solidFill>
                    <a:srgbClr val="FFC3B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9" name="Google Shape;1749;p39"/>
                  <p:cNvSpPr/>
                  <p:nvPr/>
                </p:nvSpPr>
                <p:spPr>
                  <a:xfrm>
                    <a:off x="2252825" y="1545300"/>
                    <a:ext cx="202475" cy="400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99" h="16032" extrusionOk="0">
                        <a:moveTo>
                          <a:pt x="2830" y="9376"/>
                        </a:moveTo>
                        <a:cubicBezTo>
                          <a:pt x="2832" y="9381"/>
                          <a:pt x="2832" y="9385"/>
                          <a:pt x="2830" y="9390"/>
                        </a:cubicBezTo>
                        <a:lnTo>
                          <a:pt x="2830" y="9376"/>
                        </a:lnTo>
                        <a:close/>
                        <a:moveTo>
                          <a:pt x="5149" y="1"/>
                        </a:moveTo>
                        <a:cubicBezTo>
                          <a:pt x="5145" y="1"/>
                          <a:pt x="5141" y="1"/>
                          <a:pt x="5136" y="1"/>
                        </a:cubicBezTo>
                        <a:cubicBezTo>
                          <a:pt x="5097" y="1"/>
                          <a:pt x="5055" y="5"/>
                          <a:pt x="5013" y="8"/>
                        </a:cubicBezTo>
                        <a:cubicBezTo>
                          <a:pt x="4623" y="66"/>
                          <a:pt x="4277" y="292"/>
                          <a:pt x="4067" y="629"/>
                        </a:cubicBezTo>
                        <a:lnTo>
                          <a:pt x="4070" y="626"/>
                        </a:lnTo>
                        <a:lnTo>
                          <a:pt x="3876" y="860"/>
                        </a:lnTo>
                        <a:cubicBezTo>
                          <a:pt x="3747" y="1014"/>
                          <a:pt x="3624" y="1152"/>
                          <a:pt x="3512" y="1317"/>
                        </a:cubicBezTo>
                        <a:cubicBezTo>
                          <a:pt x="3274" y="1625"/>
                          <a:pt x="3045" y="1938"/>
                          <a:pt x="2825" y="2258"/>
                        </a:cubicBezTo>
                        <a:cubicBezTo>
                          <a:pt x="2384" y="2898"/>
                          <a:pt x="1980" y="3563"/>
                          <a:pt x="1611" y="4249"/>
                        </a:cubicBezTo>
                        <a:cubicBezTo>
                          <a:pt x="1240" y="4943"/>
                          <a:pt x="918" y="5664"/>
                          <a:pt x="650" y="6407"/>
                        </a:cubicBezTo>
                        <a:cubicBezTo>
                          <a:pt x="519" y="6782"/>
                          <a:pt x="395" y="7172"/>
                          <a:pt x="299" y="7555"/>
                        </a:cubicBezTo>
                        <a:cubicBezTo>
                          <a:pt x="194" y="7950"/>
                          <a:pt x="110" y="8347"/>
                          <a:pt x="45" y="8748"/>
                        </a:cubicBezTo>
                        <a:lnTo>
                          <a:pt x="1" y="9040"/>
                        </a:lnTo>
                        <a:lnTo>
                          <a:pt x="1" y="9591"/>
                        </a:lnTo>
                        <a:cubicBezTo>
                          <a:pt x="24" y="9922"/>
                          <a:pt x="101" y="10247"/>
                          <a:pt x="229" y="10555"/>
                        </a:cubicBezTo>
                        <a:cubicBezTo>
                          <a:pt x="430" y="11017"/>
                          <a:pt x="701" y="11447"/>
                          <a:pt x="1032" y="11830"/>
                        </a:cubicBezTo>
                        <a:cubicBezTo>
                          <a:pt x="1574" y="12448"/>
                          <a:pt x="2176" y="13009"/>
                          <a:pt x="2835" y="13503"/>
                        </a:cubicBezTo>
                        <a:cubicBezTo>
                          <a:pt x="3442" y="13987"/>
                          <a:pt x="4065" y="14416"/>
                          <a:pt x="4691" y="14836"/>
                        </a:cubicBezTo>
                        <a:cubicBezTo>
                          <a:pt x="5006" y="15042"/>
                          <a:pt x="5319" y="15252"/>
                          <a:pt x="5636" y="15448"/>
                        </a:cubicBezTo>
                        <a:lnTo>
                          <a:pt x="6119" y="15740"/>
                        </a:lnTo>
                        <a:cubicBezTo>
                          <a:pt x="6285" y="15840"/>
                          <a:pt x="6434" y="15936"/>
                          <a:pt x="6624" y="16032"/>
                        </a:cubicBezTo>
                        <a:lnTo>
                          <a:pt x="8099" y="13058"/>
                        </a:lnTo>
                        <a:cubicBezTo>
                          <a:pt x="7966" y="13006"/>
                          <a:pt x="7807" y="12936"/>
                          <a:pt x="7651" y="12868"/>
                        </a:cubicBezTo>
                        <a:lnTo>
                          <a:pt x="7191" y="12654"/>
                        </a:lnTo>
                        <a:cubicBezTo>
                          <a:pt x="6899" y="12504"/>
                          <a:pt x="6579" y="12362"/>
                          <a:pt x="6283" y="12189"/>
                        </a:cubicBezTo>
                        <a:cubicBezTo>
                          <a:pt x="5699" y="11876"/>
                          <a:pt x="5132" y="11528"/>
                          <a:pt x="4586" y="11148"/>
                        </a:cubicBezTo>
                        <a:cubicBezTo>
                          <a:pt x="4084" y="10805"/>
                          <a:pt x="3619" y="10406"/>
                          <a:pt x="3203" y="9960"/>
                        </a:cubicBezTo>
                        <a:cubicBezTo>
                          <a:pt x="3063" y="9806"/>
                          <a:pt x="2942" y="9633"/>
                          <a:pt x="2849" y="9446"/>
                        </a:cubicBezTo>
                        <a:cubicBezTo>
                          <a:pt x="2838" y="9403"/>
                          <a:pt x="2832" y="9376"/>
                          <a:pt x="2830" y="9372"/>
                        </a:cubicBezTo>
                        <a:lnTo>
                          <a:pt x="2830" y="9372"/>
                        </a:lnTo>
                        <a:lnTo>
                          <a:pt x="2830" y="9364"/>
                        </a:lnTo>
                        <a:lnTo>
                          <a:pt x="2865" y="9140"/>
                        </a:lnTo>
                        <a:cubicBezTo>
                          <a:pt x="3082" y="7894"/>
                          <a:pt x="6563" y="3281"/>
                          <a:pt x="6532" y="1371"/>
                        </a:cubicBezTo>
                        <a:cubicBezTo>
                          <a:pt x="6526" y="612"/>
                          <a:pt x="5907" y="1"/>
                          <a:pt x="5149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50" name="Google Shape;1750;p39"/>
                  <p:cNvSpPr/>
                  <p:nvPr/>
                </p:nvSpPr>
                <p:spPr>
                  <a:xfrm>
                    <a:off x="2470275" y="1263125"/>
                    <a:ext cx="124125" cy="77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65" h="3082" extrusionOk="0">
                        <a:moveTo>
                          <a:pt x="1783" y="2832"/>
                        </a:moveTo>
                        <a:cubicBezTo>
                          <a:pt x="1730" y="2838"/>
                          <a:pt x="1669" y="2845"/>
                          <a:pt x="1600" y="2853"/>
                        </a:cubicBezTo>
                        <a:cubicBezTo>
                          <a:pt x="1629" y="2864"/>
                          <a:pt x="1685" y="2880"/>
                          <a:pt x="1728" y="2880"/>
                        </a:cubicBezTo>
                        <a:cubicBezTo>
                          <a:pt x="1757" y="2880"/>
                          <a:pt x="1780" y="2873"/>
                          <a:pt x="1787" y="2853"/>
                        </a:cubicBezTo>
                        <a:cubicBezTo>
                          <a:pt x="1786" y="2846"/>
                          <a:pt x="1784" y="2839"/>
                          <a:pt x="1783" y="2832"/>
                        </a:cubicBezTo>
                        <a:close/>
                        <a:moveTo>
                          <a:pt x="1634" y="1"/>
                        </a:moveTo>
                        <a:cubicBezTo>
                          <a:pt x="1019" y="1"/>
                          <a:pt x="580" y="203"/>
                          <a:pt x="437" y="388"/>
                        </a:cubicBezTo>
                        <a:cubicBezTo>
                          <a:pt x="143" y="766"/>
                          <a:pt x="1" y="1242"/>
                          <a:pt x="36" y="1723"/>
                        </a:cubicBezTo>
                        <a:cubicBezTo>
                          <a:pt x="83" y="2192"/>
                          <a:pt x="202" y="2650"/>
                          <a:pt x="393" y="3082"/>
                        </a:cubicBezTo>
                        <a:cubicBezTo>
                          <a:pt x="583" y="2949"/>
                          <a:pt x="809" y="2880"/>
                          <a:pt x="1038" y="2880"/>
                        </a:cubicBezTo>
                        <a:cubicBezTo>
                          <a:pt x="1126" y="2880"/>
                          <a:pt x="1216" y="2891"/>
                          <a:pt x="1304" y="2911"/>
                        </a:cubicBezTo>
                        <a:cubicBezTo>
                          <a:pt x="1287" y="2475"/>
                          <a:pt x="1304" y="1978"/>
                          <a:pt x="1304" y="1543"/>
                        </a:cubicBezTo>
                        <a:cubicBezTo>
                          <a:pt x="1538" y="1941"/>
                          <a:pt x="1702" y="2377"/>
                          <a:pt x="1783" y="2832"/>
                        </a:cubicBezTo>
                        <a:lnTo>
                          <a:pt x="1783" y="2832"/>
                        </a:lnTo>
                        <a:cubicBezTo>
                          <a:pt x="2095" y="2796"/>
                          <a:pt x="2145" y="2767"/>
                          <a:pt x="2151" y="2342"/>
                        </a:cubicBezTo>
                        <a:cubicBezTo>
                          <a:pt x="2151" y="2115"/>
                          <a:pt x="1957" y="1609"/>
                          <a:pt x="1740" y="1492"/>
                        </a:cubicBezTo>
                        <a:lnTo>
                          <a:pt x="1740" y="1492"/>
                        </a:lnTo>
                        <a:cubicBezTo>
                          <a:pt x="2307" y="1735"/>
                          <a:pt x="2753" y="2202"/>
                          <a:pt x="2970" y="2783"/>
                        </a:cubicBezTo>
                        <a:cubicBezTo>
                          <a:pt x="3148" y="2720"/>
                          <a:pt x="3334" y="2687"/>
                          <a:pt x="3521" y="2687"/>
                        </a:cubicBezTo>
                        <a:cubicBezTo>
                          <a:pt x="3637" y="2687"/>
                          <a:pt x="3753" y="2700"/>
                          <a:pt x="3867" y="2725"/>
                        </a:cubicBezTo>
                        <a:cubicBezTo>
                          <a:pt x="3993" y="2330"/>
                          <a:pt x="3748" y="1875"/>
                          <a:pt x="3442" y="1592"/>
                        </a:cubicBezTo>
                        <a:lnTo>
                          <a:pt x="3442" y="1592"/>
                        </a:lnTo>
                        <a:cubicBezTo>
                          <a:pt x="3890" y="1796"/>
                          <a:pt x="4189" y="2230"/>
                          <a:pt x="4224" y="2722"/>
                        </a:cubicBezTo>
                        <a:lnTo>
                          <a:pt x="4964" y="2722"/>
                        </a:lnTo>
                        <a:cubicBezTo>
                          <a:pt x="4852" y="1954"/>
                          <a:pt x="4448" y="1263"/>
                          <a:pt x="3832" y="792"/>
                        </a:cubicBezTo>
                        <a:cubicBezTo>
                          <a:pt x="3008" y="195"/>
                          <a:pt x="2237" y="1"/>
                          <a:pt x="1634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51" name="Google Shape;1751;p39"/>
                  <p:cNvSpPr/>
                  <p:nvPr/>
                </p:nvSpPr>
                <p:spPr>
                  <a:xfrm>
                    <a:off x="2417700" y="1268825"/>
                    <a:ext cx="77650" cy="224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06" h="8992" extrusionOk="0">
                        <a:moveTo>
                          <a:pt x="2181" y="1"/>
                        </a:moveTo>
                        <a:cubicBezTo>
                          <a:pt x="2134" y="1"/>
                          <a:pt x="2086" y="4"/>
                          <a:pt x="2039" y="10"/>
                        </a:cubicBezTo>
                        <a:cubicBezTo>
                          <a:pt x="1219" y="80"/>
                          <a:pt x="551" y="799"/>
                          <a:pt x="269" y="1614"/>
                        </a:cubicBezTo>
                        <a:cubicBezTo>
                          <a:pt x="36" y="2443"/>
                          <a:pt x="1" y="3316"/>
                          <a:pt x="164" y="4161"/>
                        </a:cubicBezTo>
                        <a:cubicBezTo>
                          <a:pt x="418" y="5858"/>
                          <a:pt x="930" y="7577"/>
                          <a:pt x="1861" y="8991"/>
                        </a:cubicBezTo>
                        <a:cubicBezTo>
                          <a:pt x="1189" y="6288"/>
                          <a:pt x="1553" y="3430"/>
                          <a:pt x="2877" y="979"/>
                        </a:cubicBezTo>
                        <a:cubicBezTo>
                          <a:pt x="3024" y="715"/>
                          <a:pt x="3105" y="426"/>
                          <a:pt x="2867" y="244"/>
                        </a:cubicBezTo>
                        <a:cubicBezTo>
                          <a:pt x="2673" y="87"/>
                          <a:pt x="2430" y="1"/>
                          <a:pt x="2181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1752" name="Google Shape;1752;p39"/>
            <p:cNvGrpSpPr/>
            <p:nvPr/>
          </p:nvGrpSpPr>
          <p:grpSpPr>
            <a:xfrm>
              <a:off x="2822717" y="1278017"/>
              <a:ext cx="949157" cy="435460"/>
              <a:chOff x="2089800" y="3679475"/>
              <a:chExt cx="716075" cy="328550"/>
            </a:xfrm>
          </p:grpSpPr>
          <p:sp>
            <p:nvSpPr>
              <p:cNvPr id="1753" name="Google Shape;1753;p39"/>
              <p:cNvSpPr/>
              <p:nvPr/>
            </p:nvSpPr>
            <p:spPr>
              <a:xfrm>
                <a:off x="2089800" y="3679475"/>
                <a:ext cx="716075" cy="328550"/>
              </a:xfrm>
              <a:custGeom>
                <a:avLst/>
                <a:gdLst/>
                <a:ahLst/>
                <a:cxnLst/>
                <a:rect l="l" t="t" r="r" b="b"/>
                <a:pathLst>
                  <a:path w="28643" h="13142" extrusionOk="0">
                    <a:moveTo>
                      <a:pt x="23820" y="3960"/>
                    </a:moveTo>
                    <a:lnTo>
                      <a:pt x="23820" y="4527"/>
                    </a:lnTo>
                    <a:lnTo>
                      <a:pt x="5431" y="4527"/>
                    </a:lnTo>
                    <a:lnTo>
                      <a:pt x="5431" y="3960"/>
                    </a:lnTo>
                    <a:close/>
                    <a:moveTo>
                      <a:pt x="12502" y="6506"/>
                    </a:moveTo>
                    <a:lnTo>
                      <a:pt x="12502" y="7071"/>
                    </a:lnTo>
                    <a:lnTo>
                      <a:pt x="5146" y="7071"/>
                    </a:lnTo>
                    <a:lnTo>
                      <a:pt x="5146" y="6506"/>
                    </a:lnTo>
                    <a:close/>
                    <a:moveTo>
                      <a:pt x="19011" y="6506"/>
                    </a:moveTo>
                    <a:lnTo>
                      <a:pt x="19011" y="7071"/>
                    </a:lnTo>
                    <a:lnTo>
                      <a:pt x="14202" y="7071"/>
                    </a:lnTo>
                    <a:lnTo>
                      <a:pt x="14202" y="6506"/>
                    </a:lnTo>
                    <a:close/>
                    <a:moveTo>
                      <a:pt x="4920" y="0"/>
                    </a:moveTo>
                    <a:cubicBezTo>
                      <a:pt x="2662" y="38"/>
                      <a:pt x="802" y="1781"/>
                      <a:pt x="617" y="4032"/>
                    </a:cubicBezTo>
                    <a:lnTo>
                      <a:pt x="1" y="13141"/>
                    </a:lnTo>
                    <a:lnTo>
                      <a:pt x="1" y="13141"/>
                    </a:lnTo>
                    <a:lnTo>
                      <a:pt x="4194" y="10751"/>
                    </a:lnTo>
                    <a:lnTo>
                      <a:pt x="24149" y="10751"/>
                    </a:lnTo>
                    <a:cubicBezTo>
                      <a:pt x="26404" y="10711"/>
                      <a:pt x="28265" y="8967"/>
                      <a:pt x="28451" y="6719"/>
                    </a:cubicBezTo>
                    <a:lnTo>
                      <a:pt x="28631" y="4032"/>
                    </a:lnTo>
                    <a:cubicBezTo>
                      <a:pt x="28640" y="3932"/>
                      <a:pt x="28643" y="3831"/>
                      <a:pt x="28643" y="3733"/>
                    </a:cubicBezTo>
                    <a:lnTo>
                      <a:pt x="28643" y="3691"/>
                    </a:lnTo>
                    <a:cubicBezTo>
                      <a:pt x="28622" y="1646"/>
                      <a:pt x="26957" y="0"/>
                      <a:pt x="249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754;p39"/>
              <p:cNvSpPr/>
              <p:nvPr/>
            </p:nvSpPr>
            <p:spPr>
              <a:xfrm>
                <a:off x="2225550" y="3778450"/>
                <a:ext cx="45975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8390" h="568" extrusionOk="0">
                    <a:moveTo>
                      <a:pt x="1" y="1"/>
                    </a:moveTo>
                    <a:lnTo>
                      <a:pt x="1" y="568"/>
                    </a:lnTo>
                    <a:lnTo>
                      <a:pt x="18390" y="568"/>
                    </a:lnTo>
                    <a:lnTo>
                      <a:pt x="1839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755;p39"/>
              <p:cNvSpPr/>
              <p:nvPr/>
            </p:nvSpPr>
            <p:spPr>
              <a:xfrm>
                <a:off x="2218450" y="3842125"/>
                <a:ext cx="183925" cy="14150"/>
              </a:xfrm>
              <a:custGeom>
                <a:avLst/>
                <a:gdLst/>
                <a:ahLst/>
                <a:cxnLst/>
                <a:rect l="l" t="t" r="r" b="b"/>
                <a:pathLst>
                  <a:path w="7357" h="566" extrusionOk="0">
                    <a:moveTo>
                      <a:pt x="0" y="0"/>
                    </a:moveTo>
                    <a:lnTo>
                      <a:pt x="0" y="565"/>
                    </a:lnTo>
                    <a:lnTo>
                      <a:pt x="7356" y="565"/>
                    </a:lnTo>
                    <a:lnTo>
                      <a:pt x="735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39"/>
              <p:cNvSpPr/>
              <p:nvPr/>
            </p:nvSpPr>
            <p:spPr>
              <a:xfrm>
                <a:off x="2444825" y="3842125"/>
                <a:ext cx="120250" cy="14150"/>
              </a:xfrm>
              <a:custGeom>
                <a:avLst/>
                <a:gdLst/>
                <a:ahLst/>
                <a:cxnLst/>
                <a:rect l="l" t="t" r="r" b="b"/>
                <a:pathLst>
                  <a:path w="4810" h="566" extrusionOk="0">
                    <a:moveTo>
                      <a:pt x="1" y="0"/>
                    </a:moveTo>
                    <a:lnTo>
                      <a:pt x="1" y="565"/>
                    </a:lnTo>
                    <a:lnTo>
                      <a:pt x="4810" y="565"/>
                    </a:lnTo>
                    <a:lnTo>
                      <a:pt x="481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57" name="Google Shape;1757;p39"/>
            <p:cNvGrpSpPr/>
            <p:nvPr/>
          </p:nvGrpSpPr>
          <p:grpSpPr>
            <a:xfrm>
              <a:off x="1211475" y="1278025"/>
              <a:ext cx="557700" cy="557700"/>
              <a:chOff x="450050" y="1039825"/>
              <a:chExt cx="557700" cy="557700"/>
            </a:xfrm>
          </p:grpSpPr>
          <p:sp>
            <p:nvSpPr>
              <p:cNvPr id="1758" name="Google Shape;1758;p39"/>
              <p:cNvSpPr/>
              <p:nvPr/>
            </p:nvSpPr>
            <p:spPr>
              <a:xfrm>
                <a:off x="450050" y="1039825"/>
                <a:ext cx="557700" cy="55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759;p39"/>
              <p:cNvSpPr/>
              <p:nvPr/>
            </p:nvSpPr>
            <p:spPr>
              <a:xfrm>
                <a:off x="566115" y="1155893"/>
                <a:ext cx="325564" cy="325564"/>
              </a:xfrm>
              <a:custGeom>
                <a:avLst/>
                <a:gdLst/>
                <a:ahLst/>
                <a:cxnLst/>
                <a:rect l="l" t="t" r="r" b="b"/>
                <a:pathLst>
                  <a:path w="8069" h="8069" extrusionOk="0">
                    <a:moveTo>
                      <a:pt x="4036" y="1"/>
                    </a:moveTo>
                    <a:cubicBezTo>
                      <a:pt x="3221" y="1"/>
                      <a:pt x="2560" y="662"/>
                      <a:pt x="2560" y="1480"/>
                    </a:cubicBezTo>
                    <a:lnTo>
                      <a:pt x="2560" y="2557"/>
                    </a:lnTo>
                    <a:lnTo>
                      <a:pt x="1480" y="2557"/>
                    </a:lnTo>
                    <a:cubicBezTo>
                      <a:pt x="662" y="2557"/>
                      <a:pt x="1" y="3218"/>
                      <a:pt x="1" y="4036"/>
                    </a:cubicBezTo>
                    <a:cubicBezTo>
                      <a:pt x="1" y="4851"/>
                      <a:pt x="662" y="5512"/>
                      <a:pt x="1480" y="5512"/>
                    </a:cubicBezTo>
                    <a:lnTo>
                      <a:pt x="2557" y="5512"/>
                    </a:lnTo>
                    <a:lnTo>
                      <a:pt x="2557" y="6589"/>
                    </a:lnTo>
                    <a:cubicBezTo>
                      <a:pt x="2557" y="7407"/>
                      <a:pt x="3218" y="8068"/>
                      <a:pt x="4033" y="8068"/>
                    </a:cubicBezTo>
                    <a:cubicBezTo>
                      <a:pt x="4851" y="8068"/>
                      <a:pt x="5512" y="7407"/>
                      <a:pt x="5512" y="6589"/>
                    </a:cubicBezTo>
                    <a:lnTo>
                      <a:pt x="5512" y="5512"/>
                    </a:lnTo>
                    <a:lnTo>
                      <a:pt x="6592" y="5512"/>
                    </a:lnTo>
                    <a:cubicBezTo>
                      <a:pt x="7407" y="5509"/>
                      <a:pt x="8068" y="4848"/>
                      <a:pt x="8068" y="4033"/>
                    </a:cubicBezTo>
                    <a:cubicBezTo>
                      <a:pt x="8068" y="3218"/>
                      <a:pt x="7407" y="2557"/>
                      <a:pt x="6592" y="2557"/>
                    </a:cubicBezTo>
                    <a:lnTo>
                      <a:pt x="5512" y="2557"/>
                    </a:lnTo>
                    <a:lnTo>
                      <a:pt x="5512" y="1480"/>
                    </a:lnTo>
                    <a:cubicBezTo>
                      <a:pt x="5512" y="662"/>
                      <a:pt x="4851" y="1"/>
                      <a:pt x="40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60" name="Google Shape;1760;p39"/>
            <p:cNvSpPr/>
            <p:nvPr/>
          </p:nvSpPr>
          <p:spPr>
            <a:xfrm rot="-2969503" flipH="1">
              <a:off x="918679" y="2040577"/>
              <a:ext cx="100222" cy="100222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9"/>
            <p:cNvSpPr/>
            <p:nvPr/>
          </p:nvSpPr>
          <p:spPr>
            <a:xfrm rot="-2969503" flipH="1">
              <a:off x="1605223" y="850678"/>
              <a:ext cx="100222" cy="10022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9"/>
            <p:cNvSpPr/>
            <p:nvPr/>
          </p:nvSpPr>
          <p:spPr>
            <a:xfrm rot="-2969503" flipH="1">
              <a:off x="3062723" y="2315303"/>
              <a:ext cx="100222" cy="10022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9"/>
            <p:cNvSpPr/>
            <p:nvPr/>
          </p:nvSpPr>
          <p:spPr>
            <a:xfrm rot="-2969503" flipH="1">
              <a:off x="645198" y="4124003"/>
              <a:ext cx="100222" cy="10022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9"/>
            <p:cNvSpPr/>
            <p:nvPr/>
          </p:nvSpPr>
          <p:spPr>
            <a:xfrm rot="-2969503" flipH="1">
              <a:off x="2652229" y="850677"/>
              <a:ext cx="100222" cy="100222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9"/>
            <p:cNvSpPr/>
            <p:nvPr/>
          </p:nvSpPr>
          <p:spPr>
            <a:xfrm rot="-2969503" flipH="1">
              <a:off x="3247191" y="3774502"/>
              <a:ext cx="100222" cy="100222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9"/>
            <p:cNvSpPr/>
            <p:nvPr/>
          </p:nvSpPr>
          <p:spPr>
            <a:xfrm rot="-2969503" flipH="1">
              <a:off x="1059979" y="4326577"/>
              <a:ext cx="100222" cy="100222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9"/>
            <p:cNvSpPr/>
            <p:nvPr/>
          </p:nvSpPr>
          <p:spPr>
            <a:xfrm rot="-2969503" flipH="1">
              <a:off x="967898" y="2374678"/>
              <a:ext cx="100222" cy="10022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9"/>
            <p:cNvSpPr/>
            <p:nvPr/>
          </p:nvSpPr>
          <p:spPr>
            <a:xfrm>
              <a:off x="476326" y="2721248"/>
              <a:ext cx="248949" cy="248949"/>
            </a:xfrm>
            <a:custGeom>
              <a:avLst/>
              <a:gdLst/>
              <a:ahLst/>
              <a:cxnLst/>
              <a:rect l="l" t="t" r="r" b="b"/>
              <a:pathLst>
                <a:path w="8069" h="8069" extrusionOk="0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9" name="Google Shape;1769;p39"/>
          <p:cNvSpPr/>
          <p:nvPr/>
        </p:nvSpPr>
        <p:spPr>
          <a:xfrm>
            <a:off x="-362091" y="-369713"/>
            <a:ext cx="1087378" cy="1096617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0" name="Google Shape;1770;p39"/>
          <p:cNvSpPr/>
          <p:nvPr/>
        </p:nvSpPr>
        <p:spPr>
          <a:xfrm>
            <a:off x="-362091" y="4404512"/>
            <a:ext cx="1087378" cy="1096617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776;p40">
            <a:extLst>
              <a:ext uri="{FF2B5EF4-FFF2-40B4-BE49-F238E27FC236}">
                <a16:creationId xmlns:a16="http://schemas.microsoft.com/office/drawing/2014/main" id="{61BC65E1-6246-2BCB-100A-83DC38EF86CB}"/>
              </a:ext>
            </a:extLst>
          </p:cNvPr>
          <p:cNvSpPr txBox="1">
            <a:spLocks/>
          </p:cNvSpPr>
          <p:nvPr/>
        </p:nvSpPr>
        <p:spPr>
          <a:xfrm>
            <a:off x="3860232" y="1123725"/>
            <a:ext cx="5171080" cy="1671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indent="-330200" algn="l">
              <a:buFont typeface="Barlow"/>
              <a:buChar char="●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Problem</a:t>
            </a:r>
          </a:p>
          <a:p>
            <a:pPr indent="-330200" algn="l">
              <a:buFont typeface="Barlow"/>
              <a:buChar char="●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Solution</a:t>
            </a:r>
          </a:p>
          <a:p>
            <a:pPr indent="-330200" algn="l">
              <a:buFont typeface="Barlow"/>
              <a:buChar char="●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Our Approach</a:t>
            </a:r>
          </a:p>
          <a:p>
            <a:pPr indent="-330200" algn="l">
              <a:buFont typeface="Barlow"/>
              <a:buChar char="●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Success Criteria, Audience</a:t>
            </a:r>
          </a:p>
          <a:p>
            <a:pPr indent="-330200" algn="l">
              <a:buFont typeface="Barlow"/>
              <a:buChar char="●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Data, Model  </a:t>
            </a:r>
          </a:p>
          <a:p>
            <a:pPr indent="-330200" algn="l">
              <a:buFont typeface="Barlow"/>
              <a:buChar char="●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Demo</a:t>
            </a:r>
          </a:p>
          <a:p>
            <a:pPr indent="-330200" algn="l">
              <a:buFont typeface="Barlow"/>
              <a:buChar char="●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MLE Stack</a:t>
            </a:r>
          </a:p>
          <a:p>
            <a:pPr indent="-330200" algn="l">
              <a:buFont typeface="Barlow"/>
              <a:buChar char="●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Conclusions, Lessons Learned</a:t>
            </a:r>
          </a:p>
          <a:p>
            <a:pPr indent="-330200" algn="l">
              <a:buFont typeface="Barlow"/>
              <a:buChar char="●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Future Work</a:t>
            </a:r>
          </a:p>
          <a:p>
            <a:pPr indent="-330200" algn="l">
              <a:buFont typeface="Barlow"/>
              <a:buChar char="●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Q &amp; 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02C5F34-6341-E864-75A1-4A1AC88EB043}"/>
              </a:ext>
            </a:extLst>
          </p:cNvPr>
          <p:cNvGrpSpPr/>
          <p:nvPr/>
        </p:nvGrpSpPr>
        <p:grpSpPr>
          <a:xfrm>
            <a:off x="3534959" y="400213"/>
            <a:ext cx="3638060" cy="689100"/>
            <a:chOff x="4420286" y="1302456"/>
            <a:chExt cx="4381500" cy="689100"/>
          </a:xfrm>
        </p:grpSpPr>
        <p:sp>
          <p:nvSpPr>
            <p:cNvPr id="7" name="Google Shape;1661;p39">
              <a:extLst>
                <a:ext uri="{FF2B5EF4-FFF2-40B4-BE49-F238E27FC236}">
                  <a16:creationId xmlns:a16="http://schemas.microsoft.com/office/drawing/2014/main" id="{CC8F20CE-A08A-B07D-1E28-4E374802FAA9}"/>
                </a:ext>
              </a:extLst>
            </p:cNvPr>
            <p:cNvSpPr/>
            <p:nvPr/>
          </p:nvSpPr>
          <p:spPr>
            <a:xfrm>
              <a:off x="4420286" y="1302456"/>
              <a:ext cx="4381500" cy="689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665;p39">
              <a:extLst>
                <a:ext uri="{FF2B5EF4-FFF2-40B4-BE49-F238E27FC236}">
                  <a16:creationId xmlns:a16="http://schemas.microsoft.com/office/drawing/2014/main" id="{54BF0FEB-1CDF-7F1C-D6C6-9B39DAC98BE3}"/>
                </a:ext>
              </a:extLst>
            </p:cNvPr>
            <p:cNvSpPr txBox="1">
              <a:spLocks/>
            </p:cNvSpPr>
            <p:nvPr/>
          </p:nvSpPr>
          <p:spPr>
            <a:xfrm>
              <a:off x="4607732" y="1368156"/>
              <a:ext cx="4194053" cy="55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lt1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9pPr>
            </a:lstStyle>
            <a:p>
              <a:pPr marL="0" indent="0" algn="l"/>
              <a:r>
                <a:rPr lang="en-US" sz="2800" b="1" dirty="0">
                  <a:solidFill>
                    <a:schemeClr val="bg1"/>
                  </a:solidFill>
                  <a:latin typeface="Raleway"/>
                  <a:sym typeface="Raleway"/>
                </a:rPr>
                <a:t>Outline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4332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775;p40">
            <a:extLst>
              <a:ext uri="{FF2B5EF4-FFF2-40B4-BE49-F238E27FC236}">
                <a16:creationId xmlns:a16="http://schemas.microsoft.com/office/drawing/2014/main" id="{28BA1C60-64DD-9D9E-5207-1B3A718E3B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700" y="174914"/>
            <a:ext cx="8458002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EDA: Out-Patient Train Data Summary </a:t>
            </a:r>
            <a:endParaRPr sz="3200" dirty="0"/>
          </a:p>
        </p:txBody>
      </p:sp>
      <p:sp>
        <p:nvSpPr>
          <p:cNvPr id="4" name="Google Shape;1776;p40">
            <a:extLst>
              <a:ext uri="{FF2B5EF4-FFF2-40B4-BE49-F238E27FC236}">
                <a16:creationId xmlns:a16="http://schemas.microsoft.com/office/drawing/2014/main" id="{15B1253F-7B8B-AD83-6D34-A4D903BCB8CB}"/>
              </a:ext>
            </a:extLst>
          </p:cNvPr>
          <p:cNvSpPr txBox="1">
            <a:spLocks/>
          </p:cNvSpPr>
          <p:nvPr/>
        </p:nvSpPr>
        <p:spPr>
          <a:xfrm>
            <a:off x="293025" y="1689759"/>
            <a:ext cx="8358600" cy="1264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sym typeface="Anaheim"/>
              </a:rPr>
              <a:t>517,737 records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 panose="00000500000000000000" pitchFamily="2" charset="0"/>
                <a:sym typeface="Anaheim"/>
              </a:rPr>
              <a:t>Contains:  (similar to In-Patient structure)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 panose="00000500000000000000" pitchFamily="2" charset="0"/>
                <a:sym typeface="Anaheim"/>
              </a:rPr>
              <a:t>Beneficiary ID, Claim ID, start and end day of the claim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 panose="00000500000000000000" pitchFamily="2" charset="0"/>
                <a:sym typeface="Anaheim"/>
              </a:rPr>
              <a:t>Provider that rendered various services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 panose="00000500000000000000" pitchFamily="2" charset="0"/>
                <a:sym typeface="Anaheim"/>
              </a:rPr>
              <a:t>Amount reimbursed by the insurance company, deductible amt paid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 panose="00000500000000000000" pitchFamily="2" charset="0"/>
              </a:rPr>
              <a:t>Attending physician, Operating Physician</a:t>
            </a:r>
            <a:endParaRPr lang="en-US" sz="1800" dirty="0">
              <a:solidFill>
                <a:schemeClr val="tx1">
                  <a:lumMod val="75000"/>
                </a:schemeClr>
              </a:solidFill>
              <a:latin typeface="Barlow" panose="00000500000000000000" pitchFamily="2" charset="0"/>
              <a:sym typeface="Anaheim"/>
            </a:endParaRP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 panose="00000500000000000000" pitchFamily="2" charset="0"/>
                <a:sym typeface="Anaheim"/>
              </a:rPr>
              <a:t>Most importantly, it contains </a:t>
            </a:r>
          </a:p>
          <a:p>
            <a:pPr lvl="2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 panose="00000500000000000000" pitchFamily="2" charset="0"/>
                <a:sym typeface="Anaheim"/>
              </a:rPr>
              <a:t>Diagnosis code, </a:t>
            </a:r>
          </a:p>
          <a:p>
            <a:pPr lvl="2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 panose="00000500000000000000" pitchFamily="2" charset="0"/>
              </a:rPr>
              <a:t>M</a:t>
            </a: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 panose="00000500000000000000" pitchFamily="2" charset="0"/>
                <a:sym typeface="Anaheim"/>
              </a:rPr>
              <a:t>ultiple claim diagnosis code, </a:t>
            </a:r>
          </a:p>
          <a:p>
            <a:pPr lvl="2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 panose="00000500000000000000" pitchFamily="2" charset="0"/>
              </a:rPr>
              <a:t>M</a:t>
            </a: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 panose="00000500000000000000" pitchFamily="2" charset="0"/>
                <a:sym typeface="Anaheim"/>
              </a:rPr>
              <a:t>ultiple claim procedure code etc.</a:t>
            </a:r>
          </a:p>
          <a:p>
            <a:pPr marL="914400" lvl="4" indent="-330200" algn="l">
              <a:buFont typeface="Barlow"/>
              <a:buChar char="●"/>
            </a:pPr>
            <a:endParaRPr lang="en-US" sz="1800" dirty="0">
              <a:solidFill>
                <a:schemeClr val="tx1">
                  <a:lumMod val="75000"/>
                </a:schemeClr>
              </a:solidFill>
              <a:latin typeface="Barlow"/>
              <a:sym typeface="Barlow"/>
            </a:endParaRPr>
          </a:p>
          <a:p>
            <a:pPr marL="1498600" lvl="3" indent="0" algn="l"/>
            <a:endParaRPr lang="en-US" sz="18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614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775;p40">
            <a:extLst>
              <a:ext uri="{FF2B5EF4-FFF2-40B4-BE49-F238E27FC236}">
                <a16:creationId xmlns:a16="http://schemas.microsoft.com/office/drawing/2014/main" id="{28BA1C60-64DD-9D9E-5207-1B3A718E3B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700" y="174914"/>
            <a:ext cx="8458002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EDA: Out-Patient Train Data</a:t>
            </a:r>
            <a:endParaRPr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DA0283-416F-CFF6-AA94-F58AA6DD3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12" y="953717"/>
            <a:ext cx="3108960" cy="20121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FFDCCC-3E29-97AC-C80D-60ED552F28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412" y="3049471"/>
            <a:ext cx="3108960" cy="19869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6F977A-A22F-4BC1-94FC-C62B75752F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8541" y="953714"/>
            <a:ext cx="3142274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313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6" name="Google Shape;1666;p39"/>
          <p:cNvGrpSpPr/>
          <p:nvPr/>
        </p:nvGrpSpPr>
        <p:grpSpPr>
          <a:xfrm rot="1102524">
            <a:off x="566314" y="1098791"/>
            <a:ext cx="333769" cy="448008"/>
            <a:chOff x="4106283" y="2500625"/>
            <a:chExt cx="522432" cy="701244"/>
          </a:xfrm>
        </p:grpSpPr>
        <p:sp>
          <p:nvSpPr>
            <p:cNvPr id="1667" name="Google Shape;1667;p39"/>
            <p:cNvSpPr/>
            <p:nvPr/>
          </p:nvSpPr>
          <p:spPr>
            <a:xfrm>
              <a:off x="4258653" y="2963863"/>
              <a:ext cx="108309" cy="91030"/>
            </a:xfrm>
            <a:custGeom>
              <a:avLst/>
              <a:gdLst/>
              <a:ahLst/>
              <a:cxnLst/>
              <a:rect l="l" t="t" r="r" b="b"/>
              <a:pathLst>
                <a:path w="7672" h="6448" extrusionOk="0">
                  <a:moveTo>
                    <a:pt x="6039" y="1413"/>
                  </a:moveTo>
                  <a:lnTo>
                    <a:pt x="5514" y="5034"/>
                  </a:lnTo>
                  <a:lnTo>
                    <a:pt x="2159" y="5034"/>
                  </a:lnTo>
                  <a:lnTo>
                    <a:pt x="1634" y="1413"/>
                  </a:lnTo>
                  <a:close/>
                  <a:moveTo>
                    <a:pt x="1" y="0"/>
                  </a:moveTo>
                  <a:lnTo>
                    <a:pt x="939" y="6447"/>
                  </a:lnTo>
                  <a:lnTo>
                    <a:pt x="6737" y="6447"/>
                  </a:lnTo>
                  <a:lnTo>
                    <a:pt x="76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9"/>
            <p:cNvSpPr/>
            <p:nvPr/>
          </p:nvSpPr>
          <p:spPr>
            <a:xfrm>
              <a:off x="4106283" y="2500625"/>
              <a:ext cx="413106" cy="483200"/>
            </a:xfrm>
            <a:custGeom>
              <a:avLst/>
              <a:gdLst/>
              <a:ahLst/>
              <a:cxnLst/>
              <a:rect l="l" t="t" r="r" b="b"/>
              <a:pathLst>
                <a:path w="29262" h="34227" extrusionOk="0">
                  <a:moveTo>
                    <a:pt x="24672" y="1409"/>
                  </a:moveTo>
                  <a:cubicBezTo>
                    <a:pt x="26425" y="1413"/>
                    <a:pt x="27845" y="2834"/>
                    <a:pt x="27849" y="4586"/>
                  </a:cubicBezTo>
                  <a:lnTo>
                    <a:pt x="27849" y="24494"/>
                  </a:lnTo>
                  <a:cubicBezTo>
                    <a:pt x="27849" y="29080"/>
                    <a:pt x="24116" y="32813"/>
                    <a:pt x="19530" y="32813"/>
                  </a:cubicBezTo>
                  <a:lnTo>
                    <a:pt x="9732" y="32813"/>
                  </a:lnTo>
                  <a:cubicBezTo>
                    <a:pt x="5146" y="32813"/>
                    <a:pt x="1413" y="29080"/>
                    <a:pt x="1413" y="24494"/>
                  </a:cubicBezTo>
                  <a:lnTo>
                    <a:pt x="1413" y="4590"/>
                  </a:lnTo>
                  <a:cubicBezTo>
                    <a:pt x="1417" y="2834"/>
                    <a:pt x="2838" y="1413"/>
                    <a:pt x="4590" y="1413"/>
                  </a:cubicBezTo>
                  <a:lnTo>
                    <a:pt x="24672" y="1409"/>
                  </a:lnTo>
                  <a:close/>
                  <a:moveTo>
                    <a:pt x="4590" y="0"/>
                  </a:moveTo>
                  <a:cubicBezTo>
                    <a:pt x="2058" y="0"/>
                    <a:pt x="4" y="2054"/>
                    <a:pt x="0" y="4586"/>
                  </a:cubicBezTo>
                  <a:lnTo>
                    <a:pt x="0" y="24490"/>
                  </a:lnTo>
                  <a:cubicBezTo>
                    <a:pt x="0" y="29860"/>
                    <a:pt x="4366" y="34226"/>
                    <a:pt x="9732" y="34226"/>
                  </a:cubicBezTo>
                  <a:lnTo>
                    <a:pt x="19530" y="34226"/>
                  </a:lnTo>
                  <a:cubicBezTo>
                    <a:pt x="24896" y="34226"/>
                    <a:pt x="29262" y="29860"/>
                    <a:pt x="29258" y="24490"/>
                  </a:cubicBezTo>
                  <a:lnTo>
                    <a:pt x="29258" y="4586"/>
                  </a:lnTo>
                  <a:cubicBezTo>
                    <a:pt x="29258" y="2054"/>
                    <a:pt x="27204" y="0"/>
                    <a:pt x="246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9"/>
            <p:cNvSpPr/>
            <p:nvPr/>
          </p:nvSpPr>
          <p:spPr>
            <a:xfrm>
              <a:off x="4178438" y="2642153"/>
              <a:ext cx="268854" cy="279922"/>
            </a:xfrm>
            <a:custGeom>
              <a:avLst/>
              <a:gdLst/>
              <a:ahLst/>
              <a:cxnLst/>
              <a:rect l="l" t="t" r="r" b="b"/>
              <a:pathLst>
                <a:path w="19044" h="19828" extrusionOk="0">
                  <a:moveTo>
                    <a:pt x="0" y="0"/>
                  </a:moveTo>
                  <a:lnTo>
                    <a:pt x="0" y="10806"/>
                  </a:lnTo>
                  <a:cubicBezTo>
                    <a:pt x="0" y="15786"/>
                    <a:pt x="4038" y="19827"/>
                    <a:pt x="9022" y="19827"/>
                  </a:cubicBezTo>
                  <a:lnTo>
                    <a:pt x="10018" y="19827"/>
                  </a:lnTo>
                  <a:cubicBezTo>
                    <a:pt x="15002" y="19827"/>
                    <a:pt x="19044" y="15786"/>
                    <a:pt x="19044" y="10806"/>
                  </a:cubicBezTo>
                  <a:lnTo>
                    <a:pt x="19044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9"/>
            <p:cNvSpPr/>
            <p:nvPr/>
          </p:nvSpPr>
          <p:spPr>
            <a:xfrm>
              <a:off x="4221157" y="2571523"/>
              <a:ext cx="183302" cy="19962"/>
            </a:xfrm>
            <a:custGeom>
              <a:avLst/>
              <a:gdLst/>
              <a:ahLst/>
              <a:cxnLst/>
              <a:rect l="l" t="t" r="r" b="b"/>
              <a:pathLst>
                <a:path w="12984" h="1414" extrusionOk="0">
                  <a:moveTo>
                    <a:pt x="1" y="0"/>
                  </a:moveTo>
                  <a:lnTo>
                    <a:pt x="1" y="1413"/>
                  </a:lnTo>
                  <a:lnTo>
                    <a:pt x="12983" y="1413"/>
                  </a:lnTo>
                  <a:lnTo>
                    <a:pt x="12983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9"/>
            <p:cNvSpPr/>
            <p:nvPr/>
          </p:nvSpPr>
          <p:spPr>
            <a:xfrm>
              <a:off x="4302855" y="2615499"/>
              <a:ext cx="325860" cy="586370"/>
            </a:xfrm>
            <a:custGeom>
              <a:avLst/>
              <a:gdLst/>
              <a:ahLst/>
              <a:cxnLst/>
              <a:rect l="l" t="t" r="r" b="b"/>
              <a:pathLst>
                <a:path w="23082" h="41535" extrusionOk="0">
                  <a:moveTo>
                    <a:pt x="21669" y="1"/>
                  </a:moveTo>
                  <a:lnTo>
                    <a:pt x="21669" y="30417"/>
                  </a:lnTo>
                  <a:cubicBezTo>
                    <a:pt x="21669" y="35767"/>
                    <a:pt x="17314" y="40122"/>
                    <a:pt x="11964" y="40122"/>
                  </a:cubicBezTo>
                  <a:lnTo>
                    <a:pt x="11119" y="40122"/>
                  </a:lnTo>
                  <a:cubicBezTo>
                    <a:pt x="5768" y="40122"/>
                    <a:pt x="1414" y="35767"/>
                    <a:pt x="1414" y="30417"/>
                  </a:cubicBezTo>
                  <a:lnTo>
                    <a:pt x="1" y="30417"/>
                  </a:lnTo>
                  <a:cubicBezTo>
                    <a:pt x="1" y="36547"/>
                    <a:pt x="4992" y="41535"/>
                    <a:pt x="11119" y="41535"/>
                  </a:cubicBezTo>
                  <a:lnTo>
                    <a:pt x="11964" y="41535"/>
                  </a:lnTo>
                  <a:cubicBezTo>
                    <a:pt x="18094" y="41535"/>
                    <a:pt x="23082" y="36547"/>
                    <a:pt x="23082" y="30417"/>
                  </a:cubicBezTo>
                  <a:lnTo>
                    <a:pt x="23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9"/>
            <p:cNvSpPr/>
            <p:nvPr/>
          </p:nvSpPr>
          <p:spPr>
            <a:xfrm>
              <a:off x="4379640" y="2665970"/>
              <a:ext cx="135288" cy="19962"/>
            </a:xfrm>
            <a:custGeom>
              <a:avLst/>
              <a:gdLst/>
              <a:ahLst/>
              <a:cxnLst/>
              <a:rect l="l" t="t" r="r" b="b"/>
              <a:pathLst>
                <a:path w="9583" h="1414" extrusionOk="0">
                  <a:moveTo>
                    <a:pt x="1" y="0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9"/>
            <p:cNvSpPr/>
            <p:nvPr/>
          </p:nvSpPr>
          <p:spPr>
            <a:xfrm>
              <a:off x="4379640" y="2772133"/>
              <a:ext cx="135288" cy="19962"/>
            </a:xfrm>
            <a:custGeom>
              <a:avLst/>
              <a:gdLst/>
              <a:ahLst/>
              <a:cxnLst/>
              <a:rect l="l" t="t" r="r" b="b"/>
              <a:pathLst>
                <a:path w="9583" h="1414" extrusionOk="0">
                  <a:moveTo>
                    <a:pt x="1" y="1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9"/>
            <p:cNvSpPr/>
            <p:nvPr/>
          </p:nvSpPr>
          <p:spPr>
            <a:xfrm>
              <a:off x="4379640" y="2878297"/>
              <a:ext cx="135288" cy="19962"/>
            </a:xfrm>
            <a:custGeom>
              <a:avLst/>
              <a:gdLst/>
              <a:ahLst/>
              <a:cxnLst/>
              <a:rect l="l" t="t" r="r" b="b"/>
              <a:pathLst>
                <a:path w="9583" h="1414" extrusionOk="0">
                  <a:moveTo>
                    <a:pt x="1" y="1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5" name="Google Shape;1675;p39"/>
          <p:cNvGrpSpPr/>
          <p:nvPr/>
        </p:nvGrpSpPr>
        <p:grpSpPr>
          <a:xfrm rot="-2700000">
            <a:off x="1738850" y="4467478"/>
            <a:ext cx="174497" cy="404387"/>
            <a:chOff x="3789373" y="1135858"/>
            <a:chExt cx="273103" cy="632902"/>
          </a:xfrm>
        </p:grpSpPr>
        <p:sp>
          <p:nvSpPr>
            <p:cNvPr id="1676" name="Google Shape;1676;p39"/>
            <p:cNvSpPr/>
            <p:nvPr/>
          </p:nvSpPr>
          <p:spPr>
            <a:xfrm>
              <a:off x="3864846" y="1452274"/>
              <a:ext cx="187664" cy="302157"/>
            </a:xfrm>
            <a:custGeom>
              <a:avLst/>
              <a:gdLst/>
              <a:ahLst/>
              <a:cxnLst/>
              <a:rect l="l" t="t" r="r" b="b"/>
              <a:pathLst>
                <a:path w="13293" h="21403" extrusionOk="0">
                  <a:moveTo>
                    <a:pt x="5" y="0"/>
                  </a:moveTo>
                  <a:lnTo>
                    <a:pt x="5" y="12740"/>
                  </a:lnTo>
                  <a:cubicBezTo>
                    <a:pt x="1" y="16797"/>
                    <a:pt x="2726" y="20349"/>
                    <a:pt x="6644" y="21402"/>
                  </a:cubicBezTo>
                  <a:cubicBezTo>
                    <a:pt x="10563" y="20352"/>
                    <a:pt x="13292" y="16797"/>
                    <a:pt x="13288" y="12740"/>
                  </a:cubicBezTo>
                  <a:lnTo>
                    <a:pt x="13288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9"/>
            <p:cNvSpPr/>
            <p:nvPr/>
          </p:nvSpPr>
          <p:spPr>
            <a:xfrm>
              <a:off x="3789373" y="1135858"/>
              <a:ext cx="273047" cy="326397"/>
            </a:xfrm>
            <a:custGeom>
              <a:avLst/>
              <a:gdLst/>
              <a:ahLst/>
              <a:cxnLst/>
              <a:rect l="l" t="t" r="r" b="b"/>
              <a:pathLst>
                <a:path w="19341" h="23120" extrusionOk="0">
                  <a:moveTo>
                    <a:pt x="9721" y="1413"/>
                  </a:moveTo>
                  <a:cubicBezTo>
                    <a:pt x="14249" y="1413"/>
                    <a:pt x="17928" y="5096"/>
                    <a:pt x="17928" y="9620"/>
                  </a:cubicBezTo>
                  <a:lnTo>
                    <a:pt x="17928" y="21707"/>
                  </a:lnTo>
                  <a:lnTo>
                    <a:pt x="1409" y="21707"/>
                  </a:lnTo>
                  <a:lnTo>
                    <a:pt x="1409" y="9620"/>
                  </a:lnTo>
                  <a:cubicBezTo>
                    <a:pt x="1409" y="5096"/>
                    <a:pt x="5092" y="1413"/>
                    <a:pt x="9620" y="1413"/>
                  </a:cubicBezTo>
                  <a:close/>
                  <a:moveTo>
                    <a:pt x="9620" y="0"/>
                  </a:moveTo>
                  <a:cubicBezTo>
                    <a:pt x="4316" y="0"/>
                    <a:pt x="0" y="4316"/>
                    <a:pt x="0" y="9620"/>
                  </a:cubicBezTo>
                  <a:lnTo>
                    <a:pt x="0" y="23120"/>
                  </a:lnTo>
                  <a:lnTo>
                    <a:pt x="19341" y="23120"/>
                  </a:lnTo>
                  <a:lnTo>
                    <a:pt x="19341" y="9620"/>
                  </a:lnTo>
                  <a:cubicBezTo>
                    <a:pt x="19341" y="4316"/>
                    <a:pt x="15025" y="0"/>
                    <a:pt x="97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9"/>
            <p:cNvSpPr/>
            <p:nvPr/>
          </p:nvSpPr>
          <p:spPr>
            <a:xfrm>
              <a:off x="3789373" y="1442307"/>
              <a:ext cx="273103" cy="326453"/>
            </a:xfrm>
            <a:custGeom>
              <a:avLst/>
              <a:gdLst/>
              <a:ahLst/>
              <a:cxnLst/>
              <a:rect l="l" t="t" r="r" b="b"/>
              <a:pathLst>
                <a:path w="19345" h="23124" extrusionOk="0">
                  <a:moveTo>
                    <a:pt x="17928" y="1413"/>
                  </a:moveTo>
                  <a:lnTo>
                    <a:pt x="17928" y="13446"/>
                  </a:lnTo>
                  <a:cubicBezTo>
                    <a:pt x="17932" y="18006"/>
                    <a:pt x="14233" y="21707"/>
                    <a:pt x="9674" y="21707"/>
                  </a:cubicBezTo>
                  <a:cubicBezTo>
                    <a:pt x="9671" y="21707"/>
                    <a:pt x="9669" y="21707"/>
                    <a:pt x="9667" y="21707"/>
                  </a:cubicBezTo>
                  <a:cubicBezTo>
                    <a:pt x="5115" y="21707"/>
                    <a:pt x="1413" y="18001"/>
                    <a:pt x="1413" y="13446"/>
                  </a:cubicBezTo>
                  <a:lnTo>
                    <a:pt x="1413" y="1413"/>
                  </a:lnTo>
                  <a:close/>
                  <a:moveTo>
                    <a:pt x="0" y="0"/>
                  </a:moveTo>
                  <a:lnTo>
                    <a:pt x="0" y="13446"/>
                  </a:lnTo>
                  <a:cubicBezTo>
                    <a:pt x="0" y="18781"/>
                    <a:pt x="4335" y="23124"/>
                    <a:pt x="9667" y="23124"/>
                  </a:cubicBezTo>
                  <a:cubicBezTo>
                    <a:pt x="15013" y="23124"/>
                    <a:pt x="19345" y="18789"/>
                    <a:pt x="19341" y="13446"/>
                  </a:cubicBezTo>
                  <a:lnTo>
                    <a:pt x="193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9" name="Google Shape;1679;p39"/>
          <p:cNvGrpSpPr/>
          <p:nvPr/>
        </p:nvGrpSpPr>
        <p:grpSpPr>
          <a:xfrm rot="1799935">
            <a:off x="3359305" y="2648238"/>
            <a:ext cx="382408" cy="449475"/>
            <a:chOff x="8071717" y="2421860"/>
            <a:chExt cx="443820" cy="521710"/>
          </a:xfrm>
        </p:grpSpPr>
        <p:grpSp>
          <p:nvGrpSpPr>
            <p:cNvPr id="1680" name="Google Shape;1680;p39"/>
            <p:cNvGrpSpPr/>
            <p:nvPr/>
          </p:nvGrpSpPr>
          <p:grpSpPr>
            <a:xfrm>
              <a:off x="8071717" y="2421860"/>
              <a:ext cx="443820" cy="521710"/>
              <a:chOff x="8071475" y="2521207"/>
              <a:chExt cx="359252" cy="422301"/>
            </a:xfrm>
          </p:grpSpPr>
          <p:sp>
            <p:nvSpPr>
              <p:cNvPr id="1681" name="Google Shape;1681;p39"/>
              <p:cNvSpPr/>
              <p:nvPr/>
            </p:nvSpPr>
            <p:spPr>
              <a:xfrm>
                <a:off x="8071475" y="2533659"/>
                <a:ext cx="234159" cy="276670"/>
              </a:xfrm>
              <a:custGeom>
                <a:avLst/>
                <a:gdLst/>
                <a:ahLst/>
                <a:cxnLst/>
                <a:rect l="l" t="t" r="r" b="b"/>
                <a:pathLst>
                  <a:path w="5679" h="6710" fill="none" extrusionOk="0">
                    <a:moveTo>
                      <a:pt x="1165" y="0"/>
                    </a:moveTo>
                    <a:lnTo>
                      <a:pt x="1021" y="0"/>
                    </a:lnTo>
                    <a:cubicBezTo>
                      <a:pt x="458" y="0"/>
                      <a:pt x="0" y="458"/>
                      <a:pt x="0" y="1024"/>
                    </a:cubicBezTo>
                    <a:lnTo>
                      <a:pt x="0" y="3872"/>
                    </a:lnTo>
                    <a:cubicBezTo>
                      <a:pt x="0" y="5440"/>
                      <a:pt x="1270" y="6709"/>
                      <a:pt x="2838" y="6709"/>
                    </a:cubicBezTo>
                    <a:lnTo>
                      <a:pt x="2838" y="6709"/>
                    </a:lnTo>
                    <a:cubicBezTo>
                      <a:pt x="4406" y="6709"/>
                      <a:pt x="5679" y="5440"/>
                      <a:pt x="5679" y="3872"/>
                    </a:cubicBezTo>
                    <a:lnTo>
                      <a:pt x="5679" y="1021"/>
                    </a:lnTo>
                    <a:cubicBezTo>
                      <a:pt x="5679" y="458"/>
                      <a:pt x="5221" y="0"/>
                      <a:pt x="4654" y="0"/>
                    </a:cubicBezTo>
                    <a:lnTo>
                      <a:pt x="4654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39"/>
              <p:cNvSpPr/>
              <p:nvPr/>
            </p:nvSpPr>
            <p:spPr>
              <a:xfrm>
                <a:off x="8338944" y="2534978"/>
                <a:ext cx="91784" cy="91701"/>
              </a:xfrm>
              <a:custGeom>
                <a:avLst/>
                <a:gdLst/>
                <a:ahLst/>
                <a:cxnLst/>
                <a:rect l="l" t="t" r="r" b="b"/>
                <a:pathLst>
                  <a:path w="2226" h="2224" fill="none" extrusionOk="0">
                    <a:moveTo>
                      <a:pt x="2226" y="1271"/>
                    </a:moveTo>
                    <a:cubicBezTo>
                      <a:pt x="2222" y="423"/>
                      <a:pt x="1198" y="1"/>
                      <a:pt x="599" y="600"/>
                    </a:cubicBezTo>
                    <a:cubicBezTo>
                      <a:pt x="0" y="1199"/>
                      <a:pt x="426" y="2223"/>
                      <a:pt x="1273" y="2223"/>
                    </a:cubicBezTo>
                    <a:cubicBezTo>
                      <a:pt x="1797" y="2223"/>
                      <a:pt x="2226" y="1798"/>
                      <a:pt x="2226" y="127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39"/>
              <p:cNvSpPr/>
              <p:nvPr/>
            </p:nvSpPr>
            <p:spPr>
              <a:xfrm>
                <a:off x="8107099" y="2521207"/>
                <a:ext cx="24863" cy="24904"/>
              </a:xfrm>
              <a:custGeom>
                <a:avLst/>
                <a:gdLst/>
                <a:ahLst/>
                <a:cxnLst/>
                <a:rect l="l" t="t" r="r" b="b"/>
                <a:pathLst>
                  <a:path w="603" h="604" fill="none" extrusionOk="0">
                    <a:moveTo>
                      <a:pt x="603" y="302"/>
                    </a:moveTo>
                    <a:cubicBezTo>
                      <a:pt x="603" y="469"/>
                      <a:pt x="468" y="603"/>
                      <a:pt x="301" y="603"/>
                    </a:cubicBezTo>
                    <a:cubicBezTo>
                      <a:pt x="134" y="603"/>
                      <a:pt x="0" y="469"/>
                      <a:pt x="0" y="302"/>
                    </a:cubicBezTo>
                    <a:cubicBezTo>
                      <a:pt x="0" y="135"/>
                      <a:pt x="134" y="1"/>
                      <a:pt x="301" y="1"/>
                    </a:cubicBezTo>
                    <a:cubicBezTo>
                      <a:pt x="468" y="1"/>
                      <a:pt x="603" y="135"/>
                      <a:pt x="603" y="302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39"/>
              <p:cNvSpPr/>
              <p:nvPr/>
            </p:nvSpPr>
            <p:spPr>
              <a:xfrm>
                <a:off x="8249306" y="2521207"/>
                <a:ext cx="24740" cy="24904"/>
              </a:xfrm>
              <a:custGeom>
                <a:avLst/>
                <a:gdLst/>
                <a:ahLst/>
                <a:cxnLst/>
                <a:rect l="l" t="t" r="r" b="b"/>
                <a:pathLst>
                  <a:path w="600" h="604" fill="none" extrusionOk="0">
                    <a:moveTo>
                      <a:pt x="600" y="302"/>
                    </a:moveTo>
                    <a:cubicBezTo>
                      <a:pt x="600" y="469"/>
                      <a:pt x="466" y="603"/>
                      <a:pt x="302" y="603"/>
                    </a:cubicBezTo>
                    <a:cubicBezTo>
                      <a:pt x="135" y="603"/>
                      <a:pt x="1" y="469"/>
                      <a:pt x="1" y="302"/>
                    </a:cubicBezTo>
                    <a:cubicBezTo>
                      <a:pt x="1" y="135"/>
                      <a:pt x="135" y="1"/>
                      <a:pt x="302" y="1"/>
                    </a:cubicBezTo>
                    <a:cubicBezTo>
                      <a:pt x="466" y="1"/>
                      <a:pt x="600" y="135"/>
                      <a:pt x="600" y="302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39"/>
              <p:cNvSpPr/>
              <p:nvPr/>
            </p:nvSpPr>
            <p:spPr>
              <a:xfrm>
                <a:off x="8188614" y="2626636"/>
                <a:ext cx="202864" cy="316872"/>
              </a:xfrm>
              <a:custGeom>
                <a:avLst/>
                <a:gdLst/>
                <a:ahLst/>
                <a:cxnLst/>
                <a:rect l="l" t="t" r="r" b="b"/>
                <a:pathLst>
                  <a:path w="4920" h="7685" fill="none" extrusionOk="0">
                    <a:moveTo>
                      <a:pt x="0" y="4454"/>
                    </a:moveTo>
                    <a:lnTo>
                      <a:pt x="0" y="5224"/>
                    </a:lnTo>
                    <a:cubicBezTo>
                      <a:pt x="0" y="6585"/>
                      <a:pt x="1100" y="7685"/>
                      <a:pt x="2458" y="7685"/>
                    </a:cubicBezTo>
                    <a:lnTo>
                      <a:pt x="2458" y="7685"/>
                    </a:lnTo>
                    <a:cubicBezTo>
                      <a:pt x="3820" y="7685"/>
                      <a:pt x="4919" y="6585"/>
                      <a:pt x="4919" y="5224"/>
                    </a:cubicBezTo>
                    <a:lnTo>
                      <a:pt x="4919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86" name="Google Shape;1686;p39"/>
            <p:cNvSpPr/>
            <p:nvPr/>
          </p:nvSpPr>
          <p:spPr>
            <a:xfrm>
              <a:off x="8436649" y="2472701"/>
              <a:ext cx="61200" cy="61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39"/>
          <p:cNvGrpSpPr/>
          <p:nvPr/>
        </p:nvGrpSpPr>
        <p:grpSpPr>
          <a:xfrm rot="747216">
            <a:off x="2963225" y="233625"/>
            <a:ext cx="395478" cy="333200"/>
            <a:chOff x="4264060" y="1424745"/>
            <a:chExt cx="543905" cy="458254"/>
          </a:xfrm>
        </p:grpSpPr>
        <p:sp>
          <p:nvSpPr>
            <p:cNvPr id="1688" name="Google Shape;1688;p39"/>
            <p:cNvSpPr/>
            <p:nvPr/>
          </p:nvSpPr>
          <p:spPr>
            <a:xfrm>
              <a:off x="4299100" y="1543671"/>
              <a:ext cx="473275" cy="239475"/>
            </a:xfrm>
            <a:custGeom>
              <a:avLst/>
              <a:gdLst/>
              <a:ahLst/>
              <a:cxnLst/>
              <a:rect l="l" t="t" r="r" b="b"/>
              <a:pathLst>
                <a:path w="33524" h="16963" extrusionOk="0">
                  <a:moveTo>
                    <a:pt x="13041" y="0"/>
                  </a:moveTo>
                  <a:lnTo>
                    <a:pt x="8597" y="8061"/>
                  </a:lnTo>
                  <a:lnTo>
                    <a:pt x="0" y="8061"/>
                  </a:lnTo>
                  <a:lnTo>
                    <a:pt x="0" y="9474"/>
                  </a:lnTo>
                  <a:lnTo>
                    <a:pt x="9431" y="9474"/>
                  </a:lnTo>
                  <a:lnTo>
                    <a:pt x="12890" y="3201"/>
                  </a:lnTo>
                  <a:lnTo>
                    <a:pt x="18851" y="16963"/>
                  </a:lnTo>
                  <a:lnTo>
                    <a:pt x="22514" y="9474"/>
                  </a:lnTo>
                  <a:lnTo>
                    <a:pt x="33524" y="9474"/>
                  </a:lnTo>
                  <a:lnTo>
                    <a:pt x="33524" y="8061"/>
                  </a:lnTo>
                  <a:lnTo>
                    <a:pt x="21630" y="8061"/>
                  </a:lnTo>
                  <a:lnTo>
                    <a:pt x="18928" y="13589"/>
                  </a:lnTo>
                  <a:lnTo>
                    <a:pt x="13041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9"/>
            <p:cNvSpPr/>
            <p:nvPr/>
          </p:nvSpPr>
          <p:spPr>
            <a:xfrm>
              <a:off x="4264060" y="1424745"/>
              <a:ext cx="543905" cy="458254"/>
            </a:xfrm>
            <a:custGeom>
              <a:avLst/>
              <a:gdLst/>
              <a:ahLst/>
              <a:cxnLst/>
              <a:rect l="l" t="t" r="r" b="b"/>
              <a:pathLst>
                <a:path w="38527" h="32460" extrusionOk="0">
                  <a:moveTo>
                    <a:pt x="27779" y="1414"/>
                  </a:moveTo>
                  <a:cubicBezTo>
                    <a:pt x="28335" y="1414"/>
                    <a:pt x="28864" y="1441"/>
                    <a:pt x="29397" y="1491"/>
                  </a:cubicBezTo>
                  <a:cubicBezTo>
                    <a:pt x="31076" y="1645"/>
                    <a:pt x="32740" y="2421"/>
                    <a:pt x="34083" y="3680"/>
                  </a:cubicBezTo>
                  <a:cubicBezTo>
                    <a:pt x="35133" y="4657"/>
                    <a:pt x="35933" y="5876"/>
                    <a:pt x="36458" y="7297"/>
                  </a:cubicBezTo>
                  <a:cubicBezTo>
                    <a:pt x="36809" y="8262"/>
                    <a:pt x="37029" y="9274"/>
                    <a:pt x="37114" y="10297"/>
                  </a:cubicBezTo>
                  <a:lnTo>
                    <a:pt x="37114" y="12200"/>
                  </a:lnTo>
                  <a:cubicBezTo>
                    <a:pt x="37067" y="12706"/>
                    <a:pt x="36963" y="13204"/>
                    <a:pt x="36801" y="13686"/>
                  </a:cubicBezTo>
                  <a:cubicBezTo>
                    <a:pt x="36373" y="14995"/>
                    <a:pt x="35539" y="16450"/>
                    <a:pt x="34249" y="18126"/>
                  </a:cubicBezTo>
                  <a:cubicBezTo>
                    <a:pt x="33821" y="18685"/>
                    <a:pt x="33331" y="19284"/>
                    <a:pt x="32790" y="19905"/>
                  </a:cubicBezTo>
                  <a:cubicBezTo>
                    <a:pt x="32346" y="20415"/>
                    <a:pt x="31879" y="20928"/>
                    <a:pt x="31389" y="21453"/>
                  </a:cubicBezTo>
                  <a:cubicBezTo>
                    <a:pt x="30435" y="22468"/>
                    <a:pt x="29351" y="23561"/>
                    <a:pt x="28069" y="24796"/>
                  </a:cubicBezTo>
                  <a:cubicBezTo>
                    <a:pt x="26486" y="26329"/>
                    <a:pt x="24791" y="27900"/>
                    <a:pt x="22900" y="29649"/>
                  </a:cubicBezTo>
                  <a:cubicBezTo>
                    <a:pt x="22718" y="29819"/>
                    <a:pt x="22522" y="29977"/>
                    <a:pt x="22317" y="30116"/>
                  </a:cubicBezTo>
                  <a:cubicBezTo>
                    <a:pt x="21846" y="30436"/>
                    <a:pt x="21329" y="30680"/>
                    <a:pt x="20781" y="30834"/>
                  </a:cubicBezTo>
                  <a:cubicBezTo>
                    <a:pt x="20283" y="30976"/>
                    <a:pt x="19771" y="31047"/>
                    <a:pt x="19260" y="31047"/>
                  </a:cubicBezTo>
                  <a:cubicBezTo>
                    <a:pt x="18622" y="31047"/>
                    <a:pt x="17985" y="30937"/>
                    <a:pt x="17376" y="30718"/>
                  </a:cubicBezTo>
                  <a:cubicBezTo>
                    <a:pt x="16820" y="30514"/>
                    <a:pt x="16302" y="30220"/>
                    <a:pt x="15847" y="29846"/>
                  </a:cubicBezTo>
                  <a:cubicBezTo>
                    <a:pt x="15766" y="29784"/>
                    <a:pt x="15693" y="29714"/>
                    <a:pt x="15588" y="29618"/>
                  </a:cubicBezTo>
                  <a:cubicBezTo>
                    <a:pt x="13720" y="27888"/>
                    <a:pt x="11956" y="26252"/>
                    <a:pt x="10342" y="24696"/>
                  </a:cubicBezTo>
                  <a:cubicBezTo>
                    <a:pt x="9037" y="23437"/>
                    <a:pt x="7952" y="22349"/>
                    <a:pt x="7018" y="21357"/>
                  </a:cubicBezTo>
                  <a:cubicBezTo>
                    <a:pt x="6551" y="20863"/>
                    <a:pt x="6111" y="20376"/>
                    <a:pt x="5694" y="19901"/>
                  </a:cubicBezTo>
                  <a:cubicBezTo>
                    <a:pt x="5142" y="19268"/>
                    <a:pt x="4663" y="18689"/>
                    <a:pt x="4231" y="18126"/>
                  </a:cubicBezTo>
                  <a:cubicBezTo>
                    <a:pt x="2957" y="16462"/>
                    <a:pt x="2135" y="15010"/>
                    <a:pt x="1714" y="13690"/>
                  </a:cubicBezTo>
                  <a:cubicBezTo>
                    <a:pt x="1564" y="13223"/>
                    <a:pt x="1459" y="12744"/>
                    <a:pt x="1409" y="12258"/>
                  </a:cubicBezTo>
                  <a:lnTo>
                    <a:pt x="1409" y="10324"/>
                  </a:lnTo>
                  <a:cubicBezTo>
                    <a:pt x="1486" y="9335"/>
                    <a:pt x="1691" y="8363"/>
                    <a:pt x="2019" y="7425"/>
                  </a:cubicBezTo>
                  <a:cubicBezTo>
                    <a:pt x="2525" y="5992"/>
                    <a:pt x="3308" y="4765"/>
                    <a:pt x="4339" y="3769"/>
                  </a:cubicBezTo>
                  <a:cubicBezTo>
                    <a:pt x="5679" y="2475"/>
                    <a:pt x="7420" y="1645"/>
                    <a:pt x="9122" y="1491"/>
                  </a:cubicBezTo>
                  <a:cubicBezTo>
                    <a:pt x="9643" y="1437"/>
                    <a:pt x="10184" y="1414"/>
                    <a:pt x="10736" y="1414"/>
                  </a:cubicBezTo>
                  <a:cubicBezTo>
                    <a:pt x="12465" y="1414"/>
                    <a:pt x="13843" y="1707"/>
                    <a:pt x="15075" y="2344"/>
                  </a:cubicBezTo>
                  <a:cubicBezTo>
                    <a:pt x="15650" y="2645"/>
                    <a:pt x="16191" y="3008"/>
                    <a:pt x="16685" y="3429"/>
                  </a:cubicBezTo>
                  <a:cubicBezTo>
                    <a:pt x="17295" y="3935"/>
                    <a:pt x="17905" y="4549"/>
                    <a:pt x="18731" y="5475"/>
                  </a:cubicBezTo>
                  <a:lnTo>
                    <a:pt x="19260" y="6070"/>
                  </a:lnTo>
                  <a:lnTo>
                    <a:pt x="19788" y="5475"/>
                  </a:lnTo>
                  <a:cubicBezTo>
                    <a:pt x="20445" y="4738"/>
                    <a:pt x="20958" y="4209"/>
                    <a:pt x="21448" y="3761"/>
                  </a:cubicBezTo>
                  <a:cubicBezTo>
                    <a:pt x="21946" y="3302"/>
                    <a:pt x="22491" y="2896"/>
                    <a:pt x="23070" y="2549"/>
                  </a:cubicBezTo>
                  <a:cubicBezTo>
                    <a:pt x="24390" y="1777"/>
                    <a:pt x="25888" y="1414"/>
                    <a:pt x="27779" y="1414"/>
                  </a:cubicBezTo>
                  <a:close/>
                  <a:moveTo>
                    <a:pt x="10736" y="1"/>
                  </a:moveTo>
                  <a:cubicBezTo>
                    <a:pt x="10137" y="1"/>
                    <a:pt x="9551" y="28"/>
                    <a:pt x="8991" y="82"/>
                  </a:cubicBezTo>
                  <a:cubicBezTo>
                    <a:pt x="6949" y="271"/>
                    <a:pt x="4949" y="1217"/>
                    <a:pt x="3359" y="2750"/>
                  </a:cubicBezTo>
                  <a:cubicBezTo>
                    <a:pt x="2170" y="3900"/>
                    <a:pt x="1266" y="5313"/>
                    <a:pt x="687" y="6954"/>
                  </a:cubicBezTo>
                  <a:cubicBezTo>
                    <a:pt x="317" y="8023"/>
                    <a:pt x="85" y="9139"/>
                    <a:pt x="0" y="10266"/>
                  </a:cubicBezTo>
                  <a:lnTo>
                    <a:pt x="0" y="12316"/>
                  </a:lnTo>
                  <a:cubicBezTo>
                    <a:pt x="54" y="12929"/>
                    <a:pt x="178" y="13532"/>
                    <a:pt x="367" y="14118"/>
                  </a:cubicBezTo>
                  <a:cubicBezTo>
                    <a:pt x="838" y="15601"/>
                    <a:pt x="1733" y="17191"/>
                    <a:pt x="3108" y="18986"/>
                  </a:cubicBezTo>
                  <a:cubicBezTo>
                    <a:pt x="3559" y="19573"/>
                    <a:pt x="4057" y="20179"/>
                    <a:pt x="4629" y="20832"/>
                  </a:cubicBezTo>
                  <a:cubicBezTo>
                    <a:pt x="5057" y="21322"/>
                    <a:pt x="5513" y="21824"/>
                    <a:pt x="5988" y="22329"/>
                  </a:cubicBezTo>
                  <a:cubicBezTo>
                    <a:pt x="6937" y="23337"/>
                    <a:pt x="8041" y="24445"/>
                    <a:pt x="9358" y="25715"/>
                  </a:cubicBezTo>
                  <a:cubicBezTo>
                    <a:pt x="10983" y="27282"/>
                    <a:pt x="12755" y="28919"/>
                    <a:pt x="14662" y="30687"/>
                  </a:cubicBezTo>
                  <a:cubicBezTo>
                    <a:pt x="14758" y="30772"/>
                    <a:pt x="14855" y="30857"/>
                    <a:pt x="14951" y="30938"/>
                  </a:cubicBezTo>
                  <a:cubicBezTo>
                    <a:pt x="15530" y="31413"/>
                    <a:pt x="16187" y="31787"/>
                    <a:pt x="16893" y="32046"/>
                  </a:cubicBezTo>
                  <a:cubicBezTo>
                    <a:pt x="17654" y="32320"/>
                    <a:pt x="18457" y="32459"/>
                    <a:pt x="19263" y="32459"/>
                  </a:cubicBezTo>
                  <a:cubicBezTo>
                    <a:pt x="19908" y="32459"/>
                    <a:pt x="20549" y="32370"/>
                    <a:pt x="21170" y="32193"/>
                  </a:cubicBezTo>
                  <a:cubicBezTo>
                    <a:pt x="21861" y="31996"/>
                    <a:pt x="22518" y="31691"/>
                    <a:pt x="23112" y="31282"/>
                  </a:cubicBezTo>
                  <a:cubicBezTo>
                    <a:pt x="23379" y="31104"/>
                    <a:pt x="23626" y="30903"/>
                    <a:pt x="23861" y="30683"/>
                  </a:cubicBezTo>
                  <a:cubicBezTo>
                    <a:pt x="25757" y="28931"/>
                    <a:pt x="27455" y="27356"/>
                    <a:pt x="29053" y="25812"/>
                  </a:cubicBezTo>
                  <a:cubicBezTo>
                    <a:pt x="30347" y="24561"/>
                    <a:pt x="31447" y="23453"/>
                    <a:pt x="32420" y="22418"/>
                  </a:cubicBezTo>
                  <a:cubicBezTo>
                    <a:pt x="32921" y="21882"/>
                    <a:pt x="33404" y="21353"/>
                    <a:pt x="33856" y="20832"/>
                  </a:cubicBezTo>
                  <a:cubicBezTo>
                    <a:pt x="34415" y="20195"/>
                    <a:pt x="34929" y="19569"/>
                    <a:pt x="35373" y="18986"/>
                  </a:cubicBezTo>
                  <a:cubicBezTo>
                    <a:pt x="36759" y="17180"/>
                    <a:pt x="37666" y="15589"/>
                    <a:pt x="38145" y="14126"/>
                  </a:cubicBezTo>
                  <a:cubicBezTo>
                    <a:pt x="38345" y="13520"/>
                    <a:pt x="38473" y="12895"/>
                    <a:pt x="38527" y="12262"/>
                  </a:cubicBezTo>
                  <a:lnTo>
                    <a:pt x="38527" y="10266"/>
                  </a:lnTo>
                  <a:lnTo>
                    <a:pt x="38523" y="10208"/>
                  </a:lnTo>
                  <a:cubicBezTo>
                    <a:pt x="38430" y="9046"/>
                    <a:pt x="38183" y="7903"/>
                    <a:pt x="37782" y="6811"/>
                  </a:cubicBezTo>
                  <a:cubicBezTo>
                    <a:pt x="37179" y="5178"/>
                    <a:pt x="36261" y="3776"/>
                    <a:pt x="35049" y="2645"/>
                  </a:cubicBezTo>
                  <a:cubicBezTo>
                    <a:pt x="33477" y="1175"/>
                    <a:pt x="31516" y="267"/>
                    <a:pt x="29532" y="86"/>
                  </a:cubicBezTo>
                  <a:cubicBezTo>
                    <a:pt x="28957" y="28"/>
                    <a:pt x="28385" y="1"/>
                    <a:pt x="27783" y="1"/>
                  </a:cubicBezTo>
                  <a:cubicBezTo>
                    <a:pt x="25625" y="1"/>
                    <a:pt x="23904" y="426"/>
                    <a:pt x="22359" y="1329"/>
                  </a:cubicBezTo>
                  <a:cubicBezTo>
                    <a:pt x="21695" y="1727"/>
                    <a:pt x="21074" y="2190"/>
                    <a:pt x="20503" y="2715"/>
                  </a:cubicBezTo>
                  <a:cubicBezTo>
                    <a:pt x="20113" y="3066"/>
                    <a:pt x="19715" y="3464"/>
                    <a:pt x="19260" y="3954"/>
                  </a:cubicBezTo>
                  <a:cubicBezTo>
                    <a:pt x="18634" y="3278"/>
                    <a:pt x="18113" y="2777"/>
                    <a:pt x="17588" y="2340"/>
                  </a:cubicBezTo>
                  <a:cubicBezTo>
                    <a:pt x="17017" y="1858"/>
                    <a:pt x="16387" y="1437"/>
                    <a:pt x="15723" y="1086"/>
                  </a:cubicBezTo>
                  <a:cubicBezTo>
                    <a:pt x="14307" y="356"/>
                    <a:pt x="12674" y="1"/>
                    <a:pt x="107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0" name="Google Shape;1690;p39"/>
          <p:cNvGrpSpPr/>
          <p:nvPr/>
        </p:nvGrpSpPr>
        <p:grpSpPr>
          <a:xfrm rot="1799855">
            <a:off x="3028319" y="4431020"/>
            <a:ext cx="267729" cy="477324"/>
            <a:chOff x="308050" y="960575"/>
            <a:chExt cx="360600" cy="642900"/>
          </a:xfrm>
        </p:grpSpPr>
        <p:sp>
          <p:nvSpPr>
            <p:cNvPr id="1691" name="Google Shape;1691;p39"/>
            <p:cNvSpPr/>
            <p:nvPr/>
          </p:nvSpPr>
          <p:spPr>
            <a:xfrm rot="380">
              <a:off x="397058" y="1130178"/>
              <a:ext cx="182601" cy="182601"/>
            </a:xfrm>
            <a:custGeom>
              <a:avLst/>
              <a:gdLst/>
              <a:ahLst/>
              <a:cxnLst/>
              <a:rect l="l" t="t" r="r" b="b"/>
              <a:pathLst>
                <a:path w="8069" h="8069" extrusionOk="0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92" name="Google Shape;1692;p39"/>
            <p:cNvGrpSpPr/>
            <p:nvPr/>
          </p:nvGrpSpPr>
          <p:grpSpPr>
            <a:xfrm>
              <a:off x="308050" y="960575"/>
              <a:ext cx="360600" cy="642900"/>
              <a:chOff x="839250" y="836025"/>
              <a:chExt cx="360600" cy="642900"/>
            </a:xfrm>
          </p:grpSpPr>
          <p:sp>
            <p:nvSpPr>
              <p:cNvPr id="1693" name="Google Shape;1693;p39"/>
              <p:cNvSpPr/>
              <p:nvPr/>
            </p:nvSpPr>
            <p:spPr>
              <a:xfrm>
                <a:off x="839250" y="836025"/>
                <a:ext cx="360600" cy="6429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694" name="Google Shape;1694;p39"/>
              <p:cNvCxnSpPr/>
              <p:nvPr/>
            </p:nvCxnSpPr>
            <p:spPr>
              <a:xfrm>
                <a:off x="839250" y="9019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5" name="Google Shape;1695;p39"/>
              <p:cNvCxnSpPr/>
              <p:nvPr/>
            </p:nvCxnSpPr>
            <p:spPr>
              <a:xfrm>
                <a:off x="839250" y="13771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696" name="Google Shape;1696;p39"/>
              <p:cNvSpPr/>
              <p:nvPr/>
            </p:nvSpPr>
            <p:spPr>
              <a:xfrm>
                <a:off x="997950" y="1406425"/>
                <a:ext cx="43200" cy="432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97" name="Google Shape;1697;p39"/>
          <p:cNvSpPr/>
          <p:nvPr/>
        </p:nvSpPr>
        <p:spPr>
          <a:xfrm rot="-2969503" flipH="1">
            <a:off x="1288579" y="350102"/>
            <a:ext cx="100222" cy="100222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98" name="Google Shape;1698;p39"/>
          <p:cNvGrpSpPr/>
          <p:nvPr/>
        </p:nvGrpSpPr>
        <p:grpSpPr>
          <a:xfrm>
            <a:off x="476327" y="830138"/>
            <a:ext cx="2519712" cy="3155418"/>
            <a:chOff x="476326" y="830138"/>
            <a:chExt cx="3295549" cy="3617200"/>
          </a:xfrm>
        </p:grpSpPr>
        <p:grpSp>
          <p:nvGrpSpPr>
            <p:cNvPr id="1699" name="Google Shape;1699;p39"/>
            <p:cNvGrpSpPr/>
            <p:nvPr/>
          </p:nvGrpSpPr>
          <p:grpSpPr>
            <a:xfrm flipH="1">
              <a:off x="744314" y="1278030"/>
              <a:ext cx="2297866" cy="3069556"/>
              <a:chOff x="7113241" y="1278030"/>
              <a:chExt cx="2297866" cy="3069556"/>
            </a:xfrm>
          </p:grpSpPr>
          <p:sp>
            <p:nvSpPr>
              <p:cNvPr id="1700" name="Google Shape;1700;p39"/>
              <p:cNvSpPr/>
              <p:nvPr/>
            </p:nvSpPr>
            <p:spPr>
              <a:xfrm>
                <a:off x="7159383" y="1942736"/>
                <a:ext cx="2251725" cy="2404850"/>
              </a:xfrm>
              <a:custGeom>
                <a:avLst/>
                <a:gdLst/>
                <a:ahLst/>
                <a:cxnLst/>
                <a:rect l="l" t="t" r="r" b="b"/>
                <a:pathLst>
                  <a:path w="90069" h="96194" extrusionOk="0">
                    <a:moveTo>
                      <a:pt x="53072" y="460"/>
                    </a:moveTo>
                    <a:cubicBezTo>
                      <a:pt x="67614" y="5032"/>
                      <a:pt x="95109" y="53991"/>
                      <a:pt x="89267" y="69802"/>
                    </a:cubicBezTo>
                    <a:cubicBezTo>
                      <a:pt x="83425" y="85614"/>
                      <a:pt x="32562" y="99901"/>
                      <a:pt x="18020" y="95329"/>
                    </a:cubicBezTo>
                    <a:cubicBezTo>
                      <a:pt x="3479" y="90757"/>
                      <a:pt x="-3824" y="58182"/>
                      <a:pt x="2018" y="42370"/>
                    </a:cubicBezTo>
                    <a:cubicBezTo>
                      <a:pt x="7860" y="26559"/>
                      <a:pt x="38531" y="-4112"/>
                      <a:pt x="53072" y="46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  <p:grpSp>
            <p:nvGrpSpPr>
              <p:cNvPr id="1701" name="Google Shape;1701;p39"/>
              <p:cNvGrpSpPr/>
              <p:nvPr/>
            </p:nvGrpSpPr>
            <p:grpSpPr>
              <a:xfrm>
                <a:off x="7113241" y="1278030"/>
                <a:ext cx="1599219" cy="2587447"/>
                <a:chOff x="7113241" y="1278030"/>
                <a:chExt cx="1599219" cy="2587447"/>
              </a:xfrm>
            </p:grpSpPr>
            <p:grpSp>
              <p:nvGrpSpPr>
                <p:cNvPr id="1702" name="Google Shape;1702;p39"/>
                <p:cNvGrpSpPr/>
                <p:nvPr/>
              </p:nvGrpSpPr>
              <p:grpSpPr>
                <a:xfrm>
                  <a:off x="7306243" y="1278030"/>
                  <a:ext cx="1406218" cy="2587447"/>
                  <a:chOff x="10973368" y="1419830"/>
                  <a:chExt cx="1406218" cy="2587447"/>
                </a:xfrm>
              </p:grpSpPr>
              <p:sp>
                <p:nvSpPr>
                  <p:cNvPr id="1703" name="Google Shape;1703;p39"/>
                  <p:cNvSpPr/>
                  <p:nvPr/>
                </p:nvSpPr>
                <p:spPr>
                  <a:xfrm>
                    <a:off x="10995664" y="1419830"/>
                    <a:ext cx="1383921" cy="25874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63" h="78088" extrusionOk="0">
                        <a:moveTo>
                          <a:pt x="38297" y="0"/>
                        </a:moveTo>
                        <a:cubicBezTo>
                          <a:pt x="38284" y="0"/>
                          <a:pt x="38271" y="0"/>
                          <a:pt x="38258" y="0"/>
                        </a:cubicBezTo>
                        <a:lnTo>
                          <a:pt x="8773" y="0"/>
                        </a:lnTo>
                        <a:cubicBezTo>
                          <a:pt x="6677" y="35"/>
                          <a:pt x="4947" y="1653"/>
                          <a:pt x="4774" y="3743"/>
                        </a:cubicBezTo>
                        <a:lnTo>
                          <a:pt x="10" y="74359"/>
                        </a:lnTo>
                        <a:cubicBezTo>
                          <a:pt x="3" y="74459"/>
                          <a:pt x="0" y="74562"/>
                          <a:pt x="0" y="74663"/>
                        </a:cubicBezTo>
                        <a:cubicBezTo>
                          <a:pt x="21" y="76564"/>
                          <a:pt x="1569" y="78087"/>
                          <a:pt x="3463" y="78087"/>
                        </a:cubicBezTo>
                        <a:cubicBezTo>
                          <a:pt x="3476" y="78087"/>
                          <a:pt x="3489" y="78087"/>
                          <a:pt x="3502" y="78087"/>
                        </a:cubicBezTo>
                        <a:lnTo>
                          <a:pt x="32982" y="78087"/>
                        </a:lnTo>
                        <a:cubicBezTo>
                          <a:pt x="35074" y="78052"/>
                          <a:pt x="36799" y="76441"/>
                          <a:pt x="36977" y="74359"/>
                        </a:cubicBezTo>
                        <a:lnTo>
                          <a:pt x="41751" y="3745"/>
                        </a:lnTo>
                        <a:cubicBezTo>
                          <a:pt x="41758" y="3638"/>
                          <a:pt x="41762" y="3530"/>
                          <a:pt x="41760" y="3423"/>
                        </a:cubicBezTo>
                        <a:cubicBezTo>
                          <a:pt x="41739" y="1524"/>
                          <a:pt x="40191" y="0"/>
                          <a:pt x="3829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704" name="Google Shape;1704;p39"/>
                  <p:cNvGrpSpPr/>
                  <p:nvPr/>
                </p:nvGrpSpPr>
                <p:grpSpPr>
                  <a:xfrm>
                    <a:off x="10973368" y="1419830"/>
                    <a:ext cx="1384087" cy="2587446"/>
                    <a:chOff x="10973368" y="1419830"/>
                    <a:chExt cx="1384087" cy="2587446"/>
                  </a:xfrm>
                </p:grpSpPr>
                <p:grpSp>
                  <p:nvGrpSpPr>
                    <p:cNvPr id="1705" name="Google Shape;1705;p39"/>
                    <p:cNvGrpSpPr/>
                    <p:nvPr/>
                  </p:nvGrpSpPr>
                  <p:grpSpPr>
                    <a:xfrm>
                      <a:off x="10973368" y="1419830"/>
                      <a:ext cx="1384087" cy="2587446"/>
                      <a:chOff x="1452475" y="3106525"/>
                      <a:chExt cx="1044200" cy="1952200"/>
                    </a:xfrm>
                  </p:grpSpPr>
                  <p:sp>
                    <p:nvSpPr>
                      <p:cNvPr id="1706" name="Google Shape;1706;p39"/>
                      <p:cNvSpPr/>
                      <p:nvPr/>
                    </p:nvSpPr>
                    <p:spPr>
                      <a:xfrm>
                        <a:off x="1452475" y="3106525"/>
                        <a:ext cx="1044200" cy="19522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1768" h="78088" extrusionOk="0">
                            <a:moveTo>
                              <a:pt x="38305" y="0"/>
                            </a:moveTo>
                            <a:cubicBezTo>
                              <a:pt x="38292" y="0"/>
                              <a:pt x="38279" y="0"/>
                              <a:pt x="38266" y="0"/>
                            </a:cubicBezTo>
                            <a:lnTo>
                              <a:pt x="8793" y="0"/>
                            </a:lnTo>
                            <a:cubicBezTo>
                              <a:pt x="6696" y="28"/>
                              <a:pt x="4959" y="1642"/>
                              <a:pt x="4782" y="3733"/>
                            </a:cubicBezTo>
                            <a:lnTo>
                              <a:pt x="13" y="74359"/>
                            </a:lnTo>
                            <a:cubicBezTo>
                              <a:pt x="6" y="74459"/>
                              <a:pt x="1" y="74562"/>
                              <a:pt x="3" y="74663"/>
                            </a:cubicBezTo>
                            <a:cubicBezTo>
                              <a:pt x="24" y="76562"/>
                              <a:pt x="1572" y="78087"/>
                              <a:pt x="3466" y="78087"/>
                            </a:cubicBezTo>
                            <a:cubicBezTo>
                              <a:pt x="3479" y="78087"/>
                              <a:pt x="3492" y="78087"/>
                              <a:pt x="3505" y="78087"/>
                            </a:cubicBezTo>
                            <a:lnTo>
                              <a:pt x="32992" y="78087"/>
                            </a:lnTo>
                            <a:cubicBezTo>
                              <a:pt x="35084" y="78055"/>
                              <a:pt x="36811" y="76444"/>
                              <a:pt x="36989" y="74359"/>
                            </a:cubicBezTo>
                            <a:lnTo>
                              <a:pt x="41758" y="3733"/>
                            </a:lnTo>
                            <a:cubicBezTo>
                              <a:pt x="41765" y="3628"/>
                              <a:pt x="41768" y="3528"/>
                              <a:pt x="41768" y="3425"/>
                            </a:cubicBezTo>
                            <a:cubicBezTo>
                              <a:pt x="41747" y="1526"/>
                              <a:pt x="40201" y="0"/>
                              <a:pt x="38305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07" name="Google Shape;1707;p39"/>
                      <p:cNvSpPr/>
                      <p:nvPr/>
                    </p:nvSpPr>
                    <p:spPr>
                      <a:xfrm>
                        <a:off x="1944650" y="3148950"/>
                        <a:ext cx="184575" cy="212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7383" h="851" extrusionOk="0">
                            <a:moveTo>
                              <a:pt x="6997" y="0"/>
                            </a:moveTo>
                            <a:cubicBezTo>
                              <a:pt x="6994" y="0"/>
                              <a:pt x="6991" y="0"/>
                              <a:pt x="6988" y="1"/>
                            </a:cubicBezTo>
                            <a:lnTo>
                              <a:pt x="454" y="1"/>
                            </a:lnTo>
                            <a:cubicBezTo>
                              <a:pt x="216" y="3"/>
                              <a:pt x="20" y="187"/>
                              <a:pt x="3" y="423"/>
                            </a:cubicBezTo>
                            <a:cubicBezTo>
                              <a:pt x="1" y="437"/>
                              <a:pt x="1" y="449"/>
                              <a:pt x="1" y="460"/>
                            </a:cubicBezTo>
                            <a:cubicBezTo>
                              <a:pt x="3" y="676"/>
                              <a:pt x="178" y="850"/>
                              <a:pt x="393" y="850"/>
                            </a:cubicBezTo>
                            <a:cubicBezTo>
                              <a:pt x="395" y="850"/>
                              <a:pt x="396" y="850"/>
                              <a:pt x="398" y="850"/>
                            </a:cubicBezTo>
                            <a:lnTo>
                              <a:pt x="6930" y="850"/>
                            </a:lnTo>
                            <a:cubicBezTo>
                              <a:pt x="7168" y="846"/>
                              <a:pt x="7362" y="661"/>
                              <a:pt x="7383" y="423"/>
                            </a:cubicBezTo>
                            <a:cubicBezTo>
                              <a:pt x="7383" y="409"/>
                              <a:pt x="7383" y="397"/>
                              <a:pt x="7383" y="383"/>
                            </a:cubicBezTo>
                            <a:cubicBezTo>
                              <a:pt x="7380" y="171"/>
                              <a:pt x="7207" y="0"/>
                              <a:pt x="6997" y="0"/>
                            </a:cubicBez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1708" name="Google Shape;1708;p39"/>
                    <p:cNvSpPr/>
                    <p:nvPr/>
                  </p:nvSpPr>
                  <p:spPr>
                    <a:xfrm>
                      <a:off x="10978675" y="1562113"/>
                      <a:ext cx="1373475" cy="23028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4939" h="92115" extrusionOk="0">
                          <a:moveTo>
                            <a:pt x="6217" y="0"/>
                          </a:moveTo>
                          <a:lnTo>
                            <a:pt x="54939" y="0"/>
                          </a:lnTo>
                          <a:lnTo>
                            <a:pt x="48722" y="92115"/>
                          </a:lnTo>
                          <a:lnTo>
                            <a:pt x="0" y="92115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</p:sp>
              </p:grpSp>
            </p:grpSp>
            <p:grpSp>
              <p:nvGrpSpPr>
                <p:cNvPr id="1709" name="Google Shape;1709;p39"/>
                <p:cNvGrpSpPr/>
                <p:nvPr/>
              </p:nvGrpSpPr>
              <p:grpSpPr>
                <a:xfrm flipH="1">
                  <a:off x="7113241" y="1501770"/>
                  <a:ext cx="1220718" cy="2220823"/>
                  <a:chOff x="2252825" y="1263125"/>
                  <a:chExt cx="597600" cy="1087200"/>
                </a:xfrm>
              </p:grpSpPr>
              <p:sp>
                <p:nvSpPr>
                  <p:cNvPr id="1710" name="Google Shape;1710;p39"/>
                  <p:cNvSpPr/>
                  <p:nvPr/>
                </p:nvSpPr>
                <p:spPr>
                  <a:xfrm>
                    <a:off x="2765250" y="1908375"/>
                    <a:ext cx="85175" cy="82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07" h="3303" extrusionOk="0">
                        <a:moveTo>
                          <a:pt x="409" y="1"/>
                        </a:moveTo>
                        <a:lnTo>
                          <a:pt x="264" y="262"/>
                        </a:lnTo>
                        <a:cubicBezTo>
                          <a:pt x="24" y="680"/>
                          <a:pt x="0" y="1187"/>
                          <a:pt x="206" y="1623"/>
                        </a:cubicBezTo>
                        <a:lnTo>
                          <a:pt x="713" y="2716"/>
                        </a:lnTo>
                        <a:cubicBezTo>
                          <a:pt x="818" y="2944"/>
                          <a:pt x="1028" y="3113"/>
                          <a:pt x="1277" y="3162"/>
                        </a:cubicBezTo>
                        <a:lnTo>
                          <a:pt x="1950" y="3288"/>
                        </a:lnTo>
                        <a:lnTo>
                          <a:pt x="1950" y="3285"/>
                        </a:lnTo>
                        <a:cubicBezTo>
                          <a:pt x="2004" y="3297"/>
                          <a:pt x="2059" y="3303"/>
                          <a:pt x="2113" y="3303"/>
                        </a:cubicBezTo>
                        <a:cubicBezTo>
                          <a:pt x="2356" y="3303"/>
                          <a:pt x="2589" y="3186"/>
                          <a:pt x="2734" y="2982"/>
                        </a:cubicBezTo>
                        <a:lnTo>
                          <a:pt x="3206" y="2277"/>
                        </a:lnTo>
                        <a:cubicBezTo>
                          <a:pt x="3407" y="1971"/>
                          <a:pt x="3320" y="1558"/>
                          <a:pt x="3014" y="1357"/>
                        </a:cubicBezTo>
                        <a:cubicBezTo>
                          <a:pt x="3014" y="1357"/>
                          <a:pt x="1541" y="134"/>
                          <a:pt x="409" y="1"/>
                        </a:cubicBezTo>
                        <a:close/>
                      </a:path>
                    </a:pathLst>
                  </a:custGeom>
                  <a:solidFill>
                    <a:srgbClr val="FFC3B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1" name="Google Shape;1711;p39"/>
                  <p:cNvSpPr/>
                  <p:nvPr/>
                </p:nvSpPr>
                <p:spPr>
                  <a:xfrm>
                    <a:off x="2582575" y="1558225"/>
                    <a:ext cx="214400" cy="385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76" h="15431" extrusionOk="0">
                        <a:moveTo>
                          <a:pt x="861" y="0"/>
                        </a:moveTo>
                        <a:cubicBezTo>
                          <a:pt x="752" y="0"/>
                          <a:pt x="640" y="5"/>
                          <a:pt x="523" y="16"/>
                        </a:cubicBezTo>
                        <a:cubicBezTo>
                          <a:pt x="346" y="25"/>
                          <a:pt x="173" y="72"/>
                          <a:pt x="17" y="154"/>
                        </a:cubicBezTo>
                        <a:cubicBezTo>
                          <a:pt x="17" y="154"/>
                          <a:pt x="0" y="8719"/>
                          <a:pt x="537" y="9870"/>
                        </a:cubicBezTo>
                        <a:cubicBezTo>
                          <a:pt x="2452" y="12123"/>
                          <a:pt x="4763" y="14007"/>
                          <a:pt x="7354" y="15431"/>
                        </a:cubicBezTo>
                        <a:cubicBezTo>
                          <a:pt x="7588" y="14735"/>
                          <a:pt x="7970" y="14581"/>
                          <a:pt x="8575" y="14179"/>
                        </a:cubicBezTo>
                        <a:cubicBezTo>
                          <a:pt x="6794" y="12482"/>
                          <a:pt x="5073" y="10358"/>
                          <a:pt x="3383" y="8574"/>
                        </a:cubicBezTo>
                        <a:lnTo>
                          <a:pt x="3383" y="8574"/>
                        </a:lnTo>
                        <a:cubicBezTo>
                          <a:pt x="3400" y="6794"/>
                          <a:pt x="3474" y="4899"/>
                          <a:pt x="3474" y="3310"/>
                        </a:cubicBezTo>
                        <a:cubicBezTo>
                          <a:pt x="3474" y="1412"/>
                          <a:pt x="2667" y="0"/>
                          <a:pt x="861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2" name="Google Shape;1712;p39"/>
                  <p:cNvSpPr/>
                  <p:nvPr/>
                </p:nvSpPr>
                <p:spPr>
                  <a:xfrm>
                    <a:off x="2613800" y="1558725"/>
                    <a:ext cx="55750" cy="94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0" h="3797" extrusionOk="0">
                        <a:moveTo>
                          <a:pt x="0" y="1"/>
                        </a:moveTo>
                        <a:lnTo>
                          <a:pt x="5" y="5"/>
                        </a:lnTo>
                        <a:cubicBezTo>
                          <a:pt x="724" y="94"/>
                          <a:pt x="1256" y="437"/>
                          <a:pt x="1621" y="955"/>
                        </a:cubicBezTo>
                        <a:cubicBezTo>
                          <a:pt x="1249" y="414"/>
                          <a:pt x="710" y="85"/>
                          <a:pt x="0" y="1"/>
                        </a:cubicBezTo>
                        <a:close/>
                        <a:moveTo>
                          <a:pt x="2225" y="3213"/>
                        </a:moveTo>
                        <a:lnTo>
                          <a:pt x="2225" y="3290"/>
                        </a:lnTo>
                        <a:cubicBezTo>
                          <a:pt x="2225" y="3452"/>
                          <a:pt x="2225" y="3615"/>
                          <a:pt x="2223" y="3784"/>
                        </a:cubicBezTo>
                        <a:lnTo>
                          <a:pt x="2223" y="3784"/>
                        </a:lnTo>
                        <a:cubicBezTo>
                          <a:pt x="2224" y="3762"/>
                          <a:pt x="2225" y="3739"/>
                          <a:pt x="2225" y="3717"/>
                        </a:cubicBezTo>
                        <a:cubicBezTo>
                          <a:pt x="2230" y="3544"/>
                          <a:pt x="2230" y="3376"/>
                          <a:pt x="2225" y="3213"/>
                        </a:cubicBezTo>
                        <a:close/>
                        <a:moveTo>
                          <a:pt x="2223" y="3784"/>
                        </a:moveTo>
                        <a:lnTo>
                          <a:pt x="2223" y="3784"/>
                        </a:lnTo>
                        <a:cubicBezTo>
                          <a:pt x="2223" y="3788"/>
                          <a:pt x="2223" y="3792"/>
                          <a:pt x="2223" y="3796"/>
                        </a:cubicBezTo>
                        <a:cubicBezTo>
                          <a:pt x="2223" y="3792"/>
                          <a:pt x="2223" y="3788"/>
                          <a:pt x="2223" y="3784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3" name="Google Shape;1713;p39"/>
                  <p:cNvSpPr/>
                  <p:nvPr/>
                </p:nvSpPr>
                <p:spPr>
                  <a:xfrm>
                    <a:off x="2475650" y="2024000"/>
                    <a:ext cx="68725" cy="226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49" h="9077" extrusionOk="0">
                        <a:moveTo>
                          <a:pt x="2748" y="0"/>
                        </a:moveTo>
                        <a:lnTo>
                          <a:pt x="1" y="3885"/>
                        </a:lnTo>
                        <a:cubicBezTo>
                          <a:pt x="386" y="5449"/>
                          <a:pt x="876" y="7186"/>
                          <a:pt x="1502" y="9077"/>
                        </a:cubicBezTo>
                        <a:cubicBezTo>
                          <a:pt x="1686" y="5272"/>
                          <a:pt x="2716" y="173"/>
                          <a:pt x="2748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4" name="Google Shape;1714;p39"/>
                  <p:cNvSpPr/>
                  <p:nvPr/>
                </p:nvSpPr>
                <p:spPr>
                  <a:xfrm>
                    <a:off x="2312875" y="1886275"/>
                    <a:ext cx="356575" cy="464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263" h="18562" extrusionOk="0">
                        <a:moveTo>
                          <a:pt x="10176" y="0"/>
                        </a:moveTo>
                        <a:cubicBezTo>
                          <a:pt x="7101" y="0"/>
                          <a:pt x="2489" y="245"/>
                          <a:pt x="2489" y="245"/>
                        </a:cubicBezTo>
                        <a:cubicBezTo>
                          <a:pt x="2489" y="245"/>
                          <a:pt x="3960" y="2706"/>
                          <a:pt x="1980" y="6754"/>
                        </a:cubicBezTo>
                        <a:cubicBezTo>
                          <a:pt x="1" y="10799"/>
                          <a:pt x="848" y="18561"/>
                          <a:pt x="848" y="18561"/>
                        </a:cubicBezTo>
                        <a:cubicBezTo>
                          <a:pt x="848" y="18561"/>
                          <a:pt x="2111" y="18536"/>
                          <a:pt x="5123" y="18536"/>
                        </a:cubicBezTo>
                        <a:lnTo>
                          <a:pt x="14262" y="18536"/>
                        </a:lnTo>
                        <a:lnTo>
                          <a:pt x="14134" y="13696"/>
                        </a:lnTo>
                        <a:lnTo>
                          <a:pt x="12866" y="245"/>
                        </a:lnTo>
                        <a:cubicBezTo>
                          <a:pt x="12866" y="61"/>
                          <a:pt x="11713" y="0"/>
                          <a:pt x="10176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5" name="Google Shape;1715;p39"/>
                  <p:cNvSpPr/>
                  <p:nvPr/>
                </p:nvSpPr>
                <p:spPr>
                  <a:xfrm>
                    <a:off x="2358100" y="1541925"/>
                    <a:ext cx="297975" cy="346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19" h="13852" extrusionOk="0">
                        <a:moveTo>
                          <a:pt x="5452" y="0"/>
                        </a:moveTo>
                        <a:cubicBezTo>
                          <a:pt x="4757" y="0"/>
                          <a:pt x="4062" y="24"/>
                          <a:pt x="3367" y="70"/>
                        </a:cubicBezTo>
                        <a:cubicBezTo>
                          <a:pt x="2973" y="87"/>
                          <a:pt x="2585" y="115"/>
                          <a:pt x="2223" y="152"/>
                        </a:cubicBezTo>
                        <a:cubicBezTo>
                          <a:pt x="904" y="217"/>
                          <a:pt x="1" y="1508"/>
                          <a:pt x="391" y="2769"/>
                        </a:cubicBezTo>
                        <a:cubicBezTo>
                          <a:pt x="2039" y="8241"/>
                          <a:pt x="2342" y="11021"/>
                          <a:pt x="2158" y="13454"/>
                        </a:cubicBezTo>
                        <a:cubicBezTo>
                          <a:pt x="3908" y="13680"/>
                          <a:pt x="6227" y="13852"/>
                          <a:pt x="8059" y="13852"/>
                        </a:cubicBezTo>
                        <a:cubicBezTo>
                          <a:pt x="9405" y="13852"/>
                          <a:pt x="10488" y="13759"/>
                          <a:pt x="10887" y="13526"/>
                        </a:cubicBezTo>
                        <a:cubicBezTo>
                          <a:pt x="11354" y="10751"/>
                          <a:pt x="11727" y="8944"/>
                          <a:pt x="11797" y="7230"/>
                        </a:cubicBezTo>
                        <a:cubicBezTo>
                          <a:pt x="11919" y="5953"/>
                          <a:pt x="11914" y="4669"/>
                          <a:pt x="11776" y="3395"/>
                        </a:cubicBezTo>
                        <a:cubicBezTo>
                          <a:pt x="11480" y="1676"/>
                          <a:pt x="10525" y="432"/>
                          <a:pt x="8907" y="220"/>
                        </a:cubicBezTo>
                        <a:cubicBezTo>
                          <a:pt x="8459" y="164"/>
                          <a:pt x="7980" y="108"/>
                          <a:pt x="7537" y="70"/>
                        </a:cubicBezTo>
                        <a:cubicBezTo>
                          <a:pt x="6842" y="24"/>
                          <a:pt x="6147" y="0"/>
                          <a:pt x="545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6" name="Google Shape;1716;p39"/>
                  <p:cNvSpPr/>
                  <p:nvPr/>
                </p:nvSpPr>
                <p:spPr>
                  <a:xfrm>
                    <a:off x="2400725" y="1872800"/>
                    <a:ext cx="239950" cy="30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98" h="1217" extrusionOk="0">
                        <a:moveTo>
                          <a:pt x="9332" y="1"/>
                        </a:moveTo>
                        <a:cubicBezTo>
                          <a:pt x="9325" y="1"/>
                          <a:pt x="9318" y="1"/>
                          <a:pt x="9310" y="2"/>
                        </a:cubicBezTo>
                        <a:cubicBezTo>
                          <a:pt x="7837" y="165"/>
                          <a:pt x="6358" y="247"/>
                          <a:pt x="4878" y="247"/>
                        </a:cubicBezTo>
                        <a:cubicBezTo>
                          <a:pt x="3399" y="247"/>
                          <a:pt x="1919" y="165"/>
                          <a:pt x="446" y="2"/>
                        </a:cubicBezTo>
                        <a:cubicBezTo>
                          <a:pt x="441" y="1"/>
                          <a:pt x="435" y="1"/>
                          <a:pt x="430" y="1"/>
                        </a:cubicBezTo>
                        <a:cubicBezTo>
                          <a:pt x="350" y="1"/>
                          <a:pt x="278" y="49"/>
                          <a:pt x="248" y="126"/>
                        </a:cubicBezTo>
                        <a:cubicBezTo>
                          <a:pt x="178" y="303"/>
                          <a:pt x="103" y="478"/>
                          <a:pt x="26" y="658"/>
                        </a:cubicBezTo>
                        <a:lnTo>
                          <a:pt x="26" y="686"/>
                        </a:lnTo>
                        <a:cubicBezTo>
                          <a:pt x="0" y="805"/>
                          <a:pt x="75" y="922"/>
                          <a:pt x="194" y="950"/>
                        </a:cubicBezTo>
                        <a:cubicBezTo>
                          <a:pt x="1751" y="1128"/>
                          <a:pt x="3317" y="1216"/>
                          <a:pt x="4882" y="1216"/>
                        </a:cubicBezTo>
                        <a:cubicBezTo>
                          <a:pt x="6395" y="1216"/>
                          <a:pt x="7909" y="1134"/>
                          <a:pt x="9415" y="968"/>
                        </a:cubicBezTo>
                        <a:lnTo>
                          <a:pt x="9404" y="968"/>
                        </a:lnTo>
                        <a:cubicBezTo>
                          <a:pt x="9516" y="954"/>
                          <a:pt x="9597" y="852"/>
                          <a:pt x="9583" y="740"/>
                        </a:cubicBezTo>
                        <a:cubicBezTo>
                          <a:pt x="9567" y="555"/>
                          <a:pt x="9551" y="371"/>
                          <a:pt x="9530" y="186"/>
                        </a:cubicBezTo>
                        <a:cubicBezTo>
                          <a:pt x="9530" y="182"/>
                          <a:pt x="9530" y="177"/>
                          <a:pt x="9530" y="172"/>
                        </a:cubicBezTo>
                        <a:cubicBezTo>
                          <a:pt x="9517" y="72"/>
                          <a:pt x="9431" y="1"/>
                          <a:pt x="9332" y="1"/>
                        </a:cubicBezTo>
                        <a:close/>
                      </a:path>
                    </a:pathLst>
                  </a:custGeom>
                  <a:solidFill>
                    <a:srgbClr val="407B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7" name="Google Shape;1717;p39"/>
                  <p:cNvSpPr/>
                  <p:nvPr/>
                </p:nvSpPr>
                <p:spPr>
                  <a:xfrm>
                    <a:off x="2455100" y="1280800"/>
                    <a:ext cx="100875" cy="218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35" h="8721" extrusionOk="0">
                        <a:moveTo>
                          <a:pt x="2952" y="1"/>
                        </a:moveTo>
                        <a:lnTo>
                          <a:pt x="2952" y="1"/>
                        </a:lnTo>
                        <a:cubicBezTo>
                          <a:pt x="1700" y="325"/>
                          <a:pt x="1154" y="1294"/>
                          <a:pt x="571" y="2459"/>
                        </a:cubicBezTo>
                        <a:cubicBezTo>
                          <a:pt x="162" y="3372"/>
                          <a:pt x="1" y="4373"/>
                          <a:pt x="99" y="5365"/>
                        </a:cubicBezTo>
                        <a:cubicBezTo>
                          <a:pt x="164" y="6586"/>
                          <a:pt x="384" y="7466"/>
                          <a:pt x="1266" y="7936"/>
                        </a:cubicBezTo>
                        <a:cubicBezTo>
                          <a:pt x="1287" y="7595"/>
                          <a:pt x="1343" y="7184"/>
                          <a:pt x="1367" y="6843"/>
                        </a:cubicBezTo>
                        <a:cubicBezTo>
                          <a:pt x="1406" y="7294"/>
                          <a:pt x="1486" y="8111"/>
                          <a:pt x="1486" y="8111"/>
                        </a:cubicBezTo>
                        <a:cubicBezTo>
                          <a:pt x="1486" y="8111"/>
                          <a:pt x="1722" y="8275"/>
                          <a:pt x="1824" y="8275"/>
                        </a:cubicBezTo>
                        <a:cubicBezTo>
                          <a:pt x="1829" y="8275"/>
                          <a:pt x="1834" y="8275"/>
                          <a:pt x="1838" y="8274"/>
                        </a:cubicBezTo>
                        <a:cubicBezTo>
                          <a:pt x="1829" y="7931"/>
                          <a:pt x="1719" y="7427"/>
                          <a:pt x="1808" y="7084"/>
                        </a:cubicBezTo>
                        <a:lnTo>
                          <a:pt x="1808" y="7084"/>
                        </a:lnTo>
                        <a:lnTo>
                          <a:pt x="2053" y="8370"/>
                        </a:lnTo>
                        <a:cubicBezTo>
                          <a:pt x="2331" y="8410"/>
                          <a:pt x="2653" y="8505"/>
                          <a:pt x="2935" y="8547"/>
                        </a:cubicBezTo>
                        <a:cubicBezTo>
                          <a:pt x="2973" y="8335"/>
                          <a:pt x="2756" y="7663"/>
                          <a:pt x="2793" y="7452"/>
                        </a:cubicBezTo>
                        <a:lnTo>
                          <a:pt x="2793" y="7452"/>
                        </a:lnTo>
                        <a:cubicBezTo>
                          <a:pt x="2893" y="7728"/>
                          <a:pt x="3146" y="8358"/>
                          <a:pt x="3248" y="8641"/>
                        </a:cubicBezTo>
                        <a:cubicBezTo>
                          <a:pt x="3510" y="8655"/>
                          <a:pt x="3776" y="8720"/>
                          <a:pt x="4035" y="8720"/>
                        </a:cubicBezTo>
                        <a:cubicBezTo>
                          <a:pt x="4012" y="8615"/>
                          <a:pt x="2669" y="4950"/>
                          <a:pt x="2504" y="3885"/>
                        </a:cubicBezTo>
                        <a:cubicBezTo>
                          <a:pt x="2581" y="2583"/>
                          <a:pt x="2730" y="1287"/>
                          <a:pt x="2952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8" name="Google Shape;1718;p39"/>
                  <p:cNvSpPr/>
                  <p:nvPr/>
                </p:nvSpPr>
                <p:spPr>
                  <a:xfrm>
                    <a:off x="2447750" y="1426350"/>
                    <a:ext cx="107950" cy="162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18" h="6510" extrusionOk="0">
                        <a:moveTo>
                          <a:pt x="61" y="1"/>
                        </a:moveTo>
                        <a:lnTo>
                          <a:pt x="61" y="1"/>
                        </a:lnTo>
                        <a:cubicBezTo>
                          <a:pt x="426" y="1334"/>
                          <a:pt x="869" y="3801"/>
                          <a:pt x="1" y="4696"/>
                        </a:cubicBezTo>
                        <a:cubicBezTo>
                          <a:pt x="1" y="4696"/>
                          <a:pt x="1149" y="5620"/>
                          <a:pt x="3589" y="6510"/>
                        </a:cubicBezTo>
                        <a:cubicBezTo>
                          <a:pt x="4317" y="6323"/>
                          <a:pt x="4156" y="4696"/>
                          <a:pt x="4156" y="4696"/>
                        </a:cubicBezTo>
                        <a:cubicBezTo>
                          <a:pt x="2632" y="4338"/>
                          <a:pt x="2587" y="3230"/>
                          <a:pt x="2772" y="2188"/>
                        </a:cubicBezTo>
                        <a:lnTo>
                          <a:pt x="61" y="1"/>
                        </a:lnTo>
                        <a:close/>
                      </a:path>
                    </a:pathLst>
                  </a:custGeom>
                  <a:solidFill>
                    <a:srgbClr val="FFC3B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9" name="Google Shape;1719;p39"/>
                  <p:cNvSpPr/>
                  <p:nvPr/>
                </p:nvSpPr>
                <p:spPr>
                  <a:xfrm>
                    <a:off x="2294675" y="1538525"/>
                    <a:ext cx="220925" cy="699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37" h="27975" extrusionOk="0">
                        <a:moveTo>
                          <a:pt x="6032" y="1"/>
                        </a:moveTo>
                        <a:cubicBezTo>
                          <a:pt x="5869" y="1"/>
                          <a:pt x="3154" y="14"/>
                          <a:pt x="2557" y="888"/>
                        </a:cubicBezTo>
                        <a:cubicBezTo>
                          <a:pt x="1940" y="1787"/>
                          <a:pt x="2536" y="5944"/>
                          <a:pt x="2839" y="10733"/>
                        </a:cubicBezTo>
                        <a:cubicBezTo>
                          <a:pt x="3145" y="15521"/>
                          <a:pt x="0" y="24747"/>
                          <a:pt x="96" y="26554"/>
                        </a:cubicBezTo>
                        <a:cubicBezTo>
                          <a:pt x="1471" y="27739"/>
                          <a:pt x="4534" y="27189"/>
                          <a:pt x="6406" y="27889"/>
                        </a:cubicBezTo>
                        <a:cubicBezTo>
                          <a:pt x="6560" y="27947"/>
                          <a:pt x="6716" y="27974"/>
                          <a:pt x="6868" y="27974"/>
                        </a:cubicBezTo>
                        <a:cubicBezTo>
                          <a:pt x="7534" y="27974"/>
                          <a:pt x="8130" y="27454"/>
                          <a:pt x="8164" y="26736"/>
                        </a:cubicBezTo>
                        <a:cubicBezTo>
                          <a:pt x="8447" y="20734"/>
                          <a:pt x="8836" y="10233"/>
                          <a:pt x="8087" y="4780"/>
                        </a:cubicBezTo>
                        <a:cubicBezTo>
                          <a:pt x="7613" y="1416"/>
                          <a:pt x="6037" y="1"/>
                          <a:pt x="6037" y="1"/>
                        </a:cubicBezTo>
                        <a:lnTo>
                          <a:pt x="6040" y="1"/>
                        </a:lnTo>
                        <a:cubicBezTo>
                          <a:pt x="6040" y="1"/>
                          <a:pt x="6037" y="1"/>
                          <a:pt x="6032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0" name="Google Shape;1720;p39"/>
                  <p:cNvSpPr/>
                  <p:nvPr/>
                </p:nvSpPr>
                <p:spPr>
                  <a:xfrm>
                    <a:off x="2549375" y="1541850"/>
                    <a:ext cx="163500" cy="689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40" h="27590" extrusionOk="0">
                        <a:moveTo>
                          <a:pt x="0" y="1"/>
                        </a:moveTo>
                        <a:cubicBezTo>
                          <a:pt x="2265" y="2907"/>
                          <a:pt x="2428" y="12430"/>
                          <a:pt x="1851" y="26547"/>
                        </a:cubicBezTo>
                        <a:cubicBezTo>
                          <a:pt x="1818" y="27356"/>
                          <a:pt x="2318" y="27589"/>
                          <a:pt x="2993" y="27589"/>
                        </a:cubicBezTo>
                        <a:cubicBezTo>
                          <a:pt x="3344" y="27589"/>
                          <a:pt x="3742" y="27526"/>
                          <a:pt x="4137" y="27448"/>
                        </a:cubicBezTo>
                        <a:cubicBezTo>
                          <a:pt x="5140" y="27242"/>
                          <a:pt x="5790" y="27199"/>
                          <a:pt x="6158" y="27199"/>
                        </a:cubicBezTo>
                        <a:cubicBezTo>
                          <a:pt x="6421" y="27199"/>
                          <a:pt x="6539" y="27221"/>
                          <a:pt x="6539" y="27221"/>
                        </a:cubicBezTo>
                        <a:cubicBezTo>
                          <a:pt x="6539" y="27221"/>
                          <a:pt x="3796" y="17680"/>
                          <a:pt x="4240" y="11214"/>
                        </a:cubicBezTo>
                        <a:cubicBezTo>
                          <a:pt x="4683" y="4747"/>
                          <a:pt x="4377" y="2466"/>
                          <a:pt x="3329" y="1269"/>
                        </a:cubicBezTo>
                        <a:cubicBezTo>
                          <a:pt x="2279" y="73"/>
                          <a:pt x="2" y="1"/>
                          <a:pt x="2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1" name="Google Shape;1721;p39"/>
                  <p:cNvSpPr/>
                  <p:nvPr/>
                </p:nvSpPr>
                <p:spPr>
                  <a:xfrm>
                    <a:off x="2597000" y="2216875"/>
                    <a:ext cx="7375" cy="10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" h="401" extrusionOk="0">
                        <a:moveTo>
                          <a:pt x="0" y="1"/>
                        </a:moveTo>
                        <a:lnTo>
                          <a:pt x="0" y="1"/>
                        </a:lnTo>
                        <a:cubicBezTo>
                          <a:pt x="47" y="167"/>
                          <a:pt x="152" y="307"/>
                          <a:pt x="294" y="400"/>
                        </a:cubicBezTo>
                        <a:cubicBezTo>
                          <a:pt x="154" y="307"/>
                          <a:pt x="49" y="164"/>
                          <a:pt x="0" y="1"/>
                        </a:cubicBezTo>
                        <a:close/>
                      </a:path>
                    </a:pathLst>
                  </a:custGeom>
                  <a:solidFill>
                    <a:srgbClr val="BEC2C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2" name="Google Shape;1722;p39"/>
                  <p:cNvSpPr/>
                  <p:nvPr/>
                </p:nvSpPr>
                <p:spPr>
                  <a:xfrm>
                    <a:off x="2665925" y="2221825"/>
                    <a:ext cx="46950" cy="4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8" h="165" extrusionOk="0">
                        <a:moveTo>
                          <a:pt x="1559" y="0"/>
                        </a:moveTo>
                        <a:cubicBezTo>
                          <a:pt x="1537" y="0"/>
                          <a:pt x="1514" y="0"/>
                          <a:pt x="1492" y="1"/>
                        </a:cubicBezTo>
                        <a:cubicBezTo>
                          <a:pt x="1193" y="1"/>
                          <a:pt x="710" y="29"/>
                          <a:pt x="0" y="151"/>
                        </a:cubicBezTo>
                        <a:lnTo>
                          <a:pt x="0" y="165"/>
                        </a:lnTo>
                        <a:cubicBezTo>
                          <a:pt x="621" y="74"/>
                          <a:pt x="1249" y="27"/>
                          <a:pt x="1877" y="22"/>
                        </a:cubicBezTo>
                        <a:cubicBezTo>
                          <a:pt x="1771" y="9"/>
                          <a:pt x="1665" y="0"/>
                          <a:pt x="1559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3" name="Google Shape;1723;p39"/>
                  <p:cNvSpPr/>
                  <p:nvPr/>
                </p:nvSpPr>
                <p:spPr>
                  <a:xfrm>
                    <a:off x="2652775" y="2225575"/>
                    <a:ext cx="13225" cy="2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9" h="99" extrusionOk="0">
                        <a:moveTo>
                          <a:pt x="526" y="1"/>
                        </a:moveTo>
                        <a:cubicBezTo>
                          <a:pt x="363" y="29"/>
                          <a:pt x="188" y="61"/>
                          <a:pt x="1" y="99"/>
                        </a:cubicBezTo>
                        <a:cubicBezTo>
                          <a:pt x="176" y="68"/>
                          <a:pt x="353" y="38"/>
                          <a:pt x="529" y="15"/>
                        </a:cubicBezTo>
                        <a:lnTo>
                          <a:pt x="529" y="1"/>
                        </a:lnTo>
                        <a:close/>
                      </a:path>
                    </a:pathLst>
                  </a:custGeom>
                  <a:solidFill>
                    <a:srgbClr val="BEC2C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4" name="Google Shape;1724;p39"/>
                  <p:cNvSpPr/>
                  <p:nvPr/>
                </p:nvSpPr>
                <p:spPr>
                  <a:xfrm>
                    <a:off x="2297075" y="2202350"/>
                    <a:ext cx="33225" cy="15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9" h="620" extrusionOk="0">
                        <a:moveTo>
                          <a:pt x="0" y="1"/>
                        </a:moveTo>
                        <a:lnTo>
                          <a:pt x="0" y="3"/>
                        </a:lnTo>
                        <a:cubicBezTo>
                          <a:pt x="350" y="304"/>
                          <a:pt x="808" y="493"/>
                          <a:pt x="1328" y="619"/>
                        </a:cubicBezTo>
                        <a:cubicBezTo>
                          <a:pt x="810" y="493"/>
                          <a:pt x="350" y="304"/>
                          <a:pt x="0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5" name="Google Shape;1725;p39"/>
                  <p:cNvSpPr/>
                  <p:nvPr/>
                </p:nvSpPr>
                <p:spPr>
                  <a:xfrm>
                    <a:off x="2330275" y="2217750"/>
                    <a:ext cx="134550" cy="20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82" h="802" extrusionOk="0">
                        <a:moveTo>
                          <a:pt x="0" y="1"/>
                        </a:moveTo>
                        <a:lnTo>
                          <a:pt x="0" y="3"/>
                        </a:lnTo>
                        <a:cubicBezTo>
                          <a:pt x="1513" y="370"/>
                          <a:pt x="3544" y="199"/>
                          <a:pt x="4940" y="720"/>
                        </a:cubicBezTo>
                        <a:cubicBezTo>
                          <a:pt x="5069" y="767"/>
                          <a:pt x="5202" y="795"/>
                          <a:pt x="5339" y="802"/>
                        </a:cubicBezTo>
                        <a:lnTo>
                          <a:pt x="5381" y="802"/>
                        </a:lnTo>
                        <a:cubicBezTo>
                          <a:pt x="5244" y="795"/>
                          <a:pt x="5111" y="767"/>
                          <a:pt x="4982" y="720"/>
                        </a:cubicBezTo>
                        <a:cubicBezTo>
                          <a:pt x="3586" y="197"/>
                          <a:pt x="1527" y="372"/>
                          <a:pt x="0" y="1"/>
                        </a:cubicBezTo>
                        <a:close/>
                      </a:path>
                    </a:pathLst>
                  </a:custGeom>
                  <a:solidFill>
                    <a:srgbClr val="BEC2C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6" name="Google Shape;1726;p39"/>
                  <p:cNvSpPr/>
                  <p:nvPr/>
                </p:nvSpPr>
                <p:spPr>
                  <a:xfrm>
                    <a:off x="2488725" y="1457575"/>
                    <a:ext cx="27700" cy="41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8" h="1678" extrusionOk="0">
                        <a:moveTo>
                          <a:pt x="3" y="1"/>
                        </a:moveTo>
                        <a:lnTo>
                          <a:pt x="3" y="3"/>
                        </a:lnTo>
                        <a:cubicBezTo>
                          <a:pt x="3" y="10"/>
                          <a:pt x="1" y="17"/>
                          <a:pt x="1" y="24"/>
                        </a:cubicBezTo>
                        <a:lnTo>
                          <a:pt x="50" y="62"/>
                        </a:lnTo>
                        <a:cubicBezTo>
                          <a:pt x="50" y="55"/>
                          <a:pt x="47" y="45"/>
                          <a:pt x="47" y="36"/>
                        </a:cubicBezTo>
                        <a:lnTo>
                          <a:pt x="3" y="1"/>
                        </a:lnTo>
                        <a:close/>
                        <a:moveTo>
                          <a:pt x="430" y="346"/>
                        </a:moveTo>
                        <a:lnTo>
                          <a:pt x="430" y="372"/>
                        </a:lnTo>
                        <a:lnTo>
                          <a:pt x="552" y="470"/>
                        </a:lnTo>
                        <a:lnTo>
                          <a:pt x="545" y="440"/>
                        </a:lnTo>
                        <a:lnTo>
                          <a:pt x="430" y="346"/>
                        </a:lnTo>
                        <a:close/>
                        <a:moveTo>
                          <a:pt x="1074" y="1369"/>
                        </a:moveTo>
                        <a:cubicBezTo>
                          <a:pt x="1065" y="1472"/>
                          <a:pt x="1058" y="1572"/>
                          <a:pt x="1058" y="1672"/>
                        </a:cubicBezTo>
                        <a:lnTo>
                          <a:pt x="1093" y="1677"/>
                        </a:lnTo>
                        <a:cubicBezTo>
                          <a:pt x="1093" y="1577"/>
                          <a:pt x="1100" y="1476"/>
                          <a:pt x="1107" y="1378"/>
                        </a:cubicBezTo>
                        <a:lnTo>
                          <a:pt x="1074" y="1369"/>
                        </a:lnTo>
                        <a:close/>
                      </a:path>
                    </a:pathLst>
                  </a:custGeom>
                  <a:solidFill>
                    <a:srgbClr val="CCCCC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7" name="Google Shape;1727;p39"/>
                  <p:cNvSpPr/>
                  <p:nvPr/>
                </p:nvSpPr>
                <p:spPr>
                  <a:xfrm>
                    <a:off x="2477525" y="1448650"/>
                    <a:ext cx="40400" cy="43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16" h="1736" extrusionOk="0">
                        <a:moveTo>
                          <a:pt x="3" y="1"/>
                        </a:moveTo>
                        <a:lnTo>
                          <a:pt x="3" y="3"/>
                        </a:lnTo>
                        <a:lnTo>
                          <a:pt x="0" y="22"/>
                        </a:lnTo>
                        <a:lnTo>
                          <a:pt x="449" y="384"/>
                        </a:lnTo>
                        <a:cubicBezTo>
                          <a:pt x="449" y="377"/>
                          <a:pt x="451" y="370"/>
                          <a:pt x="451" y="363"/>
                        </a:cubicBezTo>
                        <a:lnTo>
                          <a:pt x="3" y="1"/>
                        </a:lnTo>
                        <a:close/>
                        <a:moveTo>
                          <a:pt x="495" y="395"/>
                        </a:moveTo>
                        <a:cubicBezTo>
                          <a:pt x="495" y="405"/>
                          <a:pt x="495" y="414"/>
                          <a:pt x="498" y="421"/>
                        </a:cubicBezTo>
                        <a:lnTo>
                          <a:pt x="878" y="729"/>
                        </a:lnTo>
                        <a:lnTo>
                          <a:pt x="878" y="703"/>
                        </a:lnTo>
                        <a:lnTo>
                          <a:pt x="495" y="395"/>
                        </a:lnTo>
                        <a:close/>
                        <a:moveTo>
                          <a:pt x="993" y="797"/>
                        </a:moveTo>
                        <a:lnTo>
                          <a:pt x="1000" y="827"/>
                        </a:lnTo>
                        <a:lnTo>
                          <a:pt x="1583" y="1296"/>
                        </a:lnTo>
                        <a:cubicBezTo>
                          <a:pt x="1557" y="1439"/>
                          <a:pt x="1536" y="1583"/>
                          <a:pt x="1525" y="1726"/>
                        </a:cubicBezTo>
                        <a:lnTo>
                          <a:pt x="1557" y="1735"/>
                        </a:lnTo>
                        <a:cubicBezTo>
                          <a:pt x="1569" y="1586"/>
                          <a:pt x="1588" y="1439"/>
                          <a:pt x="1616" y="1294"/>
                        </a:cubicBezTo>
                        <a:lnTo>
                          <a:pt x="993" y="797"/>
                        </a:lnTo>
                        <a:close/>
                      </a:path>
                    </a:pathLst>
                  </a:custGeom>
                  <a:solidFill>
                    <a:srgbClr val="1E282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8" name="Google Shape;1728;p39"/>
                  <p:cNvSpPr/>
                  <p:nvPr/>
                </p:nvSpPr>
                <p:spPr>
                  <a:xfrm>
                    <a:off x="2476700" y="1449125"/>
                    <a:ext cx="40350" cy="50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14" h="2011" extrusionOk="0">
                        <a:moveTo>
                          <a:pt x="31" y="0"/>
                        </a:moveTo>
                        <a:lnTo>
                          <a:pt x="33" y="2"/>
                        </a:lnTo>
                        <a:lnTo>
                          <a:pt x="33" y="2"/>
                        </a:lnTo>
                        <a:cubicBezTo>
                          <a:pt x="33" y="2"/>
                          <a:pt x="33" y="1"/>
                          <a:pt x="33" y="0"/>
                        </a:cubicBezTo>
                        <a:close/>
                        <a:moveTo>
                          <a:pt x="33" y="2"/>
                        </a:moveTo>
                        <a:cubicBezTo>
                          <a:pt x="1" y="237"/>
                          <a:pt x="10" y="475"/>
                          <a:pt x="59" y="705"/>
                        </a:cubicBezTo>
                        <a:cubicBezTo>
                          <a:pt x="159" y="1294"/>
                          <a:pt x="974" y="1908"/>
                          <a:pt x="1539" y="2010"/>
                        </a:cubicBezTo>
                        <a:cubicBezTo>
                          <a:pt x="1539" y="1910"/>
                          <a:pt x="1546" y="1810"/>
                          <a:pt x="1555" y="1707"/>
                        </a:cubicBezTo>
                        <a:cubicBezTo>
                          <a:pt x="1569" y="1564"/>
                          <a:pt x="1590" y="1420"/>
                          <a:pt x="1614" y="1277"/>
                        </a:cubicBezTo>
                        <a:lnTo>
                          <a:pt x="1030" y="806"/>
                        </a:lnTo>
                        <a:lnTo>
                          <a:pt x="909" y="710"/>
                        </a:lnTo>
                        <a:lnTo>
                          <a:pt x="528" y="402"/>
                        </a:lnTo>
                        <a:lnTo>
                          <a:pt x="479" y="365"/>
                        </a:lnTo>
                        <a:lnTo>
                          <a:pt x="33" y="2"/>
                        </a:lnTo>
                        <a:close/>
                      </a:path>
                    </a:pathLst>
                  </a:custGeom>
                  <a:solidFill>
                    <a:srgbClr val="CC9C9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9" name="Google Shape;1729;p39"/>
                  <p:cNvSpPr/>
                  <p:nvPr/>
                </p:nvSpPr>
                <p:spPr>
                  <a:xfrm>
                    <a:off x="2504825" y="1277750"/>
                    <a:ext cx="85000" cy="212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00" h="8506" extrusionOk="0">
                        <a:moveTo>
                          <a:pt x="1063" y="0"/>
                        </a:moveTo>
                        <a:cubicBezTo>
                          <a:pt x="1043" y="0"/>
                          <a:pt x="1023" y="1"/>
                          <a:pt x="1002" y="1"/>
                        </a:cubicBezTo>
                        <a:cubicBezTo>
                          <a:pt x="706" y="4"/>
                          <a:pt x="421" y="120"/>
                          <a:pt x="206" y="328"/>
                        </a:cubicBezTo>
                        <a:cubicBezTo>
                          <a:pt x="1" y="543"/>
                          <a:pt x="115" y="802"/>
                          <a:pt x="293" y="1040"/>
                        </a:cubicBezTo>
                        <a:cubicBezTo>
                          <a:pt x="1880" y="3183"/>
                          <a:pt x="2564" y="5863"/>
                          <a:pt x="2200" y="8506"/>
                        </a:cubicBezTo>
                        <a:cubicBezTo>
                          <a:pt x="2933" y="7016"/>
                          <a:pt x="3318" y="5380"/>
                          <a:pt x="3330" y="3720"/>
                        </a:cubicBezTo>
                        <a:cubicBezTo>
                          <a:pt x="3400" y="2896"/>
                          <a:pt x="3267" y="2067"/>
                          <a:pt x="2942" y="1306"/>
                        </a:cubicBezTo>
                        <a:cubicBezTo>
                          <a:pt x="2585" y="587"/>
                          <a:pt x="1863" y="0"/>
                          <a:pt x="1063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0" name="Google Shape;1730;p39"/>
                  <p:cNvSpPr/>
                  <p:nvPr/>
                </p:nvSpPr>
                <p:spPr>
                  <a:xfrm>
                    <a:off x="2415600" y="1273500"/>
                    <a:ext cx="172075" cy="208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83" h="8356" extrusionOk="0">
                        <a:moveTo>
                          <a:pt x="2983" y="0"/>
                        </a:moveTo>
                        <a:cubicBezTo>
                          <a:pt x="2309" y="0"/>
                          <a:pt x="1645" y="241"/>
                          <a:pt x="1121" y="699"/>
                        </a:cubicBezTo>
                        <a:cubicBezTo>
                          <a:pt x="346" y="1376"/>
                          <a:pt x="0" y="2419"/>
                          <a:pt x="218" y="3426"/>
                        </a:cubicBezTo>
                        <a:cubicBezTo>
                          <a:pt x="626" y="5590"/>
                          <a:pt x="752" y="6516"/>
                          <a:pt x="1994" y="7553"/>
                        </a:cubicBezTo>
                        <a:cubicBezTo>
                          <a:pt x="2652" y="8102"/>
                          <a:pt x="3396" y="8355"/>
                          <a:pt x="4095" y="8355"/>
                        </a:cubicBezTo>
                        <a:cubicBezTo>
                          <a:pt x="5373" y="8355"/>
                          <a:pt x="6498" y="7509"/>
                          <a:pt x="6658" y="6082"/>
                        </a:cubicBezTo>
                        <a:cubicBezTo>
                          <a:pt x="6883" y="4103"/>
                          <a:pt x="6178" y="886"/>
                          <a:pt x="3946" y="169"/>
                        </a:cubicBezTo>
                        <a:cubicBezTo>
                          <a:pt x="3632" y="55"/>
                          <a:pt x="3306" y="0"/>
                          <a:pt x="2983" y="0"/>
                        </a:cubicBezTo>
                        <a:close/>
                      </a:path>
                    </a:pathLst>
                  </a:custGeom>
                  <a:solidFill>
                    <a:srgbClr val="FFC3B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1" name="Google Shape;1731;p39"/>
                  <p:cNvSpPr/>
                  <p:nvPr/>
                </p:nvSpPr>
                <p:spPr>
                  <a:xfrm>
                    <a:off x="2513775" y="1362225"/>
                    <a:ext cx="12925" cy="16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7" h="656" extrusionOk="0">
                        <a:moveTo>
                          <a:pt x="186" y="1"/>
                        </a:moveTo>
                        <a:cubicBezTo>
                          <a:pt x="179" y="1"/>
                          <a:pt x="171" y="1"/>
                          <a:pt x="164" y="3"/>
                        </a:cubicBezTo>
                        <a:cubicBezTo>
                          <a:pt x="51" y="24"/>
                          <a:pt x="0" y="192"/>
                          <a:pt x="47" y="371"/>
                        </a:cubicBezTo>
                        <a:cubicBezTo>
                          <a:pt x="97" y="538"/>
                          <a:pt x="220" y="655"/>
                          <a:pt x="329" y="655"/>
                        </a:cubicBezTo>
                        <a:cubicBezTo>
                          <a:pt x="336" y="655"/>
                          <a:pt x="343" y="655"/>
                          <a:pt x="350" y="654"/>
                        </a:cubicBezTo>
                        <a:cubicBezTo>
                          <a:pt x="462" y="638"/>
                          <a:pt x="516" y="463"/>
                          <a:pt x="467" y="285"/>
                        </a:cubicBezTo>
                        <a:cubicBezTo>
                          <a:pt x="419" y="122"/>
                          <a:pt x="296" y="1"/>
                          <a:pt x="186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2" name="Google Shape;1732;p39"/>
                  <p:cNvSpPr/>
                  <p:nvPr/>
                </p:nvSpPr>
                <p:spPr>
                  <a:xfrm>
                    <a:off x="2559700" y="1351150"/>
                    <a:ext cx="13025" cy="16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1" h="656" extrusionOk="0">
                        <a:moveTo>
                          <a:pt x="187" y="1"/>
                        </a:moveTo>
                        <a:cubicBezTo>
                          <a:pt x="180" y="1"/>
                          <a:pt x="173" y="1"/>
                          <a:pt x="166" y="2"/>
                        </a:cubicBezTo>
                        <a:cubicBezTo>
                          <a:pt x="49" y="18"/>
                          <a:pt x="0" y="191"/>
                          <a:pt x="52" y="371"/>
                        </a:cubicBezTo>
                        <a:cubicBezTo>
                          <a:pt x="102" y="536"/>
                          <a:pt x="221" y="655"/>
                          <a:pt x="332" y="655"/>
                        </a:cubicBezTo>
                        <a:cubicBezTo>
                          <a:pt x="340" y="655"/>
                          <a:pt x="347" y="655"/>
                          <a:pt x="355" y="653"/>
                        </a:cubicBezTo>
                        <a:cubicBezTo>
                          <a:pt x="472" y="632"/>
                          <a:pt x="521" y="464"/>
                          <a:pt x="467" y="285"/>
                        </a:cubicBezTo>
                        <a:cubicBezTo>
                          <a:pt x="417" y="118"/>
                          <a:pt x="296" y="1"/>
                          <a:pt x="187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3" name="Google Shape;1733;p39"/>
                  <p:cNvSpPr/>
                  <p:nvPr/>
                </p:nvSpPr>
                <p:spPr>
                  <a:xfrm>
                    <a:off x="2562500" y="1346275"/>
                    <a:ext cx="9700" cy="6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8" h="262" extrusionOk="0">
                        <a:moveTo>
                          <a:pt x="388" y="1"/>
                        </a:moveTo>
                        <a:lnTo>
                          <a:pt x="0" y="220"/>
                        </a:lnTo>
                        <a:cubicBezTo>
                          <a:pt x="50" y="250"/>
                          <a:pt x="95" y="262"/>
                          <a:pt x="134" y="262"/>
                        </a:cubicBezTo>
                        <a:cubicBezTo>
                          <a:pt x="317" y="262"/>
                          <a:pt x="388" y="1"/>
                          <a:pt x="388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4" name="Google Shape;1734;p39"/>
                  <p:cNvSpPr/>
                  <p:nvPr/>
                </p:nvSpPr>
                <p:spPr>
                  <a:xfrm>
                    <a:off x="2548325" y="1370975"/>
                    <a:ext cx="23950" cy="31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8" h="1255" extrusionOk="0">
                        <a:moveTo>
                          <a:pt x="0" y="0"/>
                        </a:moveTo>
                        <a:lnTo>
                          <a:pt x="364" y="1254"/>
                        </a:lnTo>
                        <a:cubicBezTo>
                          <a:pt x="374" y="1255"/>
                          <a:pt x="385" y="1255"/>
                          <a:pt x="395" y="1255"/>
                        </a:cubicBezTo>
                        <a:cubicBezTo>
                          <a:pt x="610" y="1255"/>
                          <a:pt x="817" y="1160"/>
                          <a:pt x="957" y="997"/>
                        </a:cubicBezTo>
                        <a:cubicBezTo>
                          <a:pt x="595" y="708"/>
                          <a:pt x="276" y="374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BA4D3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5" name="Google Shape;1735;p39"/>
                  <p:cNvSpPr/>
                  <p:nvPr/>
                </p:nvSpPr>
                <p:spPr>
                  <a:xfrm>
                    <a:off x="2508800" y="1412775"/>
                    <a:ext cx="36625" cy="11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65" h="462" extrusionOk="0">
                        <a:moveTo>
                          <a:pt x="59" y="1"/>
                        </a:moveTo>
                        <a:cubicBezTo>
                          <a:pt x="46" y="1"/>
                          <a:pt x="32" y="6"/>
                          <a:pt x="22" y="16"/>
                        </a:cubicBezTo>
                        <a:cubicBezTo>
                          <a:pt x="1" y="37"/>
                          <a:pt x="1" y="70"/>
                          <a:pt x="22" y="91"/>
                        </a:cubicBezTo>
                        <a:cubicBezTo>
                          <a:pt x="309" y="330"/>
                          <a:pt x="671" y="462"/>
                          <a:pt x="1047" y="462"/>
                        </a:cubicBezTo>
                        <a:cubicBezTo>
                          <a:pt x="1072" y="462"/>
                          <a:pt x="1096" y="461"/>
                          <a:pt x="1121" y="460"/>
                        </a:cubicBezTo>
                        <a:cubicBezTo>
                          <a:pt x="1222" y="453"/>
                          <a:pt x="1322" y="439"/>
                          <a:pt x="1420" y="418"/>
                        </a:cubicBezTo>
                        <a:cubicBezTo>
                          <a:pt x="1448" y="411"/>
                          <a:pt x="1464" y="385"/>
                          <a:pt x="1460" y="359"/>
                        </a:cubicBezTo>
                        <a:lnTo>
                          <a:pt x="1460" y="357"/>
                        </a:lnTo>
                        <a:cubicBezTo>
                          <a:pt x="1452" y="332"/>
                          <a:pt x="1431" y="316"/>
                          <a:pt x="1406" y="316"/>
                        </a:cubicBezTo>
                        <a:cubicBezTo>
                          <a:pt x="1401" y="316"/>
                          <a:pt x="1397" y="316"/>
                          <a:pt x="1392" y="317"/>
                        </a:cubicBezTo>
                        <a:cubicBezTo>
                          <a:pt x="1281" y="343"/>
                          <a:pt x="1169" y="355"/>
                          <a:pt x="1057" y="355"/>
                        </a:cubicBezTo>
                        <a:cubicBezTo>
                          <a:pt x="711" y="355"/>
                          <a:pt x="372" y="237"/>
                          <a:pt x="96" y="16"/>
                        </a:cubicBezTo>
                        <a:cubicBezTo>
                          <a:pt x="86" y="6"/>
                          <a:pt x="72" y="1"/>
                          <a:pt x="59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6" name="Google Shape;1736;p39"/>
                  <p:cNvSpPr/>
                  <p:nvPr/>
                </p:nvSpPr>
                <p:spPr>
                  <a:xfrm>
                    <a:off x="2358350" y="1269575"/>
                    <a:ext cx="104425" cy="21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7" h="8780" extrusionOk="0">
                        <a:moveTo>
                          <a:pt x="3770" y="1"/>
                        </a:moveTo>
                        <a:cubicBezTo>
                          <a:pt x="1607" y="1"/>
                          <a:pt x="548" y="3294"/>
                          <a:pt x="416" y="3998"/>
                        </a:cubicBezTo>
                        <a:cubicBezTo>
                          <a:pt x="119" y="5569"/>
                          <a:pt x="0" y="6704"/>
                          <a:pt x="913" y="7463"/>
                        </a:cubicBezTo>
                        <a:cubicBezTo>
                          <a:pt x="913" y="7463"/>
                          <a:pt x="995" y="7413"/>
                          <a:pt x="1147" y="7131"/>
                        </a:cubicBezTo>
                        <a:lnTo>
                          <a:pt x="1147" y="7131"/>
                        </a:lnTo>
                        <a:cubicBezTo>
                          <a:pt x="1114" y="7294"/>
                          <a:pt x="1070" y="7458"/>
                          <a:pt x="1013" y="7614"/>
                        </a:cubicBezTo>
                        <a:cubicBezTo>
                          <a:pt x="1102" y="7754"/>
                          <a:pt x="1242" y="7857"/>
                          <a:pt x="1403" y="7897"/>
                        </a:cubicBezTo>
                        <a:cubicBezTo>
                          <a:pt x="1464" y="7712"/>
                          <a:pt x="1513" y="7523"/>
                          <a:pt x="1548" y="7332"/>
                        </a:cubicBezTo>
                        <a:lnTo>
                          <a:pt x="1592" y="8032"/>
                        </a:lnTo>
                        <a:cubicBezTo>
                          <a:pt x="1856" y="8128"/>
                          <a:pt x="2160" y="8289"/>
                          <a:pt x="2421" y="8387"/>
                        </a:cubicBezTo>
                        <a:cubicBezTo>
                          <a:pt x="2438" y="8191"/>
                          <a:pt x="2445" y="7995"/>
                          <a:pt x="2440" y="7801"/>
                        </a:cubicBezTo>
                        <a:lnTo>
                          <a:pt x="2440" y="7801"/>
                        </a:lnTo>
                        <a:cubicBezTo>
                          <a:pt x="2512" y="8053"/>
                          <a:pt x="2601" y="8301"/>
                          <a:pt x="2708" y="8541"/>
                        </a:cubicBezTo>
                        <a:cubicBezTo>
                          <a:pt x="2960" y="8606"/>
                          <a:pt x="3455" y="8711"/>
                          <a:pt x="3703" y="8779"/>
                        </a:cubicBezTo>
                        <a:cubicBezTo>
                          <a:pt x="3703" y="8728"/>
                          <a:pt x="3584" y="7887"/>
                          <a:pt x="3460" y="6886"/>
                        </a:cubicBezTo>
                        <a:cubicBezTo>
                          <a:pt x="3189" y="4717"/>
                          <a:pt x="3196" y="2504"/>
                          <a:pt x="3990" y="485"/>
                        </a:cubicBezTo>
                        <a:cubicBezTo>
                          <a:pt x="4055" y="321"/>
                          <a:pt x="4118" y="174"/>
                          <a:pt x="4177" y="39"/>
                        </a:cubicBezTo>
                        <a:cubicBezTo>
                          <a:pt x="4037" y="13"/>
                          <a:pt x="3901" y="1"/>
                          <a:pt x="3770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7" name="Google Shape;1737;p39"/>
                  <p:cNvSpPr/>
                  <p:nvPr/>
                </p:nvSpPr>
                <p:spPr>
                  <a:xfrm>
                    <a:off x="2416525" y="1379575"/>
                    <a:ext cx="49300" cy="51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72" h="2067" extrusionOk="0">
                        <a:moveTo>
                          <a:pt x="705" y="0"/>
                        </a:moveTo>
                        <a:cubicBezTo>
                          <a:pt x="647" y="0"/>
                          <a:pt x="590" y="11"/>
                          <a:pt x="533" y="32"/>
                        </a:cubicBezTo>
                        <a:cubicBezTo>
                          <a:pt x="62" y="212"/>
                          <a:pt x="1" y="898"/>
                          <a:pt x="307" y="1375"/>
                        </a:cubicBezTo>
                        <a:cubicBezTo>
                          <a:pt x="533" y="1737"/>
                          <a:pt x="900" y="1986"/>
                          <a:pt x="1320" y="2061"/>
                        </a:cubicBezTo>
                        <a:cubicBezTo>
                          <a:pt x="1348" y="2065"/>
                          <a:pt x="1376" y="2067"/>
                          <a:pt x="1402" y="2067"/>
                        </a:cubicBezTo>
                        <a:cubicBezTo>
                          <a:pt x="1851" y="2067"/>
                          <a:pt x="1972" y="1503"/>
                          <a:pt x="1747" y="982"/>
                        </a:cubicBezTo>
                        <a:cubicBezTo>
                          <a:pt x="1550" y="545"/>
                          <a:pt x="1126" y="0"/>
                          <a:pt x="705" y="0"/>
                        </a:cubicBezTo>
                        <a:close/>
                      </a:path>
                    </a:pathLst>
                  </a:custGeom>
                  <a:solidFill>
                    <a:srgbClr val="FFC3B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8" name="Google Shape;1738;p39"/>
                  <p:cNvSpPr/>
                  <p:nvPr/>
                </p:nvSpPr>
                <p:spPr>
                  <a:xfrm>
                    <a:off x="2490425" y="1335075"/>
                    <a:ext cx="21800" cy="19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2" h="769" extrusionOk="0">
                        <a:moveTo>
                          <a:pt x="756" y="0"/>
                        </a:moveTo>
                        <a:cubicBezTo>
                          <a:pt x="748" y="0"/>
                          <a:pt x="739" y="1"/>
                          <a:pt x="731" y="3"/>
                        </a:cubicBezTo>
                        <a:cubicBezTo>
                          <a:pt x="402" y="75"/>
                          <a:pt x="133" y="311"/>
                          <a:pt x="19" y="629"/>
                        </a:cubicBezTo>
                        <a:cubicBezTo>
                          <a:pt x="0" y="685"/>
                          <a:pt x="31" y="745"/>
                          <a:pt x="87" y="766"/>
                        </a:cubicBezTo>
                        <a:cubicBezTo>
                          <a:pt x="93" y="768"/>
                          <a:pt x="99" y="768"/>
                          <a:pt x="105" y="768"/>
                        </a:cubicBezTo>
                        <a:cubicBezTo>
                          <a:pt x="122" y="768"/>
                          <a:pt x="139" y="763"/>
                          <a:pt x="154" y="755"/>
                        </a:cubicBezTo>
                        <a:cubicBezTo>
                          <a:pt x="180" y="748"/>
                          <a:pt x="203" y="727"/>
                          <a:pt x="213" y="701"/>
                        </a:cubicBezTo>
                        <a:cubicBezTo>
                          <a:pt x="301" y="447"/>
                          <a:pt x="516" y="258"/>
                          <a:pt x="780" y="197"/>
                        </a:cubicBezTo>
                        <a:cubicBezTo>
                          <a:pt x="834" y="190"/>
                          <a:pt x="871" y="141"/>
                          <a:pt x="864" y="87"/>
                        </a:cubicBezTo>
                        <a:cubicBezTo>
                          <a:pt x="852" y="37"/>
                          <a:pt x="807" y="0"/>
                          <a:pt x="756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9" name="Google Shape;1739;p39"/>
                  <p:cNvSpPr/>
                  <p:nvPr/>
                </p:nvSpPr>
                <p:spPr>
                  <a:xfrm>
                    <a:off x="2546275" y="1322100"/>
                    <a:ext cx="27325" cy="12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3" h="485" extrusionOk="0">
                        <a:moveTo>
                          <a:pt x="279" y="1"/>
                        </a:moveTo>
                        <a:cubicBezTo>
                          <a:pt x="215" y="1"/>
                          <a:pt x="149" y="7"/>
                          <a:pt x="84" y="18"/>
                        </a:cubicBezTo>
                        <a:cubicBezTo>
                          <a:pt x="33" y="32"/>
                          <a:pt x="0" y="86"/>
                          <a:pt x="17" y="139"/>
                        </a:cubicBezTo>
                        <a:cubicBezTo>
                          <a:pt x="31" y="189"/>
                          <a:pt x="76" y="219"/>
                          <a:pt x="125" y="219"/>
                        </a:cubicBezTo>
                        <a:cubicBezTo>
                          <a:pt x="134" y="219"/>
                          <a:pt x="143" y="218"/>
                          <a:pt x="152" y="216"/>
                        </a:cubicBezTo>
                        <a:cubicBezTo>
                          <a:pt x="203" y="208"/>
                          <a:pt x="254" y="203"/>
                          <a:pt x="304" y="203"/>
                        </a:cubicBezTo>
                        <a:cubicBezTo>
                          <a:pt x="527" y="203"/>
                          <a:pt x="746" y="286"/>
                          <a:pt x="913" y="438"/>
                        </a:cubicBezTo>
                        <a:cubicBezTo>
                          <a:pt x="934" y="464"/>
                          <a:pt x="962" y="480"/>
                          <a:pt x="997" y="485"/>
                        </a:cubicBezTo>
                        <a:cubicBezTo>
                          <a:pt x="1051" y="482"/>
                          <a:pt x="1093" y="438"/>
                          <a:pt x="1093" y="384"/>
                        </a:cubicBezTo>
                        <a:lnTo>
                          <a:pt x="1093" y="380"/>
                        </a:lnTo>
                        <a:cubicBezTo>
                          <a:pt x="1093" y="349"/>
                          <a:pt x="1077" y="319"/>
                          <a:pt x="1051" y="300"/>
                        </a:cubicBezTo>
                        <a:cubicBezTo>
                          <a:pt x="838" y="107"/>
                          <a:pt x="562" y="1"/>
                          <a:pt x="279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0" name="Google Shape;1740;p39"/>
                  <p:cNvSpPr/>
                  <p:nvPr/>
                </p:nvSpPr>
                <p:spPr>
                  <a:xfrm>
                    <a:off x="2516625" y="1357425"/>
                    <a:ext cx="9725" cy="6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" h="259" extrusionOk="0">
                        <a:moveTo>
                          <a:pt x="388" y="1"/>
                        </a:moveTo>
                        <a:lnTo>
                          <a:pt x="1" y="218"/>
                        </a:lnTo>
                        <a:cubicBezTo>
                          <a:pt x="48" y="247"/>
                          <a:pt x="91" y="259"/>
                          <a:pt x="129" y="259"/>
                        </a:cubicBezTo>
                        <a:cubicBezTo>
                          <a:pt x="307" y="259"/>
                          <a:pt x="388" y="1"/>
                          <a:pt x="388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1" name="Google Shape;1741;p39"/>
                  <p:cNvSpPr/>
                  <p:nvPr/>
                </p:nvSpPr>
                <p:spPr>
                  <a:xfrm>
                    <a:off x="2343000" y="1730025"/>
                    <a:ext cx="248125" cy="318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925" h="12733" extrusionOk="0">
                        <a:moveTo>
                          <a:pt x="1980" y="0"/>
                        </a:moveTo>
                        <a:cubicBezTo>
                          <a:pt x="1525" y="4809"/>
                          <a:pt x="1548" y="6852"/>
                          <a:pt x="0" y="11883"/>
                        </a:cubicBezTo>
                        <a:cubicBezTo>
                          <a:pt x="0" y="11883"/>
                          <a:pt x="1" y="11883"/>
                          <a:pt x="1" y="11883"/>
                        </a:cubicBezTo>
                        <a:cubicBezTo>
                          <a:pt x="24" y="11883"/>
                          <a:pt x="1018" y="12095"/>
                          <a:pt x="2302" y="12308"/>
                        </a:cubicBezTo>
                        <a:cubicBezTo>
                          <a:pt x="3581" y="12520"/>
                          <a:pt x="5147" y="12733"/>
                          <a:pt x="6322" y="12733"/>
                        </a:cubicBezTo>
                        <a:cubicBezTo>
                          <a:pt x="6993" y="12733"/>
                          <a:pt x="7536" y="12664"/>
                          <a:pt x="7826" y="12485"/>
                        </a:cubicBezTo>
                        <a:cubicBezTo>
                          <a:pt x="8944" y="9401"/>
                          <a:pt x="9924" y="4735"/>
                          <a:pt x="9875" y="659"/>
                        </a:cubicBezTo>
                        <a:lnTo>
                          <a:pt x="9875" y="659"/>
                        </a:lnTo>
                        <a:cubicBezTo>
                          <a:pt x="9333" y="694"/>
                          <a:pt x="8801" y="711"/>
                          <a:pt x="8275" y="711"/>
                        </a:cubicBezTo>
                        <a:cubicBezTo>
                          <a:pt x="6150" y="711"/>
                          <a:pt x="4132" y="435"/>
                          <a:pt x="1980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2" name="Google Shape;1742;p39"/>
                  <p:cNvSpPr/>
                  <p:nvPr/>
                </p:nvSpPr>
                <p:spPr>
                  <a:xfrm>
                    <a:off x="2392725" y="1730025"/>
                    <a:ext cx="600" cy="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" h="8" extrusionOk="0">
                        <a:moveTo>
                          <a:pt x="0" y="0"/>
                        </a:moveTo>
                        <a:lnTo>
                          <a:pt x="3" y="3"/>
                        </a:lnTo>
                        <a:lnTo>
                          <a:pt x="24" y="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9EADC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3" name="Google Shape;1743;p39"/>
                  <p:cNvSpPr/>
                  <p:nvPr/>
                </p:nvSpPr>
                <p:spPr>
                  <a:xfrm>
                    <a:off x="2504550" y="1745375"/>
                    <a:ext cx="85350" cy="2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14" h="99" extrusionOk="0">
                        <a:moveTo>
                          <a:pt x="0" y="0"/>
                        </a:moveTo>
                        <a:lnTo>
                          <a:pt x="0" y="33"/>
                        </a:lnTo>
                        <a:cubicBezTo>
                          <a:pt x="600" y="75"/>
                          <a:pt x="1203" y="98"/>
                          <a:pt x="1817" y="98"/>
                        </a:cubicBezTo>
                        <a:cubicBezTo>
                          <a:pt x="2342" y="98"/>
                          <a:pt x="2872" y="82"/>
                          <a:pt x="3413" y="45"/>
                        </a:cubicBezTo>
                        <a:lnTo>
                          <a:pt x="3413" y="45"/>
                        </a:lnTo>
                        <a:cubicBezTo>
                          <a:pt x="3002" y="56"/>
                          <a:pt x="2606" y="63"/>
                          <a:pt x="2225" y="63"/>
                        </a:cubicBezTo>
                        <a:cubicBezTo>
                          <a:pt x="1415" y="63"/>
                          <a:pt x="670" y="38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3362C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4" name="Google Shape;1744;p39"/>
                  <p:cNvSpPr/>
                  <p:nvPr/>
                </p:nvSpPr>
                <p:spPr>
                  <a:xfrm>
                    <a:off x="2504425" y="1745375"/>
                    <a:ext cx="150" cy="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" h="31" extrusionOk="0">
                        <a:moveTo>
                          <a:pt x="1" y="0"/>
                        </a:moveTo>
                        <a:cubicBezTo>
                          <a:pt x="1" y="10"/>
                          <a:pt x="1" y="21"/>
                          <a:pt x="3" y="31"/>
                        </a:cubicBezTo>
                        <a:lnTo>
                          <a:pt x="5" y="31"/>
                        </a:lnTo>
                        <a:lnTo>
                          <a:pt x="5" y="0"/>
                        </a:lnTo>
                        <a:close/>
                      </a:path>
                    </a:pathLst>
                  </a:custGeom>
                  <a:solidFill>
                    <a:srgbClr val="3362C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5" name="Google Shape;1745;p39"/>
                  <p:cNvSpPr/>
                  <p:nvPr/>
                </p:nvSpPr>
                <p:spPr>
                  <a:xfrm>
                    <a:off x="2462050" y="1741800"/>
                    <a:ext cx="42400" cy="4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96" h="174" extrusionOk="0">
                        <a:moveTo>
                          <a:pt x="1" y="1"/>
                        </a:moveTo>
                        <a:lnTo>
                          <a:pt x="1" y="1"/>
                        </a:lnTo>
                        <a:cubicBezTo>
                          <a:pt x="566" y="76"/>
                          <a:pt x="1128" y="134"/>
                          <a:pt x="1696" y="174"/>
                        </a:cubicBezTo>
                        <a:cubicBezTo>
                          <a:pt x="1696" y="164"/>
                          <a:pt x="1696" y="153"/>
                          <a:pt x="1693" y="143"/>
                        </a:cubicBezTo>
                        <a:cubicBezTo>
                          <a:pt x="1065" y="106"/>
                          <a:pt x="500" y="55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9EADC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6" name="Google Shape;1746;p39"/>
                  <p:cNvSpPr/>
                  <p:nvPr/>
                </p:nvSpPr>
                <p:spPr>
                  <a:xfrm>
                    <a:off x="2392725" y="1730075"/>
                    <a:ext cx="197175" cy="64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87" h="2574" extrusionOk="0">
                        <a:moveTo>
                          <a:pt x="0" y="1"/>
                        </a:moveTo>
                        <a:lnTo>
                          <a:pt x="1954" y="2387"/>
                        </a:lnTo>
                        <a:lnTo>
                          <a:pt x="5255" y="2573"/>
                        </a:lnTo>
                        <a:lnTo>
                          <a:pt x="7886" y="659"/>
                        </a:lnTo>
                        <a:lnTo>
                          <a:pt x="7886" y="659"/>
                        </a:lnTo>
                        <a:cubicBezTo>
                          <a:pt x="7345" y="694"/>
                          <a:pt x="6812" y="710"/>
                          <a:pt x="6290" y="710"/>
                        </a:cubicBezTo>
                        <a:cubicBezTo>
                          <a:pt x="5676" y="710"/>
                          <a:pt x="5073" y="687"/>
                          <a:pt x="4473" y="645"/>
                        </a:cubicBezTo>
                        <a:lnTo>
                          <a:pt x="4469" y="645"/>
                        </a:lnTo>
                        <a:cubicBezTo>
                          <a:pt x="3904" y="603"/>
                          <a:pt x="3339" y="545"/>
                          <a:pt x="2774" y="470"/>
                        </a:cubicBezTo>
                        <a:cubicBezTo>
                          <a:pt x="1130" y="290"/>
                          <a:pt x="182" y="47"/>
                          <a:pt x="24" y="5"/>
                        </a:cubicBez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rgbClr val="CCCCC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7" name="Google Shape;1747;p39"/>
                  <p:cNvSpPr/>
                  <p:nvPr/>
                </p:nvSpPr>
                <p:spPr>
                  <a:xfrm>
                    <a:off x="2392725" y="1679725"/>
                    <a:ext cx="197175" cy="6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87" h="2781" extrusionOk="0">
                        <a:moveTo>
                          <a:pt x="1817" y="0"/>
                        </a:moveTo>
                        <a:lnTo>
                          <a:pt x="0" y="2012"/>
                        </a:lnTo>
                        <a:cubicBezTo>
                          <a:pt x="0" y="2012"/>
                          <a:pt x="2797" y="2781"/>
                          <a:pt x="5947" y="2781"/>
                        </a:cubicBezTo>
                        <a:cubicBezTo>
                          <a:pt x="6586" y="2781"/>
                          <a:pt x="7239" y="2749"/>
                          <a:pt x="7886" y="2673"/>
                        </a:cubicBezTo>
                        <a:lnTo>
                          <a:pt x="6675" y="350"/>
                        </a:lnTo>
                        <a:lnTo>
                          <a:pt x="1817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8" name="Google Shape;1748;p39"/>
                  <p:cNvSpPr/>
                  <p:nvPr/>
                </p:nvSpPr>
                <p:spPr>
                  <a:xfrm>
                    <a:off x="2416875" y="1886500"/>
                    <a:ext cx="93350" cy="77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34" h="3101" extrusionOk="0">
                        <a:moveTo>
                          <a:pt x="1033" y="1"/>
                        </a:moveTo>
                        <a:cubicBezTo>
                          <a:pt x="662" y="1"/>
                          <a:pt x="512" y="269"/>
                          <a:pt x="211" y="579"/>
                        </a:cubicBezTo>
                        <a:lnTo>
                          <a:pt x="1" y="794"/>
                        </a:lnTo>
                        <a:cubicBezTo>
                          <a:pt x="440" y="1844"/>
                          <a:pt x="1700" y="2655"/>
                          <a:pt x="1700" y="2655"/>
                        </a:cubicBezTo>
                        <a:lnTo>
                          <a:pt x="2027" y="2937"/>
                        </a:lnTo>
                        <a:cubicBezTo>
                          <a:pt x="2154" y="3047"/>
                          <a:pt x="2310" y="3100"/>
                          <a:pt x="2465" y="3100"/>
                        </a:cubicBezTo>
                        <a:cubicBezTo>
                          <a:pt x="2651" y="3100"/>
                          <a:pt x="2835" y="3024"/>
                          <a:pt x="2966" y="2874"/>
                        </a:cubicBezTo>
                        <a:lnTo>
                          <a:pt x="3510" y="2225"/>
                        </a:lnTo>
                        <a:cubicBezTo>
                          <a:pt x="3706" y="1982"/>
                          <a:pt x="3734" y="1646"/>
                          <a:pt x="3584" y="1373"/>
                        </a:cubicBezTo>
                        <a:lnTo>
                          <a:pt x="3278" y="766"/>
                        </a:lnTo>
                        <a:cubicBezTo>
                          <a:pt x="3164" y="535"/>
                          <a:pt x="2945" y="374"/>
                          <a:pt x="2690" y="334"/>
                        </a:cubicBezTo>
                        <a:lnTo>
                          <a:pt x="1170" y="12"/>
                        </a:lnTo>
                        <a:cubicBezTo>
                          <a:pt x="1121" y="4"/>
                          <a:pt x="1076" y="1"/>
                          <a:pt x="1033" y="1"/>
                        </a:cubicBezTo>
                        <a:close/>
                      </a:path>
                    </a:pathLst>
                  </a:custGeom>
                  <a:solidFill>
                    <a:srgbClr val="FFC3B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9" name="Google Shape;1749;p39"/>
                  <p:cNvSpPr/>
                  <p:nvPr/>
                </p:nvSpPr>
                <p:spPr>
                  <a:xfrm>
                    <a:off x="2252825" y="1545300"/>
                    <a:ext cx="202475" cy="400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99" h="16032" extrusionOk="0">
                        <a:moveTo>
                          <a:pt x="2830" y="9376"/>
                        </a:moveTo>
                        <a:cubicBezTo>
                          <a:pt x="2832" y="9381"/>
                          <a:pt x="2832" y="9385"/>
                          <a:pt x="2830" y="9390"/>
                        </a:cubicBezTo>
                        <a:lnTo>
                          <a:pt x="2830" y="9376"/>
                        </a:lnTo>
                        <a:close/>
                        <a:moveTo>
                          <a:pt x="5149" y="1"/>
                        </a:moveTo>
                        <a:cubicBezTo>
                          <a:pt x="5145" y="1"/>
                          <a:pt x="5141" y="1"/>
                          <a:pt x="5136" y="1"/>
                        </a:cubicBezTo>
                        <a:cubicBezTo>
                          <a:pt x="5097" y="1"/>
                          <a:pt x="5055" y="5"/>
                          <a:pt x="5013" y="8"/>
                        </a:cubicBezTo>
                        <a:cubicBezTo>
                          <a:pt x="4623" y="66"/>
                          <a:pt x="4277" y="292"/>
                          <a:pt x="4067" y="629"/>
                        </a:cubicBezTo>
                        <a:lnTo>
                          <a:pt x="4070" y="626"/>
                        </a:lnTo>
                        <a:lnTo>
                          <a:pt x="3876" y="860"/>
                        </a:lnTo>
                        <a:cubicBezTo>
                          <a:pt x="3747" y="1014"/>
                          <a:pt x="3624" y="1152"/>
                          <a:pt x="3512" y="1317"/>
                        </a:cubicBezTo>
                        <a:cubicBezTo>
                          <a:pt x="3274" y="1625"/>
                          <a:pt x="3045" y="1938"/>
                          <a:pt x="2825" y="2258"/>
                        </a:cubicBezTo>
                        <a:cubicBezTo>
                          <a:pt x="2384" y="2898"/>
                          <a:pt x="1980" y="3563"/>
                          <a:pt x="1611" y="4249"/>
                        </a:cubicBezTo>
                        <a:cubicBezTo>
                          <a:pt x="1240" y="4943"/>
                          <a:pt x="918" y="5664"/>
                          <a:pt x="650" y="6407"/>
                        </a:cubicBezTo>
                        <a:cubicBezTo>
                          <a:pt x="519" y="6782"/>
                          <a:pt x="395" y="7172"/>
                          <a:pt x="299" y="7555"/>
                        </a:cubicBezTo>
                        <a:cubicBezTo>
                          <a:pt x="194" y="7950"/>
                          <a:pt x="110" y="8347"/>
                          <a:pt x="45" y="8748"/>
                        </a:cubicBezTo>
                        <a:lnTo>
                          <a:pt x="1" y="9040"/>
                        </a:lnTo>
                        <a:lnTo>
                          <a:pt x="1" y="9591"/>
                        </a:lnTo>
                        <a:cubicBezTo>
                          <a:pt x="24" y="9922"/>
                          <a:pt x="101" y="10247"/>
                          <a:pt x="229" y="10555"/>
                        </a:cubicBezTo>
                        <a:cubicBezTo>
                          <a:pt x="430" y="11017"/>
                          <a:pt x="701" y="11447"/>
                          <a:pt x="1032" y="11830"/>
                        </a:cubicBezTo>
                        <a:cubicBezTo>
                          <a:pt x="1574" y="12448"/>
                          <a:pt x="2176" y="13009"/>
                          <a:pt x="2835" y="13503"/>
                        </a:cubicBezTo>
                        <a:cubicBezTo>
                          <a:pt x="3442" y="13987"/>
                          <a:pt x="4065" y="14416"/>
                          <a:pt x="4691" y="14836"/>
                        </a:cubicBezTo>
                        <a:cubicBezTo>
                          <a:pt x="5006" y="15042"/>
                          <a:pt x="5319" y="15252"/>
                          <a:pt x="5636" y="15448"/>
                        </a:cubicBezTo>
                        <a:lnTo>
                          <a:pt x="6119" y="15740"/>
                        </a:lnTo>
                        <a:cubicBezTo>
                          <a:pt x="6285" y="15840"/>
                          <a:pt x="6434" y="15936"/>
                          <a:pt x="6624" y="16032"/>
                        </a:cubicBezTo>
                        <a:lnTo>
                          <a:pt x="8099" y="13058"/>
                        </a:lnTo>
                        <a:cubicBezTo>
                          <a:pt x="7966" y="13006"/>
                          <a:pt x="7807" y="12936"/>
                          <a:pt x="7651" y="12868"/>
                        </a:cubicBezTo>
                        <a:lnTo>
                          <a:pt x="7191" y="12654"/>
                        </a:lnTo>
                        <a:cubicBezTo>
                          <a:pt x="6899" y="12504"/>
                          <a:pt x="6579" y="12362"/>
                          <a:pt x="6283" y="12189"/>
                        </a:cubicBezTo>
                        <a:cubicBezTo>
                          <a:pt x="5699" y="11876"/>
                          <a:pt x="5132" y="11528"/>
                          <a:pt x="4586" y="11148"/>
                        </a:cubicBezTo>
                        <a:cubicBezTo>
                          <a:pt x="4084" y="10805"/>
                          <a:pt x="3619" y="10406"/>
                          <a:pt x="3203" y="9960"/>
                        </a:cubicBezTo>
                        <a:cubicBezTo>
                          <a:pt x="3063" y="9806"/>
                          <a:pt x="2942" y="9633"/>
                          <a:pt x="2849" y="9446"/>
                        </a:cubicBezTo>
                        <a:cubicBezTo>
                          <a:pt x="2838" y="9403"/>
                          <a:pt x="2832" y="9376"/>
                          <a:pt x="2830" y="9372"/>
                        </a:cubicBezTo>
                        <a:lnTo>
                          <a:pt x="2830" y="9372"/>
                        </a:lnTo>
                        <a:lnTo>
                          <a:pt x="2830" y="9364"/>
                        </a:lnTo>
                        <a:lnTo>
                          <a:pt x="2865" y="9140"/>
                        </a:lnTo>
                        <a:cubicBezTo>
                          <a:pt x="3082" y="7894"/>
                          <a:pt x="6563" y="3281"/>
                          <a:pt x="6532" y="1371"/>
                        </a:cubicBezTo>
                        <a:cubicBezTo>
                          <a:pt x="6526" y="612"/>
                          <a:pt x="5907" y="1"/>
                          <a:pt x="5149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50" name="Google Shape;1750;p39"/>
                  <p:cNvSpPr/>
                  <p:nvPr/>
                </p:nvSpPr>
                <p:spPr>
                  <a:xfrm>
                    <a:off x="2470275" y="1263125"/>
                    <a:ext cx="124125" cy="77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65" h="3082" extrusionOk="0">
                        <a:moveTo>
                          <a:pt x="1783" y="2832"/>
                        </a:moveTo>
                        <a:cubicBezTo>
                          <a:pt x="1730" y="2838"/>
                          <a:pt x="1669" y="2845"/>
                          <a:pt x="1600" y="2853"/>
                        </a:cubicBezTo>
                        <a:cubicBezTo>
                          <a:pt x="1629" y="2864"/>
                          <a:pt x="1685" y="2880"/>
                          <a:pt x="1728" y="2880"/>
                        </a:cubicBezTo>
                        <a:cubicBezTo>
                          <a:pt x="1757" y="2880"/>
                          <a:pt x="1780" y="2873"/>
                          <a:pt x="1787" y="2853"/>
                        </a:cubicBezTo>
                        <a:cubicBezTo>
                          <a:pt x="1786" y="2846"/>
                          <a:pt x="1784" y="2839"/>
                          <a:pt x="1783" y="2832"/>
                        </a:cubicBezTo>
                        <a:close/>
                        <a:moveTo>
                          <a:pt x="1634" y="1"/>
                        </a:moveTo>
                        <a:cubicBezTo>
                          <a:pt x="1019" y="1"/>
                          <a:pt x="580" y="203"/>
                          <a:pt x="437" y="388"/>
                        </a:cubicBezTo>
                        <a:cubicBezTo>
                          <a:pt x="143" y="766"/>
                          <a:pt x="1" y="1242"/>
                          <a:pt x="36" y="1723"/>
                        </a:cubicBezTo>
                        <a:cubicBezTo>
                          <a:pt x="83" y="2192"/>
                          <a:pt x="202" y="2650"/>
                          <a:pt x="393" y="3082"/>
                        </a:cubicBezTo>
                        <a:cubicBezTo>
                          <a:pt x="583" y="2949"/>
                          <a:pt x="809" y="2880"/>
                          <a:pt x="1038" y="2880"/>
                        </a:cubicBezTo>
                        <a:cubicBezTo>
                          <a:pt x="1126" y="2880"/>
                          <a:pt x="1216" y="2891"/>
                          <a:pt x="1304" y="2911"/>
                        </a:cubicBezTo>
                        <a:cubicBezTo>
                          <a:pt x="1287" y="2475"/>
                          <a:pt x="1304" y="1978"/>
                          <a:pt x="1304" y="1543"/>
                        </a:cubicBezTo>
                        <a:cubicBezTo>
                          <a:pt x="1538" y="1941"/>
                          <a:pt x="1702" y="2377"/>
                          <a:pt x="1783" y="2832"/>
                        </a:cubicBezTo>
                        <a:lnTo>
                          <a:pt x="1783" y="2832"/>
                        </a:lnTo>
                        <a:cubicBezTo>
                          <a:pt x="2095" y="2796"/>
                          <a:pt x="2145" y="2767"/>
                          <a:pt x="2151" y="2342"/>
                        </a:cubicBezTo>
                        <a:cubicBezTo>
                          <a:pt x="2151" y="2115"/>
                          <a:pt x="1957" y="1609"/>
                          <a:pt x="1740" y="1492"/>
                        </a:cubicBezTo>
                        <a:lnTo>
                          <a:pt x="1740" y="1492"/>
                        </a:lnTo>
                        <a:cubicBezTo>
                          <a:pt x="2307" y="1735"/>
                          <a:pt x="2753" y="2202"/>
                          <a:pt x="2970" y="2783"/>
                        </a:cubicBezTo>
                        <a:cubicBezTo>
                          <a:pt x="3148" y="2720"/>
                          <a:pt x="3334" y="2687"/>
                          <a:pt x="3521" y="2687"/>
                        </a:cubicBezTo>
                        <a:cubicBezTo>
                          <a:pt x="3637" y="2687"/>
                          <a:pt x="3753" y="2700"/>
                          <a:pt x="3867" y="2725"/>
                        </a:cubicBezTo>
                        <a:cubicBezTo>
                          <a:pt x="3993" y="2330"/>
                          <a:pt x="3748" y="1875"/>
                          <a:pt x="3442" y="1592"/>
                        </a:cubicBezTo>
                        <a:lnTo>
                          <a:pt x="3442" y="1592"/>
                        </a:lnTo>
                        <a:cubicBezTo>
                          <a:pt x="3890" y="1796"/>
                          <a:pt x="4189" y="2230"/>
                          <a:pt x="4224" y="2722"/>
                        </a:cubicBezTo>
                        <a:lnTo>
                          <a:pt x="4964" y="2722"/>
                        </a:lnTo>
                        <a:cubicBezTo>
                          <a:pt x="4852" y="1954"/>
                          <a:pt x="4448" y="1263"/>
                          <a:pt x="3832" y="792"/>
                        </a:cubicBezTo>
                        <a:cubicBezTo>
                          <a:pt x="3008" y="195"/>
                          <a:pt x="2237" y="1"/>
                          <a:pt x="1634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51" name="Google Shape;1751;p39"/>
                  <p:cNvSpPr/>
                  <p:nvPr/>
                </p:nvSpPr>
                <p:spPr>
                  <a:xfrm>
                    <a:off x="2417700" y="1268825"/>
                    <a:ext cx="77650" cy="224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06" h="8992" extrusionOk="0">
                        <a:moveTo>
                          <a:pt x="2181" y="1"/>
                        </a:moveTo>
                        <a:cubicBezTo>
                          <a:pt x="2134" y="1"/>
                          <a:pt x="2086" y="4"/>
                          <a:pt x="2039" y="10"/>
                        </a:cubicBezTo>
                        <a:cubicBezTo>
                          <a:pt x="1219" y="80"/>
                          <a:pt x="551" y="799"/>
                          <a:pt x="269" y="1614"/>
                        </a:cubicBezTo>
                        <a:cubicBezTo>
                          <a:pt x="36" y="2443"/>
                          <a:pt x="1" y="3316"/>
                          <a:pt x="164" y="4161"/>
                        </a:cubicBezTo>
                        <a:cubicBezTo>
                          <a:pt x="418" y="5858"/>
                          <a:pt x="930" y="7577"/>
                          <a:pt x="1861" y="8991"/>
                        </a:cubicBezTo>
                        <a:cubicBezTo>
                          <a:pt x="1189" y="6288"/>
                          <a:pt x="1553" y="3430"/>
                          <a:pt x="2877" y="979"/>
                        </a:cubicBezTo>
                        <a:cubicBezTo>
                          <a:pt x="3024" y="715"/>
                          <a:pt x="3105" y="426"/>
                          <a:pt x="2867" y="244"/>
                        </a:cubicBezTo>
                        <a:cubicBezTo>
                          <a:pt x="2673" y="87"/>
                          <a:pt x="2430" y="1"/>
                          <a:pt x="2181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1752" name="Google Shape;1752;p39"/>
            <p:cNvGrpSpPr/>
            <p:nvPr/>
          </p:nvGrpSpPr>
          <p:grpSpPr>
            <a:xfrm>
              <a:off x="2822717" y="1278017"/>
              <a:ext cx="949157" cy="435460"/>
              <a:chOff x="2089800" y="3679475"/>
              <a:chExt cx="716075" cy="328550"/>
            </a:xfrm>
          </p:grpSpPr>
          <p:sp>
            <p:nvSpPr>
              <p:cNvPr id="1753" name="Google Shape;1753;p39"/>
              <p:cNvSpPr/>
              <p:nvPr/>
            </p:nvSpPr>
            <p:spPr>
              <a:xfrm>
                <a:off x="2089800" y="3679475"/>
                <a:ext cx="716075" cy="328550"/>
              </a:xfrm>
              <a:custGeom>
                <a:avLst/>
                <a:gdLst/>
                <a:ahLst/>
                <a:cxnLst/>
                <a:rect l="l" t="t" r="r" b="b"/>
                <a:pathLst>
                  <a:path w="28643" h="13142" extrusionOk="0">
                    <a:moveTo>
                      <a:pt x="23820" y="3960"/>
                    </a:moveTo>
                    <a:lnTo>
                      <a:pt x="23820" y="4527"/>
                    </a:lnTo>
                    <a:lnTo>
                      <a:pt x="5431" y="4527"/>
                    </a:lnTo>
                    <a:lnTo>
                      <a:pt x="5431" y="3960"/>
                    </a:lnTo>
                    <a:close/>
                    <a:moveTo>
                      <a:pt x="12502" y="6506"/>
                    </a:moveTo>
                    <a:lnTo>
                      <a:pt x="12502" y="7071"/>
                    </a:lnTo>
                    <a:lnTo>
                      <a:pt x="5146" y="7071"/>
                    </a:lnTo>
                    <a:lnTo>
                      <a:pt x="5146" y="6506"/>
                    </a:lnTo>
                    <a:close/>
                    <a:moveTo>
                      <a:pt x="19011" y="6506"/>
                    </a:moveTo>
                    <a:lnTo>
                      <a:pt x="19011" y="7071"/>
                    </a:lnTo>
                    <a:lnTo>
                      <a:pt x="14202" y="7071"/>
                    </a:lnTo>
                    <a:lnTo>
                      <a:pt x="14202" y="6506"/>
                    </a:lnTo>
                    <a:close/>
                    <a:moveTo>
                      <a:pt x="4920" y="0"/>
                    </a:moveTo>
                    <a:cubicBezTo>
                      <a:pt x="2662" y="38"/>
                      <a:pt x="802" y="1781"/>
                      <a:pt x="617" y="4032"/>
                    </a:cubicBezTo>
                    <a:lnTo>
                      <a:pt x="1" y="13141"/>
                    </a:lnTo>
                    <a:lnTo>
                      <a:pt x="1" y="13141"/>
                    </a:lnTo>
                    <a:lnTo>
                      <a:pt x="4194" y="10751"/>
                    </a:lnTo>
                    <a:lnTo>
                      <a:pt x="24149" y="10751"/>
                    </a:lnTo>
                    <a:cubicBezTo>
                      <a:pt x="26404" y="10711"/>
                      <a:pt x="28265" y="8967"/>
                      <a:pt x="28451" y="6719"/>
                    </a:cubicBezTo>
                    <a:lnTo>
                      <a:pt x="28631" y="4032"/>
                    </a:lnTo>
                    <a:cubicBezTo>
                      <a:pt x="28640" y="3932"/>
                      <a:pt x="28643" y="3831"/>
                      <a:pt x="28643" y="3733"/>
                    </a:cubicBezTo>
                    <a:lnTo>
                      <a:pt x="28643" y="3691"/>
                    </a:lnTo>
                    <a:cubicBezTo>
                      <a:pt x="28622" y="1646"/>
                      <a:pt x="26957" y="0"/>
                      <a:pt x="249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754;p39"/>
              <p:cNvSpPr/>
              <p:nvPr/>
            </p:nvSpPr>
            <p:spPr>
              <a:xfrm>
                <a:off x="2225550" y="3778450"/>
                <a:ext cx="45975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8390" h="568" extrusionOk="0">
                    <a:moveTo>
                      <a:pt x="1" y="1"/>
                    </a:moveTo>
                    <a:lnTo>
                      <a:pt x="1" y="568"/>
                    </a:lnTo>
                    <a:lnTo>
                      <a:pt x="18390" y="568"/>
                    </a:lnTo>
                    <a:lnTo>
                      <a:pt x="1839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755;p39"/>
              <p:cNvSpPr/>
              <p:nvPr/>
            </p:nvSpPr>
            <p:spPr>
              <a:xfrm>
                <a:off x="2218450" y="3842125"/>
                <a:ext cx="183925" cy="14150"/>
              </a:xfrm>
              <a:custGeom>
                <a:avLst/>
                <a:gdLst/>
                <a:ahLst/>
                <a:cxnLst/>
                <a:rect l="l" t="t" r="r" b="b"/>
                <a:pathLst>
                  <a:path w="7357" h="566" extrusionOk="0">
                    <a:moveTo>
                      <a:pt x="0" y="0"/>
                    </a:moveTo>
                    <a:lnTo>
                      <a:pt x="0" y="565"/>
                    </a:lnTo>
                    <a:lnTo>
                      <a:pt x="7356" y="565"/>
                    </a:lnTo>
                    <a:lnTo>
                      <a:pt x="735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39"/>
              <p:cNvSpPr/>
              <p:nvPr/>
            </p:nvSpPr>
            <p:spPr>
              <a:xfrm>
                <a:off x="2444825" y="3842125"/>
                <a:ext cx="120250" cy="14150"/>
              </a:xfrm>
              <a:custGeom>
                <a:avLst/>
                <a:gdLst/>
                <a:ahLst/>
                <a:cxnLst/>
                <a:rect l="l" t="t" r="r" b="b"/>
                <a:pathLst>
                  <a:path w="4810" h="566" extrusionOk="0">
                    <a:moveTo>
                      <a:pt x="1" y="0"/>
                    </a:moveTo>
                    <a:lnTo>
                      <a:pt x="1" y="565"/>
                    </a:lnTo>
                    <a:lnTo>
                      <a:pt x="4810" y="565"/>
                    </a:lnTo>
                    <a:lnTo>
                      <a:pt x="481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57" name="Google Shape;1757;p39"/>
            <p:cNvGrpSpPr/>
            <p:nvPr/>
          </p:nvGrpSpPr>
          <p:grpSpPr>
            <a:xfrm>
              <a:off x="1211475" y="1278025"/>
              <a:ext cx="557700" cy="557700"/>
              <a:chOff x="450050" y="1039825"/>
              <a:chExt cx="557700" cy="557700"/>
            </a:xfrm>
          </p:grpSpPr>
          <p:sp>
            <p:nvSpPr>
              <p:cNvPr id="1758" name="Google Shape;1758;p39"/>
              <p:cNvSpPr/>
              <p:nvPr/>
            </p:nvSpPr>
            <p:spPr>
              <a:xfrm>
                <a:off x="450050" y="1039825"/>
                <a:ext cx="557700" cy="55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759;p39"/>
              <p:cNvSpPr/>
              <p:nvPr/>
            </p:nvSpPr>
            <p:spPr>
              <a:xfrm>
                <a:off x="566115" y="1155893"/>
                <a:ext cx="325564" cy="325564"/>
              </a:xfrm>
              <a:custGeom>
                <a:avLst/>
                <a:gdLst/>
                <a:ahLst/>
                <a:cxnLst/>
                <a:rect l="l" t="t" r="r" b="b"/>
                <a:pathLst>
                  <a:path w="8069" h="8069" extrusionOk="0">
                    <a:moveTo>
                      <a:pt x="4036" y="1"/>
                    </a:moveTo>
                    <a:cubicBezTo>
                      <a:pt x="3221" y="1"/>
                      <a:pt x="2560" y="662"/>
                      <a:pt x="2560" y="1480"/>
                    </a:cubicBezTo>
                    <a:lnTo>
                      <a:pt x="2560" y="2557"/>
                    </a:lnTo>
                    <a:lnTo>
                      <a:pt x="1480" y="2557"/>
                    </a:lnTo>
                    <a:cubicBezTo>
                      <a:pt x="662" y="2557"/>
                      <a:pt x="1" y="3218"/>
                      <a:pt x="1" y="4036"/>
                    </a:cubicBezTo>
                    <a:cubicBezTo>
                      <a:pt x="1" y="4851"/>
                      <a:pt x="662" y="5512"/>
                      <a:pt x="1480" y="5512"/>
                    </a:cubicBezTo>
                    <a:lnTo>
                      <a:pt x="2557" y="5512"/>
                    </a:lnTo>
                    <a:lnTo>
                      <a:pt x="2557" y="6589"/>
                    </a:lnTo>
                    <a:cubicBezTo>
                      <a:pt x="2557" y="7407"/>
                      <a:pt x="3218" y="8068"/>
                      <a:pt x="4033" y="8068"/>
                    </a:cubicBezTo>
                    <a:cubicBezTo>
                      <a:pt x="4851" y="8068"/>
                      <a:pt x="5512" y="7407"/>
                      <a:pt x="5512" y="6589"/>
                    </a:cubicBezTo>
                    <a:lnTo>
                      <a:pt x="5512" y="5512"/>
                    </a:lnTo>
                    <a:lnTo>
                      <a:pt x="6592" y="5512"/>
                    </a:lnTo>
                    <a:cubicBezTo>
                      <a:pt x="7407" y="5509"/>
                      <a:pt x="8068" y="4848"/>
                      <a:pt x="8068" y="4033"/>
                    </a:cubicBezTo>
                    <a:cubicBezTo>
                      <a:pt x="8068" y="3218"/>
                      <a:pt x="7407" y="2557"/>
                      <a:pt x="6592" y="2557"/>
                    </a:cubicBezTo>
                    <a:lnTo>
                      <a:pt x="5512" y="2557"/>
                    </a:lnTo>
                    <a:lnTo>
                      <a:pt x="5512" y="1480"/>
                    </a:lnTo>
                    <a:cubicBezTo>
                      <a:pt x="5512" y="662"/>
                      <a:pt x="4851" y="1"/>
                      <a:pt x="40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60" name="Google Shape;1760;p39"/>
            <p:cNvSpPr/>
            <p:nvPr/>
          </p:nvSpPr>
          <p:spPr>
            <a:xfrm rot="-2969503" flipH="1">
              <a:off x="918679" y="2040577"/>
              <a:ext cx="100222" cy="100222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9"/>
            <p:cNvSpPr/>
            <p:nvPr/>
          </p:nvSpPr>
          <p:spPr>
            <a:xfrm rot="-2969503" flipH="1">
              <a:off x="1605223" y="850678"/>
              <a:ext cx="100222" cy="10022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9"/>
            <p:cNvSpPr/>
            <p:nvPr/>
          </p:nvSpPr>
          <p:spPr>
            <a:xfrm rot="-2969503" flipH="1">
              <a:off x="3062723" y="2315303"/>
              <a:ext cx="100222" cy="10022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9"/>
            <p:cNvSpPr/>
            <p:nvPr/>
          </p:nvSpPr>
          <p:spPr>
            <a:xfrm rot="-2969503" flipH="1">
              <a:off x="645198" y="4124003"/>
              <a:ext cx="100222" cy="10022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9"/>
            <p:cNvSpPr/>
            <p:nvPr/>
          </p:nvSpPr>
          <p:spPr>
            <a:xfrm rot="-2969503" flipH="1">
              <a:off x="2652229" y="850677"/>
              <a:ext cx="100222" cy="100222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9"/>
            <p:cNvSpPr/>
            <p:nvPr/>
          </p:nvSpPr>
          <p:spPr>
            <a:xfrm rot="-2969503" flipH="1">
              <a:off x="3247191" y="3774502"/>
              <a:ext cx="100222" cy="100222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9"/>
            <p:cNvSpPr/>
            <p:nvPr/>
          </p:nvSpPr>
          <p:spPr>
            <a:xfrm rot="-2969503" flipH="1">
              <a:off x="1059979" y="4326577"/>
              <a:ext cx="100222" cy="100222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9"/>
            <p:cNvSpPr/>
            <p:nvPr/>
          </p:nvSpPr>
          <p:spPr>
            <a:xfrm rot="-2969503" flipH="1">
              <a:off x="967898" y="2374678"/>
              <a:ext cx="100222" cy="10022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9"/>
            <p:cNvSpPr/>
            <p:nvPr/>
          </p:nvSpPr>
          <p:spPr>
            <a:xfrm>
              <a:off x="476326" y="2721248"/>
              <a:ext cx="248949" cy="248949"/>
            </a:xfrm>
            <a:custGeom>
              <a:avLst/>
              <a:gdLst/>
              <a:ahLst/>
              <a:cxnLst/>
              <a:rect l="l" t="t" r="r" b="b"/>
              <a:pathLst>
                <a:path w="8069" h="8069" extrusionOk="0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9" name="Google Shape;1769;p39"/>
          <p:cNvSpPr/>
          <p:nvPr/>
        </p:nvSpPr>
        <p:spPr>
          <a:xfrm>
            <a:off x="-362091" y="-369713"/>
            <a:ext cx="1087378" cy="1096617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0" name="Google Shape;1770;p39"/>
          <p:cNvSpPr/>
          <p:nvPr/>
        </p:nvSpPr>
        <p:spPr>
          <a:xfrm>
            <a:off x="-362091" y="4404512"/>
            <a:ext cx="1087378" cy="1096617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3F6F03-DDA5-41D4-A934-F11EEF24883F}"/>
              </a:ext>
            </a:extLst>
          </p:cNvPr>
          <p:cNvSpPr txBox="1"/>
          <p:nvPr/>
        </p:nvSpPr>
        <p:spPr>
          <a:xfrm>
            <a:off x="-319729" y="4819148"/>
            <a:ext cx="89156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r">
              <a:defRPr sz="110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Source:  https://www.cnbc.com/2021/05/26/doj-charges-14-people-in-alleged-health-care-fraud-related-to-covid-19.html</a:t>
            </a:r>
          </a:p>
        </p:txBody>
      </p:sp>
      <p:sp>
        <p:nvSpPr>
          <p:cNvPr id="4" name="Google Shape;1776;p40">
            <a:extLst>
              <a:ext uri="{FF2B5EF4-FFF2-40B4-BE49-F238E27FC236}">
                <a16:creationId xmlns:a16="http://schemas.microsoft.com/office/drawing/2014/main" id="{61BC65E1-6246-2BCB-100A-83DC38EF86CB}"/>
              </a:ext>
            </a:extLst>
          </p:cNvPr>
          <p:cNvSpPr txBox="1">
            <a:spLocks/>
          </p:cNvSpPr>
          <p:nvPr/>
        </p:nvSpPr>
        <p:spPr>
          <a:xfrm>
            <a:off x="3177589" y="1895205"/>
            <a:ext cx="5579703" cy="1264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indent="-330200" algn="l">
              <a:buFont typeface="Barlow"/>
              <a:buChar char="●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</a:rPr>
              <a:t>Collusion exists across multiple parties</a:t>
            </a:r>
          </a:p>
          <a:p>
            <a:pPr indent="-330200" algn="l">
              <a:buFont typeface="Barlow"/>
              <a:buChar char="●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</a:rPr>
              <a:t>Abuse of data access, </a:t>
            </a:r>
            <a:r>
              <a:rPr lang="en-US" sz="1800" dirty="0" err="1">
                <a:solidFill>
                  <a:schemeClr val="tx1">
                    <a:lumMod val="75000"/>
                  </a:schemeClr>
                </a:solidFill>
              </a:rPr>
              <a:t>eg</a:t>
            </a:r>
            <a:r>
              <a:rPr lang="en-US" sz="1800" dirty="0">
                <a:solidFill>
                  <a:schemeClr val="tx1">
                    <a:lumMod val="75000"/>
                  </a:schemeClr>
                </a:solidFill>
              </a:rPr>
              <a:t>  Identity theft</a:t>
            </a:r>
          </a:p>
          <a:p>
            <a:pPr indent="-330200" algn="l">
              <a:buFont typeface="Barlow"/>
              <a:buChar char="●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</a:rPr>
              <a:t>Unnecessary tests and procedures</a:t>
            </a:r>
          </a:p>
          <a:p>
            <a:pPr indent="-330200" algn="l">
              <a:buFont typeface="Barlow"/>
              <a:buChar char="●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</a:rPr>
              <a:t>Current detection is manual and ineffective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C8976B4-280A-DCEB-1FEA-30C0A902120C}"/>
              </a:ext>
            </a:extLst>
          </p:cNvPr>
          <p:cNvGrpSpPr/>
          <p:nvPr/>
        </p:nvGrpSpPr>
        <p:grpSpPr>
          <a:xfrm>
            <a:off x="3012389" y="423994"/>
            <a:ext cx="5786123" cy="689100"/>
            <a:chOff x="4420286" y="1302456"/>
            <a:chExt cx="4381500" cy="689100"/>
          </a:xfrm>
        </p:grpSpPr>
        <p:sp>
          <p:nvSpPr>
            <p:cNvPr id="5" name="Google Shape;1661;p39">
              <a:extLst>
                <a:ext uri="{FF2B5EF4-FFF2-40B4-BE49-F238E27FC236}">
                  <a16:creationId xmlns:a16="http://schemas.microsoft.com/office/drawing/2014/main" id="{560B3CBA-204A-3C4D-0EBC-8BB19C8D19F4}"/>
                </a:ext>
              </a:extLst>
            </p:cNvPr>
            <p:cNvSpPr/>
            <p:nvPr/>
          </p:nvSpPr>
          <p:spPr>
            <a:xfrm>
              <a:off x="4420286" y="1302456"/>
              <a:ext cx="4381500" cy="689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665;p39">
              <a:extLst>
                <a:ext uri="{FF2B5EF4-FFF2-40B4-BE49-F238E27FC236}">
                  <a16:creationId xmlns:a16="http://schemas.microsoft.com/office/drawing/2014/main" id="{E9189197-DC24-CE29-0250-7AF6F2737D1E}"/>
                </a:ext>
              </a:extLst>
            </p:cNvPr>
            <p:cNvSpPr txBox="1">
              <a:spLocks/>
            </p:cNvSpPr>
            <p:nvPr/>
          </p:nvSpPr>
          <p:spPr>
            <a:xfrm>
              <a:off x="4607732" y="1368156"/>
              <a:ext cx="4194053" cy="55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lt1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9pPr>
            </a:lstStyle>
            <a:p>
              <a:pPr marL="0" indent="0" algn="l"/>
              <a:r>
                <a:rPr lang="en-US" sz="2800" b="1" dirty="0">
                  <a:solidFill>
                    <a:schemeClr val="bg1"/>
                  </a:solidFill>
                  <a:latin typeface="Raleway"/>
                  <a:sym typeface="Raleway"/>
                </a:rPr>
                <a:t>The Pain:  Healthcare Fraud</a:t>
              </a:r>
            </a:p>
          </p:txBody>
        </p:sp>
      </p:grpSp>
      <p:sp>
        <p:nvSpPr>
          <p:cNvPr id="9" name="Google Shape;1663;p39">
            <a:extLst>
              <a:ext uri="{FF2B5EF4-FFF2-40B4-BE49-F238E27FC236}">
                <a16:creationId xmlns:a16="http://schemas.microsoft.com/office/drawing/2014/main" id="{3E44609A-CC6E-B1E1-0FDF-2A90BCF3025C}"/>
              </a:ext>
            </a:extLst>
          </p:cNvPr>
          <p:cNvSpPr txBox="1">
            <a:spLocks/>
          </p:cNvSpPr>
          <p:nvPr/>
        </p:nvSpPr>
        <p:spPr>
          <a:xfrm>
            <a:off x="3277264" y="1159160"/>
            <a:ext cx="4941155" cy="549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48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l">
              <a:buClr>
                <a:schemeClr val="accent1"/>
              </a:buClr>
              <a:buSzPts val="3600"/>
            </a:pPr>
            <a:r>
              <a:rPr lang="en-US" sz="2400" dirty="0"/>
              <a:t>A $300B/</a:t>
            </a:r>
            <a:r>
              <a:rPr lang="en-US" sz="2400" dirty="0" err="1"/>
              <a:t>yr</a:t>
            </a:r>
            <a:r>
              <a:rPr lang="en-US" sz="2400" dirty="0"/>
              <a:t> challenge!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1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6" name="Google Shape;1776;p40"/>
          <p:cNvSpPr txBox="1">
            <a:spLocks noGrp="1"/>
          </p:cNvSpPr>
          <p:nvPr>
            <p:ph type="subTitle" idx="1"/>
          </p:nvPr>
        </p:nvSpPr>
        <p:spPr>
          <a:xfrm>
            <a:off x="678942" y="2001328"/>
            <a:ext cx="5637601" cy="27997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indent="-330200">
              <a:buSzPts val="1600"/>
              <a:buFont typeface="Barlow"/>
              <a:buChar char="●"/>
            </a:pPr>
            <a:r>
              <a:rPr lang="en-US" sz="1800" dirty="0"/>
              <a:t>Improved Fraud Detection</a:t>
            </a:r>
          </a:p>
          <a:p>
            <a:pPr indent="-330200">
              <a:buSzPts val="1600"/>
              <a:buFont typeface="Barlow"/>
              <a:buChar char="●"/>
            </a:pPr>
            <a:r>
              <a:rPr lang="en-US" sz="1800" dirty="0"/>
              <a:t>Recoup (and Prevention)</a:t>
            </a:r>
          </a:p>
          <a:p>
            <a:pPr indent="-330200">
              <a:buSzPts val="1600"/>
              <a:buFont typeface="Barlow"/>
              <a:buChar char="●"/>
            </a:pPr>
            <a:endParaRPr lang="en-US" sz="1800" dirty="0"/>
          </a:p>
          <a:p>
            <a:pPr indent="-330200">
              <a:buSzPts val="1600"/>
              <a:buFont typeface="Barlow"/>
              <a:buChar char="●"/>
            </a:pPr>
            <a:r>
              <a:rPr lang="en-US" sz="1800" dirty="0"/>
              <a:t>Improved consistency;  automated detection </a:t>
            </a:r>
          </a:p>
          <a:p>
            <a:pPr indent="-330200">
              <a:buSzPts val="1600"/>
              <a:buFont typeface="Barlow"/>
              <a:buChar char="●"/>
            </a:pPr>
            <a:r>
              <a:rPr lang="en-US" sz="1800" dirty="0"/>
              <a:t>Reduce overall direct and indirect costs</a:t>
            </a:r>
            <a:endParaRPr lang="en" sz="1800" dirty="0"/>
          </a:p>
          <a:p>
            <a:pPr indent="-330200">
              <a:buSzPts val="1600"/>
              <a:buFont typeface="Barlow"/>
              <a:buChar char="●"/>
            </a:pPr>
            <a:r>
              <a:rPr lang="en" sz="1800" dirty="0"/>
              <a:t>Increase the accessibility of care</a:t>
            </a:r>
          </a:p>
        </p:txBody>
      </p:sp>
      <p:grpSp>
        <p:nvGrpSpPr>
          <p:cNvPr id="1777" name="Google Shape;1777;p40"/>
          <p:cNvGrpSpPr/>
          <p:nvPr/>
        </p:nvGrpSpPr>
        <p:grpSpPr>
          <a:xfrm>
            <a:off x="6642340" y="2001328"/>
            <a:ext cx="1822718" cy="2552441"/>
            <a:chOff x="5511931" y="947276"/>
            <a:chExt cx="2410202" cy="3742563"/>
          </a:xfrm>
        </p:grpSpPr>
        <p:sp>
          <p:nvSpPr>
            <p:cNvPr id="1778" name="Google Shape;1778;p40"/>
            <p:cNvSpPr/>
            <p:nvPr/>
          </p:nvSpPr>
          <p:spPr>
            <a:xfrm>
              <a:off x="5511931" y="1594173"/>
              <a:ext cx="2410202" cy="2348132"/>
            </a:xfrm>
            <a:custGeom>
              <a:avLst/>
              <a:gdLst/>
              <a:ahLst/>
              <a:cxnLst/>
              <a:rect l="l" t="t" r="r" b="b"/>
              <a:pathLst>
                <a:path w="107287" h="104524" extrusionOk="0">
                  <a:moveTo>
                    <a:pt x="1263" y="69109"/>
                  </a:moveTo>
                  <a:cubicBezTo>
                    <a:pt x="-3372" y="54123"/>
                    <a:pt x="6089" y="25421"/>
                    <a:pt x="17646" y="14245"/>
                  </a:cubicBezTo>
                  <a:cubicBezTo>
                    <a:pt x="29203" y="3069"/>
                    <a:pt x="55746" y="-3598"/>
                    <a:pt x="70605" y="2053"/>
                  </a:cubicBezTo>
                  <a:cubicBezTo>
                    <a:pt x="85464" y="7705"/>
                    <a:pt x="110991" y="31136"/>
                    <a:pt x="106800" y="48154"/>
                  </a:cubicBezTo>
                  <a:cubicBezTo>
                    <a:pt x="102609" y="65172"/>
                    <a:pt x="63049" y="100669"/>
                    <a:pt x="45459" y="104161"/>
                  </a:cubicBezTo>
                  <a:cubicBezTo>
                    <a:pt x="27870" y="107654"/>
                    <a:pt x="5899" y="84095"/>
                    <a:pt x="1263" y="691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779" name="Google Shape;1779;p40"/>
            <p:cNvSpPr/>
            <p:nvPr/>
          </p:nvSpPr>
          <p:spPr>
            <a:xfrm>
              <a:off x="5723912" y="947276"/>
              <a:ext cx="977100" cy="1977000"/>
            </a:xfrm>
            <a:prstGeom prst="roundRect">
              <a:avLst>
                <a:gd name="adj" fmla="val 8021"/>
              </a:avLst>
            </a:pr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grpSp>
          <p:nvGrpSpPr>
            <p:cNvPr id="1780" name="Google Shape;1780;p40"/>
            <p:cNvGrpSpPr/>
            <p:nvPr/>
          </p:nvGrpSpPr>
          <p:grpSpPr>
            <a:xfrm>
              <a:off x="5736586" y="947281"/>
              <a:ext cx="984618" cy="1977100"/>
              <a:chOff x="5986599" y="678952"/>
              <a:chExt cx="1095725" cy="2200200"/>
            </a:xfrm>
          </p:grpSpPr>
          <p:sp>
            <p:nvSpPr>
              <p:cNvPr id="1781" name="Google Shape;1781;p40"/>
              <p:cNvSpPr/>
              <p:nvPr/>
            </p:nvSpPr>
            <p:spPr>
              <a:xfrm>
                <a:off x="5986599" y="678952"/>
                <a:ext cx="1087200" cy="2200200"/>
              </a:xfrm>
              <a:prstGeom prst="roundRect">
                <a:avLst>
                  <a:gd name="adj" fmla="val 8021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40"/>
              <p:cNvSpPr/>
              <p:nvPr/>
            </p:nvSpPr>
            <p:spPr>
              <a:xfrm>
                <a:off x="6346149" y="733427"/>
                <a:ext cx="378300" cy="174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40"/>
              <p:cNvSpPr/>
              <p:nvPr/>
            </p:nvSpPr>
            <p:spPr>
              <a:xfrm>
                <a:off x="7066124" y="1148825"/>
                <a:ext cx="16200" cy="4776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84" name="Google Shape;1784;p40"/>
            <p:cNvSpPr/>
            <p:nvPr/>
          </p:nvSpPr>
          <p:spPr>
            <a:xfrm>
              <a:off x="5847666" y="1348706"/>
              <a:ext cx="752398" cy="75239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0"/>
            <p:cNvSpPr/>
            <p:nvPr/>
          </p:nvSpPr>
          <p:spPr>
            <a:xfrm>
              <a:off x="5758581" y="1075208"/>
              <a:ext cx="930569" cy="1533627"/>
            </a:xfrm>
            <a:custGeom>
              <a:avLst/>
              <a:gdLst/>
              <a:ahLst/>
              <a:cxnLst/>
              <a:rect l="l" t="t" r="r" b="b"/>
              <a:pathLst>
                <a:path w="25751" h="42439" extrusionOk="0">
                  <a:moveTo>
                    <a:pt x="12677" y="8488"/>
                  </a:moveTo>
                  <a:cubicBezTo>
                    <a:pt x="17855" y="8488"/>
                    <a:pt x="22057" y="12681"/>
                    <a:pt x="22067" y="17861"/>
                  </a:cubicBezTo>
                  <a:lnTo>
                    <a:pt x="22067" y="17896"/>
                  </a:lnTo>
                  <a:cubicBezTo>
                    <a:pt x="22067" y="23091"/>
                    <a:pt x="17855" y="27302"/>
                    <a:pt x="12661" y="27302"/>
                  </a:cubicBezTo>
                  <a:lnTo>
                    <a:pt x="12621" y="27302"/>
                  </a:lnTo>
                  <a:cubicBezTo>
                    <a:pt x="7427" y="27302"/>
                    <a:pt x="3213" y="23091"/>
                    <a:pt x="3213" y="17896"/>
                  </a:cubicBezTo>
                  <a:cubicBezTo>
                    <a:pt x="3213" y="12700"/>
                    <a:pt x="7425" y="8488"/>
                    <a:pt x="12621" y="8488"/>
                  </a:cubicBezTo>
                  <a:close/>
                  <a:moveTo>
                    <a:pt x="17988" y="31971"/>
                  </a:moveTo>
                  <a:cubicBezTo>
                    <a:pt x="18992" y="31971"/>
                    <a:pt x="19805" y="32786"/>
                    <a:pt x="19805" y="33787"/>
                  </a:cubicBezTo>
                  <a:lnTo>
                    <a:pt x="19805" y="33813"/>
                  </a:lnTo>
                  <a:cubicBezTo>
                    <a:pt x="19805" y="34829"/>
                    <a:pt x="18983" y="35650"/>
                    <a:pt x="17967" y="35650"/>
                  </a:cubicBezTo>
                  <a:lnTo>
                    <a:pt x="16982" y="35650"/>
                  </a:lnTo>
                  <a:lnTo>
                    <a:pt x="16961" y="35706"/>
                  </a:lnTo>
                  <a:lnTo>
                    <a:pt x="17902" y="35900"/>
                  </a:lnTo>
                  <a:lnTo>
                    <a:pt x="17248" y="37649"/>
                  </a:lnTo>
                  <a:lnTo>
                    <a:pt x="16328" y="37294"/>
                  </a:lnTo>
                  <a:lnTo>
                    <a:pt x="16251" y="37488"/>
                  </a:lnTo>
                  <a:lnTo>
                    <a:pt x="15180" y="37046"/>
                  </a:lnTo>
                  <a:lnTo>
                    <a:pt x="15236" y="36876"/>
                  </a:lnTo>
                  <a:lnTo>
                    <a:pt x="14484" y="36589"/>
                  </a:lnTo>
                  <a:cubicBezTo>
                    <a:pt x="14470" y="36593"/>
                    <a:pt x="14454" y="36593"/>
                    <a:pt x="14440" y="36593"/>
                  </a:cubicBezTo>
                  <a:cubicBezTo>
                    <a:pt x="14136" y="36593"/>
                    <a:pt x="12652" y="36150"/>
                    <a:pt x="12549" y="35802"/>
                  </a:cubicBezTo>
                  <a:cubicBezTo>
                    <a:pt x="12535" y="35751"/>
                    <a:pt x="12530" y="35699"/>
                    <a:pt x="12535" y="35648"/>
                  </a:cubicBezTo>
                  <a:lnTo>
                    <a:pt x="7357" y="35648"/>
                  </a:lnTo>
                  <a:cubicBezTo>
                    <a:pt x="7356" y="35648"/>
                    <a:pt x="7354" y="35648"/>
                    <a:pt x="7353" y="35648"/>
                  </a:cubicBezTo>
                  <a:cubicBezTo>
                    <a:pt x="6339" y="35648"/>
                    <a:pt x="5517" y="34825"/>
                    <a:pt x="5517" y="33811"/>
                  </a:cubicBezTo>
                  <a:cubicBezTo>
                    <a:pt x="5517" y="32797"/>
                    <a:pt x="6339" y="31973"/>
                    <a:pt x="7355" y="31971"/>
                  </a:cubicBezTo>
                  <a:close/>
                  <a:moveTo>
                    <a:pt x="690" y="0"/>
                  </a:moveTo>
                  <a:cubicBezTo>
                    <a:pt x="309" y="0"/>
                    <a:pt x="1" y="310"/>
                    <a:pt x="1" y="691"/>
                  </a:cubicBezTo>
                  <a:lnTo>
                    <a:pt x="1" y="41848"/>
                  </a:lnTo>
                  <a:cubicBezTo>
                    <a:pt x="8" y="42175"/>
                    <a:pt x="276" y="42439"/>
                    <a:pt x="606" y="42439"/>
                  </a:cubicBezTo>
                  <a:lnTo>
                    <a:pt x="25153" y="42439"/>
                  </a:lnTo>
                  <a:cubicBezTo>
                    <a:pt x="25176" y="42439"/>
                    <a:pt x="25200" y="42437"/>
                    <a:pt x="25223" y="42434"/>
                  </a:cubicBezTo>
                  <a:cubicBezTo>
                    <a:pt x="25524" y="42397"/>
                    <a:pt x="25751" y="42143"/>
                    <a:pt x="25751" y="41837"/>
                  </a:cubicBezTo>
                  <a:cubicBezTo>
                    <a:pt x="25751" y="41813"/>
                    <a:pt x="25751" y="41788"/>
                    <a:pt x="25746" y="41762"/>
                  </a:cubicBezTo>
                  <a:lnTo>
                    <a:pt x="25746" y="752"/>
                  </a:lnTo>
                  <a:cubicBezTo>
                    <a:pt x="25746" y="413"/>
                    <a:pt x="25575" y="0"/>
                    <a:pt x="25242" y="0"/>
                  </a:cubicBezTo>
                  <a:lnTo>
                    <a:pt x="19111" y="0"/>
                  </a:lnTo>
                  <a:cubicBezTo>
                    <a:pt x="18934" y="9"/>
                    <a:pt x="18775" y="121"/>
                    <a:pt x="18710" y="287"/>
                  </a:cubicBezTo>
                  <a:lnTo>
                    <a:pt x="18453" y="943"/>
                  </a:lnTo>
                  <a:cubicBezTo>
                    <a:pt x="18385" y="1107"/>
                    <a:pt x="18229" y="1132"/>
                    <a:pt x="18054" y="1132"/>
                  </a:cubicBezTo>
                  <a:lnTo>
                    <a:pt x="7763" y="1132"/>
                  </a:lnTo>
                  <a:cubicBezTo>
                    <a:pt x="7749" y="1132"/>
                    <a:pt x="7735" y="1135"/>
                    <a:pt x="7719" y="1135"/>
                  </a:cubicBezTo>
                  <a:cubicBezTo>
                    <a:pt x="7569" y="1135"/>
                    <a:pt x="7432" y="1046"/>
                    <a:pt x="7366" y="910"/>
                  </a:cubicBezTo>
                  <a:lnTo>
                    <a:pt x="7109" y="339"/>
                  </a:lnTo>
                  <a:cubicBezTo>
                    <a:pt x="7051" y="161"/>
                    <a:pt x="6897" y="28"/>
                    <a:pt x="67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0"/>
            <p:cNvSpPr/>
            <p:nvPr/>
          </p:nvSpPr>
          <p:spPr>
            <a:xfrm>
              <a:off x="5957947" y="2230528"/>
              <a:ext cx="516328" cy="132985"/>
            </a:xfrm>
            <a:custGeom>
              <a:avLst/>
              <a:gdLst/>
              <a:ahLst/>
              <a:cxnLst/>
              <a:rect l="l" t="t" r="r" b="b"/>
              <a:pathLst>
                <a:path w="14288" h="3680" extrusionOk="0">
                  <a:moveTo>
                    <a:pt x="1838" y="0"/>
                  </a:moveTo>
                  <a:cubicBezTo>
                    <a:pt x="822" y="2"/>
                    <a:pt x="0" y="826"/>
                    <a:pt x="0" y="1840"/>
                  </a:cubicBezTo>
                  <a:cubicBezTo>
                    <a:pt x="0" y="2854"/>
                    <a:pt x="822" y="3677"/>
                    <a:pt x="1836" y="3677"/>
                  </a:cubicBezTo>
                  <a:cubicBezTo>
                    <a:pt x="1837" y="3677"/>
                    <a:pt x="1839" y="3677"/>
                    <a:pt x="1840" y="3677"/>
                  </a:cubicBezTo>
                  <a:lnTo>
                    <a:pt x="12450" y="3677"/>
                  </a:lnTo>
                  <a:lnTo>
                    <a:pt x="12450" y="3679"/>
                  </a:lnTo>
                  <a:cubicBezTo>
                    <a:pt x="13466" y="3679"/>
                    <a:pt x="14288" y="2858"/>
                    <a:pt x="14288" y="1842"/>
                  </a:cubicBezTo>
                  <a:lnTo>
                    <a:pt x="14288" y="1816"/>
                  </a:lnTo>
                  <a:cubicBezTo>
                    <a:pt x="14288" y="815"/>
                    <a:pt x="13475" y="0"/>
                    <a:pt x="124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0"/>
            <p:cNvSpPr/>
            <p:nvPr/>
          </p:nvSpPr>
          <p:spPr>
            <a:xfrm>
              <a:off x="7107958" y="2745112"/>
              <a:ext cx="344893" cy="343050"/>
            </a:xfrm>
            <a:custGeom>
              <a:avLst/>
              <a:gdLst/>
              <a:ahLst/>
              <a:cxnLst/>
              <a:rect l="l" t="t" r="r" b="b"/>
              <a:pathLst>
                <a:path w="9544" h="9493" extrusionOk="0">
                  <a:moveTo>
                    <a:pt x="6742" y="1"/>
                  </a:moveTo>
                  <a:lnTo>
                    <a:pt x="962" y="1179"/>
                  </a:lnTo>
                  <a:cubicBezTo>
                    <a:pt x="962" y="1179"/>
                    <a:pt x="0" y="8818"/>
                    <a:pt x="962" y="9385"/>
                  </a:cubicBezTo>
                  <a:cubicBezTo>
                    <a:pt x="1088" y="9459"/>
                    <a:pt x="1327" y="9493"/>
                    <a:pt x="1645" y="9493"/>
                  </a:cubicBezTo>
                  <a:cubicBezTo>
                    <a:pt x="3763" y="9493"/>
                    <a:pt x="9436" y="8011"/>
                    <a:pt x="9483" y="7027"/>
                  </a:cubicBezTo>
                  <a:lnTo>
                    <a:pt x="9485" y="7027"/>
                  </a:lnTo>
                  <a:cubicBezTo>
                    <a:pt x="9544" y="5916"/>
                    <a:pt x="6850" y="218"/>
                    <a:pt x="67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40"/>
            <p:cNvSpPr/>
            <p:nvPr/>
          </p:nvSpPr>
          <p:spPr>
            <a:xfrm>
              <a:off x="7142866" y="2281553"/>
              <a:ext cx="352085" cy="506246"/>
            </a:xfrm>
            <a:custGeom>
              <a:avLst/>
              <a:gdLst/>
              <a:ahLst/>
              <a:cxnLst/>
              <a:rect l="l" t="t" r="r" b="b"/>
              <a:pathLst>
                <a:path w="9743" h="14009" extrusionOk="0">
                  <a:moveTo>
                    <a:pt x="4257" y="0"/>
                  </a:moveTo>
                  <a:lnTo>
                    <a:pt x="2338" y="5561"/>
                  </a:lnTo>
                  <a:lnTo>
                    <a:pt x="4133" y="8391"/>
                  </a:lnTo>
                  <a:lnTo>
                    <a:pt x="4415" y="8900"/>
                  </a:lnTo>
                  <a:lnTo>
                    <a:pt x="3991" y="8531"/>
                  </a:lnTo>
                  <a:lnTo>
                    <a:pt x="1677" y="6105"/>
                  </a:lnTo>
                  <a:lnTo>
                    <a:pt x="1" y="8584"/>
                  </a:lnTo>
                  <a:cubicBezTo>
                    <a:pt x="605" y="9551"/>
                    <a:pt x="1280" y="10471"/>
                    <a:pt x="2018" y="11339"/>
                  </a:cubicBezTo>
                  <a:cubicBezTo>
                    <a:pt x="3172" y="12681"/>
                    <a:pt x="4650" y="14008"/>
                    <a:pt x="5979" y="14008"/>
                  </a:cubicBezTo>
                  <a:cubicBezTo>
                    <a:pt x="6319" y="14008"/>
                    <a:pt x="6650" y="13921"/>
                    <a:pt x="6962" y="13725"/>
                  </a:cubicBezTo>
                  <a:lnTo>
                    <a:pt x="6962" y="13723"/>
                  </a:lnTo>
                  <a:cubicBezTo>
                    <a:pt x="9743" y="11976"/>
                    <a:pt x="4257" y="0"/>
                    <a:pt x="42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40"/>
            <p:cNvSpPr/>
            <p:nvPr/>
          </p:nvSpPr>
          <p:spPr>
            <a:xfrm>
              <a:off x="7200649" y="2673743"/>
              <a:ext cx="14491" cy="17490"/>
            </a:xfrm>
            <a:custGeom>
              <a:avLst/>
              <a:gdLst/>
              <a:ahLst/>
              <a:cxnLst/>
              <a:rect l="l" t="t" r="r" b="b"/>
              <a:pathLst>
                <a:path w="401" h="484" extrusionOk="0">
                  <a:moveTo>
                    <a:pt x="17" y="1"/>
                  </a:moveTo>
                  <a:lnTo>
                    <a:pt x="1" y="50"/>
                  </a:lnTo>
                  <a:cubicBezTo>
                    <a:pt x="118" y="197"/>
                    <a:pt x="239" y="341"/>
                    <a:pt x="360" y="484"/>
                  </a:cubicBezTo>
                  <a:lnTo>
                    <a:pt x="400" y="465"/>
                  </a:lnTo>
                  <a:cubicBezTo>
                    <a:pt x="272" y="311"/>
                    <a:pt x="143" y="157"/>
                    <a:pt x="17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40"/>
            <p:cNvSpPr/>
            <p:nvPr/>
          </p:nvSpPr>
          <p:spPr>
            <a:xfrm>
              <a:off x="7201263" y="2544157"/>
              <a:ext cx="85826" cy="146428"/>
            </a:xfrm>
            <a:custGeom>
              <a:avLst/>
              <a:gdLst/>
              <a:ahLst/>
              <a:cxnLst/>
              <a:rect l="l" t="t" r="r" b="b"/>
              <a:pathLst>
                <a:path w="2375" h="4052" extrusionOk="0">
                  <a:moveTo>
                    <a:pt x="1170" y="1"/>
                  </a:moveTo>
                  <a:cubicBezTo>
                    <a:pt x="848" y="1035"/>
                    <a:pt x="463" y="2221"/>
                    <a:pt x="0" y="3587"/>
                  </a:cubicBezTo>
                  <a:cubicBezTo>
                    <a:pt x="126" y="3741"/>
                    <a:pt x="255" y="3897"/>
                    <a:pt x="383" y="4051"/>
                  </a:cubicBezTo>
                  <a:cubicBezTo>
                    <a:pt x="1417" y="3566"/>
                    <a:pt x="2094" y="2527"/>
                    <a:pt x="2375" y="1261"/>
                  </a:cubicBezTo>
                  <a:lnTo>
                    <a:pt x="1170" y="1"/>
                  </a:lnTo>
                  <a:close/>
                </a:path>
              </a:pathLst>
            </a:custGeom>
            <a:solidFill>
              <a:srgbClr val="336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40"/>
            <p:cNvSpPr/>
            <p:nvPr/>
          </p:nvSpPr>
          <p:spPr>
            <a:xfrm>
              <a:off x="7251023" y="2303054"/>
              <a:ext cx="60855" cy="281798"/>
            </a:xfrm>
            <a:custGeom>
              <a:avLst/>
              <a:gdLst/>
              <a:ahLst/>
              <a:cxnLst/>
              <a:rect l="l" t="t" r="r" b="b"/>
              <a:pathLst>
                <a:path w="1684" h="7798" extrusionOk="0">
                  <a:moveTo>
                    <a:pt x="1369" y="1"/>
                  </a:moveTo>
                  <a:cubicBezTo>
                    <a:pt x="1357" y="307"/>
                    <a:pt x="1308" y="766"/>
                    <a:pt x="1173" y="1457"/>
                  </a:cubicBezTo>
                  <a:cubicBezTo>
                    <a:pt x="1126" y="1721"/>
                    <a:pt x="1068" y="2015"/>
                    <a:pt x="993" y="2345"/>
                  </a:cubicBezTo>
                  <a:cubicBezTo>
                    <a:pt x="1187" y="3045"/>
                    <a:pt x="1394" y="3825"/>
                    <a:pt x="1607" y="4663"/>
                  </a:cubicBezTo>
                  <a:cubicBezTo>
                    <a:pt x="1684" y="2746"/>
                    <a:pt x="1490" y="911"/>
                    <a:pt x="1369" y="1"/>
                  </a:cubicBezTo>
                  <a:close/>
                  <a:moveTo>
                    <a:pt x="780" y="3229"/>
                  </a:moveTo>
                  <a:cubicBezTo>
                    <a:pt x="589" y="3988"/>
                    <a:pt x="335" y="4896"/>
                    <a:pt x="1" y="5991"/>
                  </a:cubicBezTo>
                  <a:lnTo>
                    <a:pt x="1156" y="7798"/>
                  </a:lnTo>
                  <a:cubicBezTo>
                    <a:pt x="1266" y="7406"/>
                    <a:pt x="1352" y="7007"/>
                    <a:pt x="1418" y="6605"/>
                  </a:cubicBezTo>
                  <a:cubicBezTo>
                    <a:pt x="1224" y="5468"/>
                    <a:pt x="1012" y="4313"/>
                    <a:pt x="780" y="3229"/>
                  </a:cubicBezTo>
                  <a:close/>
                </a:path>
              </a:pathLst>
            </a:custGeom>
            <a:solidFill>
              <a:srgbClr val="336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40"/>
            <p:cNvSpPr/>
            <p:nvPr/>
          </p:nvSpPr>
          <p:spPr>
            <a:xfrm>
              <a:off x="6185716" y="2286757"/>
              <a:ext cx="219895" cy="148958"/>
            </a:xfrm>
            <a:custGeom>
              <a:avLst/>
              <a:gdLst/>
              <a:ahLst/>
              <a:cxnLst/>
              <a:rect l="l" t="t" r="r" b="b"/>
              <a:pathLst>
                <a:path w="6085" h="4122" extrusionOk="0">
                  <a:moveTo>
                    <a:pt x="327" y="0"/>
                  </a:moveTo>
                  <a:cubicBezTo>
                    <a:pt x="278" y="0"/>
                    <a:pt x="240" y="7"/>
                    <a:pt x="215" y="20"/>
                  </a:cubicBezTo>
                  <a:cubicBezTo>
                    <a:pt x="1" y="137"/>
                    <a:pt x="1184" y="688"/>
                    <a:pt x="1184" y="688"/>
                  </a:cubicBezTo>
                  <a:cubicBezTo>
                    <a:pt x="1184" y="688"/>
                    <a:pt x="617" y="1904"/>
                    <a:pt x="729" y="2275"/>
                  </a:cubicBezTo>
                  <a:cubicBezTo>
                    <a:pt x="832" y="2624"/>
                    <a:pt x="2320" y="3067"/>
                    <a:pt x="2622" y="3067"/>
                  </a:cubicBezTo>
                  <a:cubicBezTo>
                    <a:pt x="2641" y="3067"/>
                    <a:pt x="2655" y="3065"/>
                    <a:pt x="2664" y="3062"/>
                  </a:cubicBezTo>
                  <a:lnTo>
                    <a:pt x="5431" y="4122"/>
                  </a:lnTo>
                  <a:lnTo>
                    <a:pt x="6084" y="2373"/>
                  </a:lnTo>
                  <a:lnTo>
                    <a:pt x="6084" y="2371"/>
                  </a:lnTo>
                  <a:lnTo>
                    <a:pt x="3346" y="1806"/>
                  </a:lnTo>
                  <a:cubicBezTo>
                    <a:pt x="3346" y="1806"/>
                    <a:pt x="2389" y="886"/>
                    <a:pt x="2043" y="610"/>
                  </a:cubicBezTo>
                  <a:cubicBezTo>
                    <a:pt x="1737" y="369"/>
                    <a:pt x="708" y="0"/>
                    <a:pt x="327" y="0"/>
                  </a:cubicBezTo>
                  <a:close/>
                </a:path>
              </a:pathLst>
            </a:custGeom>
            <a:solidFill>
              <a:srgbClr val="EBB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40"/>
            <p:cNvSpPr/>
            <p:nvPr/>
          </p:nvSpPr>
          <p:spPr>
            <a:xfrm>
              <a:off x="6307099" y="2350719"/>
              <a:ext cx="67540" cy="79177"/>
            </a:xfrm>
            <a:custGeom>
              <a:avLst/>
              <a:gdLst/>
              <a:ahLst/>
              <a:cxnLst/>
              <a:rect l="l" t="t" r="r" b="b"/>
              <a:pathLst>
                <a:path w="1869" h="2191" extrusionOk="0">
                  <a:moveTo>
                    <a:pt x="582" y="1"/>
                  </a:moveTo>
                  <a:lnTo>
                    <a:pt x="1" y="1749"/>
                  </a:lnTo>
                  <a:lnTo>
                    <a:pt x="1072" y="2191"/>
                  </a:lnTo>
                  <a:lnTo>
                    <a:pt x="1868" y="195"/>
                  </a:lnTo>
                  <a:lnTo>
                    <a:pt x="582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40"/>
            <p:cNvSpPr/>
            <p:nvPr/>
          </p:nvSpPr>
          <p:spPr>
            <a:xfrm>
              <a:off x="6307099" y="2350719"/>
              <a:ext cx="67540" cy="79177"/>
            </a:xfrm>
            <a:custGeom>
              <a:avLst/>
              <a:gdLst/>
              <a:ahLst/>
              <a:cxnLst/>
              <a:rect l="l" t="t" r="r" b="b"/>
              <a:pathLst>
                <a:path w="1869" h="2191" extrusionOk="0">
                  <a:moveTo>
                    <a:pt x="582" y="1"/>
                  </a:moveTo>
                  <a:lnTo>
                    <a:pt x="533" y="148"/>
                  </a:lnTo>
                  <a:lnTo>
                    <a:pt x="57" y="1579"/>
                  </a:lnTo>
                  <a:lnTo>
                    <a:pt x="1" y="1749"/>
                  </a:lnTo>
                  <a:lnTo>
                    <a:pt x="1072" y="2191"/>
                  </a:lnTo>
                  <a:lnTo>
                    <a:pt x="1868" y="195"/>
                  </a:lnTo>
                  <a:lnTo>
                    <a:pt x="582" y="1"/>
                  </a:lnTo>
                  <a:close/>
                </a:path>
              </a:pathLst>
            </a:custGeom>
            <a:solidFill>
              <a:srgbClr val="B3C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40"/>
            <p:cNvSpPr/>
            <p:nvPr/>
          </p:nvSpPr>
          <p:spPr>
            <a:xfrm>
              <a:off x="7342810" y="4298043"/>
              <a:ext cx="121421" cy="205548"/>
            </a:xfrm>
            <a:custGeom>
              <a:avLst/>
              <a:gdLst/>
              <a:ahLst/>
              <a:cxnLst/>
              <a:rect l="l" t="t" r="r" b="b"/>
              <a:pathLst>
                <a:path w="3360" h="5688" extrusionOk="0">
                  <a:moveTo>
                    <a:pt x="2172" y="0"/>
                  </a:moveTo>
                  <a:lnTo>
                    <a:pt x="1" y="757"/>
                  </a:lnTo>
                  <a:lnTo>
                    <a:pt x="703" y="3117"/>
                  </a:lnTo>
                  <a:lnTo>
                    <a:pt x="1476" y="5687"/>
                  </a:lnTo>
                  <a:lnTo>
                    <a:pt x="3360" y="5356"/>
                  </a:lnTo>
                  <a:lnTo>
                    <a:pt x="2804" y="2834"/>
                  </a:lnTo>
                  <a:lnTo>
                    <a:pt x="2172" y="0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40"/>
            <p:cNvSpPr/>
            <p:nvPr/>
          </p:nvSpPr>
          <p:spPr>
            <a:xfrm>
              <a:off x="7364059" y="4397419"/>
              <a:ext cx="4770" cy="15141"/>
            </a:xfrm>
            <a:custGeom>
              <a:avLst/>
              <a:gdLst/>
              <a:ahLst/>
              <a:cxnLst/>
              <a:rect l="l" t="t" r="r" b="b"/>
              <a:pathLst>
                <a:path w="132" h="419" extrusionOk="0">
                  <a:moveTo>
                    <a:pt x="6" y="0"/>
                  </a:moveTo>
                  <a:lnTo>
                    <a:pt x="1" y="3"/>
                  </a:lnTo>
                  <a:lnTo>
                    <a:pt x="125" y="418"/>
                  </a:lnTo>
                  <a:lnTo>
                    <a:pt x="132" y="418"/>
                  </a:lnTo>
                  <a:lnTo>
                    <a:pt x="115" y="367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40"/>
            <p:cNvSpPr/>
            <p:nvPr/>
          </p:nvSpPr>
          <p:spPr>
            <a:xfrm>
              <a:off x="7364239" y="4373858"/>
              <a:ext cx="80188" cy="38703"/>
            </a:xfrm>
            <a:custGeom>
              <a:avLst/>
              <a:gdLst/>
              <a:ahLst/>
              <a:cxnLst/>
              <a:rect l="l" t="t" r="r" b="b"/>
              <a:pathLst>
                <a:path w="2219" h="1071" extrusionOk="0">
                  <a:moveTo>
                    <a:pt x="2043" y="1"/>
                  </a:moveTo>
                  <a:lnTo>
                    <a:pt x="1" y="652"/>
                  </a:lnTo>
                  <a:lnTo>
                    <a:pt x="110" y="1019"/>
                  </a:lnTo>
                  <a:lnTo>
                    <a:pt x="127" y="1070"/>
                  </a:lnTo>
                  <a:lnTo>
                    <a:pt x="2218" y="792"/>
                  </a:lnTo>
                  <a:lnTo>
                    <a:pt x="2043" y="1"/>
                  </a:lnTo>
                  <a:close/>
                </a:path>
              </a:pathLst>
            </a:custGeom>
            <a:solidFill>
              <a:srgbClr val="B66E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40"/>
            <p:cNvSpPr/>
            <p:nvPr/>
          </p:nvSpPr>
          <p:spPr>
            <a:xfrm>
              <a:off x="6918819" y="4322652"/>
              <a:ext cx="90813" cy="198032"/>
            </a:xfrm>
            <a:custGeom>
              <a:avLst/>
              <a:gdLst/>
              <a:ahLst/>
              <a:cxnLst/>
              <a:rect l="l" t="t" r="r" b="b"/>
              <a:pathLst>
                <a:path w="2513" h="5480" extrusionOk="0">
                  <a:moveTo>
                    <a:pt x="2272" y="1"/>
                  </a:moveTo>
                  <a:lnTo>
                    <a:pt x="0" y="370"/>
                  </a:lnTo>
                  <a:lnTo>
                    <a:pt x="285" y="2816"/>
                  </a:lnTo>
                  <a:lnTo>
                    <a:pt x="600" y="5480"/>
                  </a:lnTo>
                  <a:lnTo>
                    <a:pt x="2512" y="5480"/>
                  </a:lnTo>
                  <a:lnTo>
                    <a:pt x="2403" y="2903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40"/>
            <p:cNvSpPr/>
            <p:nvPr/>
          </p:nvSpPr>
          <p:spPr>
            <a:xfrm>
              <a:off x="6927348" y="4410644"/>
              <a:ext cx="2060" cy="15720"/>
            </a:xfrm>
            <a:custGeom>
              <a:avLst/>
              <a:gdLst/>
              <a:ahLst/>
              <a:cxnLst/>
              <a:rect l="l" t="t" r="r" b="b"/>
              <a:pathLst>
                <a:path w="57" h="435" extrusionOk="0">
                  <a:moveTo>
                    <a:pt x="0" y="1"/>
                  </a:moveTo>
                  <a:lnTo>
                    <a:pt x="49" y="435"/>
                  </a:lnTo>
                  <a:lnTo>
                    <a:pt x="56" y="435"/>
                  </a:lnTo>
                  <a:lnTo>
                    <a:pt x="49" y="38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40"/>
            <p:cNvSpPr/>
            <p:nvPr/>
          </p:nvSpPr>
          <p:spPr>
            <a:xfrm>
              <a:off x="6927492" y="4400273"/>
              <a:ext cx="78165" cy="29488"/>
            </a:xfrm>
            <a:custGeom>
              <a:avLst/>
              <a:gdLst/>
              <a:ahLst/>
              <a:cxnLst/>
              <a:rect l="l" t="t" r="r" b="b"/>
              <a:pathLst>
                <a:path w="2163" h="816" extrusionOk="0">
                  <a:moveTo>
                    <a:pt x="2125" y="1"/>
                  </a:moveTo>
                  <a:lnTo>
                    <a:pt x="1" y="288"/>
                  </a:lnTo>
                  <a:lnTo>
                    <a:pt x="45" y="668"/>
                  </a:lnTo>
                  <a:lnTo>
                    <a:pt x="52" y="722"/>
                  </a:lnTo>
                  <a:lnTo>
                    <a:pt x="2163" y="815"/>
                  </a:lnTo>
                  <a:lnTo>
                    <a:pt x="2125" y="1"/>
                  </a:lnTo>
                  <a:close/>
                </a:path>
              </a:pathLst>
            </a:custGeom>
            <a:solidFill>
              <a:srgbClr val="B66E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40"/>
            <p:cNvSpPr/>
            <p:nvPr/>
          </p:nvSpPr>
          <p:spPr>
            <a:xfrm>
              <a:off x="6630991" y="2700809"/>
              <a:ext cx="819700" cy="1676766"/>
            </a:xfrm>
            <a:custGeom>
              <a:avLst/>
              <a:gdLst/>
              <a:ahLst/>
              <a:cxnLst/>
              <a:rect l="l" t="t" r="r" b="b"/>
              <a:pathLst>
                <a:path w="22683" h="46400" extrusionOk="0">
                  <a:moveTo>
                    <a:pt x="14579" y="1"/>
                  </a:moveTo>
                  <a:lnTo>
                    <a:pt x="5423" y="1563"/>
                  </a:lnTo>
                  <a:cubicBezTo>
                    <a:pt x="5423" y="1563"/>
                    <a:pt x="0" y="9902"/>
                    <a:pt x="7653" y="46399"/>
                  </a:cubicBezTo>
                  <a:lnTo>
                    <a:pt x="10942" y="46399"/>
                  </a:lnTo>
                  <a:lnTo>
                    <a:pt x="10942" y="27147"/>
                  </a:lnTo>
                  <a:lnTo>
                    <a:pt x="10657" y="18658"/>
                  </a:lnTo>
                  <a:lnTo>
                    <a:pt x="10657" y="18658"/>
                  </a:lnTo>
                  <a:cubicBezTo>
                    <a:pt x="11159" y="20955"/>
                    <a:pt x="11815" y="23544"/>
                    <a:pt x="12665" y="26456"/>
                  </a:cubicBezTo>
                  <a:cubicBezTo>
                    <a:pt x="14234" y="31853"/>
                    <a:pt x="16458" y="38355"/>
                    <a:pt x="19584" y="46142"/>
                  </a:cubicBezTo>
                  <a:lnTo>
                    <a:pt x="22682" y="45596"/>
                  </a:lnTo>
                  <a:lnTo>
                    <a:pt x="19339" y="26633"/>
                  </a:lnTo>
                  <a:lnTo>
                    <a:pt x="15760" y="8151"/>
                  </a:lnTo>
                  <a:lnTo>
                    <a:pt x="15347" y="5123"/>
                  </a:lnTo>
                  <a:cubicBezTo>
                    <a:pt x="15198" y="3402"/>
                    <a:pt x="14941" y="1691"/>
                    <a:pt x="1457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40"/>
            <p:cNvSpPr/>
            <p:nvPr/>
          </p:nvSpPr>
          <p:spPr>
            <a:xfrm>
              <a:off x="6759601" y="2936455"/>
              <a:ext cx="485323" cy="1188950"/>
            </a:xfrm>
            <a:custGeom>
              <a:avLst/>
              <a:gdLst/>
              <a:ahLst/>
              <a:cxnLst/>
              <a:rect l="l" t="t" r="r" b="b"/>
              <a:pathLst>
                <a:path w="13430" h="32901" extrusionOk="0">
                  <a:moveTo>
                    <a:pt x="491" y="0"/>
                  </a:moveTo>
                  <a:cubicBezTo>
                    <a:pt x="211" y="1871"/>
                    <a:pt x="0" y="4366"/>
                    <a:pt x="0" y="7636"/>
                  </a:cubicBezTo>
                  <a:lnTo>
                    <a:pt x="0" y="7636"/>
                  </a:lnTo>
                  <a:cubicBezTo>
                    <a:pt x="0" y="4366"/>
                    <a:pt x="211" y="1873"/>
                    <a:pt x="491" y="0"/>
                  </a:cubicBezTo>
                  <a:close/>
                  <a:moveTo>
                    <a:pt x="0" y="7639"/>
                  </a:moveTo>
                  <a:cubicBezTo>
                    <a:pt x="0" y="8446"/>
                    <a:pt x="13" y="9299"/>
                    <a:pt x="41" y="10202"/>
                  </a:cubicBezTo>
                  <a:cubicBezTo>
                    <a:pt x="13" y="9299"/>
                    <a:pt x="0" y="8446"/>
                    <a:pt x="0" y="7639"/>
                  </a:cubicBezTo>
                  <a:close/>
                  <a:moveTo>
                    <a:pt x="7098" y="12137"/>
                  </a:moveTo>
                  <a:cubicBezTo>
                    <a:pt x="7099" y="12141"/>
                    <a:pt x="7100" y="12144"/>
                    <a:pt x="7100" y="12147"/>
                  </a:cubicBezTo>
                  <a:lnTo>
                    <a:pt x="7100" y="12147"/>
                  </a:lnTo>
                  <a:lnTo>
                    <a:pt x="7100" y="12137"/>
                  </a:lnTo>
                  <a:close/>
                  <a:moveTo>
                    <a:pt x="7100" y="12147"/>
                  </a:moveTo>
                  <a:lnTo>
                    <a:pt x="7100" y="12158"/>
                  </a:lnTo>
                  <a:cubicBezTo>
                    <a:pt x="7106" y="12182"/>
                    <a:pt x="7113" y="12207"/>
                    <a:pt x="7119" y="12232"/>
                  </a:cubicBezTo>
                  <a:lnTo>
                    <a:pt x="7119" y="12232"/>
                  </a:lnTo>
                  <a:cubicBezTo>
                    <a:pt x="7113" y="12204"/>
                    <a:pt x="7107" y="12176"/>
                    <a:pt x="7100" y="12147"/>
                  </a:cubicBezTo>
                  <a:close/>
                  <a:moveTo>
                    <a:pt x="7119" y="12232"/>
                  </a:moveTo>
                  <a:lnTo>
                    <a:pt x="7119" y="12232"/>
                  </a:lnTo>
                  <a:cubicBezTo>
                    <a:pt x="7120" y="12240"/>
                    <a:pt x="7122" y="12247"/>
                    <a:pt x="7124" y="12254"/>
                  </a:cubicBezTo>
                  <a:cubicBezTo>
                    <a:pt x="7122" y="12247"/>
                    <a:pt x="7121" y="12240"/>
                    <a:pt x="7119" y="12232"/>
                  </a:cubicBezTo>
                  <a:close/>
                  <a:moveTo>
                    <a:pt x="7187" y="12541"/>
                  </a:moveTo>
                  <a:cubicBezTo>
                    <a:pt x="7203" y="12625"/>
                    <a:pt x="7217" y="12709"/>
                    <a:pt x="7226" y="12796"/>
                  </a:cubicBezTo>
                  <a:cubicBezTo>
                    <a:pt x="7273" y="12975"/>
                    <a:pt x="7322" y="13158"/>
                    <a:pt x="7369" y="13342"/>
                  </a:cubicBezTo>
                  <a:cubicBezTo>
                    <a:pt x="7336" y="13195"/>
                    <a:pt x="7301" y="13048"/>
                    <a:pt x="7268" y="12901"/>
                  </a:cubicBezTo>
                  <a:cubicBezTo>
                    <a:pt x="7259" y="12866"/>
                    <a:pt x="7250" y="12831"/>
                    <a:pt x="7240" y="12796"/>
                  </a:cubicBezTo>
                  <a:lnTo>
                    <a:pt x="7238" y="12765"/>
                  </a:lnTo>
                  <a:cubicBezTo>
                    <a:pt x="7219" y="12691"/>
                    <a:pt x="7203" y="12616"/>
                    <a:pt x="7187" y="12541"/>
                  </a:cubicBezTo>
                  <a:close/>
                  <a:moveTo>
                    <a:pt x="8517" y="17864"/>
                  </a:moveTo>
                  <a:cubicBezTo>
                    <a:pt x="8697" y="18539"/>
                    <a:pt x="8886" y="19234"/>
                    <a:pt x="9094" y="19946"/>
                  </a:cubicBezTo>
                  <a:lnTo>
                    <a:pt x="9519" y="21361"/>
                  </a:lnTo>
                  <a:cubicBezTo>
                    <a:pt x="10534" y="24713"/>
                    <a:pt x="11790" y="28465"/>
                    <a:pt x="13341" y="32662"/>
                  </a:cubicBezTo>
                  <a:lnTo>
                    <a:pt x="13341" y="32662"/>
                  </a:lnTo>
                  <a:cubicBezTo>
                    <a:pt x="11576" y="27888"/>
                    <a:pt x="10197" y="23686"/>
                    <a:pt x="9122" y="20000"/>
                  </a:cubicBezTo>
                  <a:lnTo>
                    <a:pt x="9108" y="19946"/>
                  </a:lnTo>
                  <a:cubicBezTo>
                    <a:pt x="9087" y="19876"/>
                    <a:pt x="9068" y="19806"/>
                    <a:pt x="9047" y="19738"/>
                  </a:cubicBezTo>
                  <a:cubicBezTo>
                    <a:pt x="8861" y="19096"/>
                    <a:pt x="8686" y="18473"/>
                    <a:pt x="8517" y="17864"/>
                  </a:cubicBezTo>
                  <a:close/>
                  <a:moveTo>
                    <a:pt x="13341" y="32663"/>
                  </a:moveTo>
                  <a:cubicBezTo>
                    <a:pt x="13371" y="32742"/>
                    <a:pt x="13400" y="32821"/>
                    <a:pt x="13429" y="32900"/>
                  </a:cubicBezTo>
                  <a:cubicBezTo>
                    <a:pt x="13400" y="32821"/>
                    <a:pt x="13371" y="32742"/>
                    <a:pt x="13341" y="326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40"/>
            <p:cNvSpPr/>
            <p:nvPr/>
          </p:nvSpPr>
          <p:spPr>
            <a:xfrm>
              <a:off x="7190025" y="2918821"/>
              <a:ext cx="398" cy="2638"/>
            </a:xfrm>
            <a:custGeom>
              <a:avLst/>
              <a:gdLst/>
              <a:ahLst/>
              <a:cxnLst/>
              <a:rect l="l" t="t" r="r" b="b"/>
              <a:pathLst>
                <a:path w="11" h="73" extrusionOk="0">
                  <a:moveTo>
                    <a:pt x="1" y="0"/>
                  </a:moveTo>
                  <a:lnTo>
                    <a:pt x="1" y="3"/>
                  </a:lnTo>
                  <a:lnTo>
                    <a:pt x="10" y="7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79A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40"/>
            <p:cNvSpPr/>
            <p:nvPr/>
          </p:nvSpPr>
          <p:spPr>
            <a:xfrm>
              <a:off x="6755988" y="2918821"/>
              <a:ext cx="688522" cy="1440537"/>
            </a:xfrm>
            <a:custGeom>
              <a:avLst/>
              <a:gdLst/>
              <a:ahLst/>
              <a:cxnLst/>
              <a:rect l="l" t="t" r="r" b="b"/>
              <a:pathLst>
                <a:path w="19053" h="39863" extrusionOk="0">
                  <a:moveTo>
                    <a:pt x="7366" y="13389"/>
                  </a:moveTo>
                  <a:cubicBezTo>
                    <a:pt x="7371" y="13408"/>
                    <a:pt x="7376" y="13427"/>
                    <a:pt x="7381" y="13446"/>
                  </a:cubicBezTo>
                  <a:lnTo>
                    <a:pt x="7381" y="13446"/>
                  </a:lnTo>
                  <a:cubicBezTo>
                    <a:pt x="7377" y="13427"/>
                    <a:pt x="7373" y="13408"/>
                    <a:pt x="7368" y="13389"/>
                  </a:cubicBezTo>
                  <a:close/>
                  <a:moveTo>
                    <a:pt x="7381" y="13446"/>
                  </a:moveTo>
                  <a:cubicBezTo>
                    <a:pt x="7410" y="13574"/>
                    <a:pt x="7440" y="13702"/>
                    <a:pt x="7469" y="13830"/>
                  </a:cubicBezTo>
                  <a:cubicBezTo>
                    <a:pt x="7833" y="15233"/>
                    <a:pt x="8193" y="16739"/>
                    <a:pt x="8617" y="18352"/>
                  </a:cubicBezTo>
                  <a:cubicBezTo>
                    <a:pt x="8786" y="18961"/>
                    <a:pt x="8963" y="19584"/>
                    <a:pt x="9147" y="20226"/>
                  </a:cubicBezTo>
                  <a:cubicBezTo>
                    <a:pt x="8433" y="17733"/>
                    <a:pt x="7920" y="15481"/>
                    <a:pt x="7381" y="13446"/>
                  </a:cubicBezTo>
                  <a:close/>
                  <a:moveTo>
                    <a:pt x="12012" y="0"/>
                  </a:moveTo>
                  <a:lnTo>
                    <a:pt x="591" y="488"/>
                  </a:lnTo>
                  <a:cubicBezTo>
                    <a:pt x="241" y="2823"/>
                    <a:pt x="1" y="6124"/>
                    <a:pt x="141" y="10692"/>
                  </a:cubicBezTo>
                  <a:cubicBezTo>
                    <a:pt x="346" y="17390"/>
                    <a:pt x="1373" y="26803"/>
                    <a:pt x="4089" y="39862"/>
                  </a:cubicBezTo>
                  <a:lnTo>
                    <a:pt x="7481" y="39362"/>
                  </a:lnTo>
                  <a:lnTo>
                    <a:pt x="7481" y="21132"/>
                  </a:lnTo>
                  <a:lnTo>
                    <a:pt x="7198" y="12644"/>
                  </a:lnTo>
                  <a:lnTo>
                    <a:pt x="7198" y="12625"/>
                  </a:lnTo>
                  <a:cubicBezTo>
                    <a:pt x="7207" y="12665"/>
                    <a:pt x="7214" y="12705"/>
                    <a:pt x="7224" y="12742"/>
                  </a:cubicBezTo>
                  <a:cubicBezTo>
                    <a:pt x="7247" y="12838"/>
                    <a:pt x="7268" y="12933"/>
                    <a:pt x="7287" y="13029"/>
                  </a:cubicBezTo>
                  <a:cubicBezTo>
                    <a:pt x="7303" y="13104"/>
                    <a:pt x="7322" y="13181"/>
                    <a:pt x="7338" y="13256"/>
                  </a:cubicBezTo>
                  <a:lnTo>
                    <a:pt x="7014" y="9357"/>
                  </a:lnTo>
                  <a:cubicBezTo>
                    <a:pt x="7014" y="9357"/>
                    <a:pt x="8970" y="5043"/>
                    <a:pt x="8237" y="2001"/>
                  </a:cubicBezTo>
                  <a:lnTo>
                    <a:pt x="8237" y="2001"/>
                  </a:lnTo>
                  <a:cubicBezTo>
                    <a:pt x="8305" y="2174"/>
                    <a:pt x="9598" y="5482"/>
                    <a:pt x="9087" y="8790"/>
                  </a:cubicBezTo>
                  <a:cubicBezTo>
                    <a:pt x="8970" y="13151"/>
                    <a:pt x="9152" y="17514"/>
                    <a:pt x="9631" y="21851"/>
                  </a:cubicBezTo>
                  <a:lnTo>
                    <a:pt x="9222" y="20488"/>
                  </a:lnTo>
                  <a:lnTo>
                    <a:pt x="9222" y="20488"/>
                  </a:lnTo>
                  <a:cubicBezTo>
                    <a:pt x="10315" y="24237"/>
                    <a:pt x="11722" y="28516"/>
                    <a:pt x="13529" y="33388"/>
                  </a:cubicBezTo>
                  <a:cubicBezTo>
                    <a:pt x="14262" y="35370"/>
                    <a:pt x="15065" y="37453"/>
                    <a:pt x="15934" y="39633"/>
                  </a:cubicBezTo>
                  <a:lnTo>
                    <a:pt x="19053" y="38599"/>
                  </a:lnTo>
                  <a:lnTo>
                    <a:pt x="15873" y="20600"/>
                  </a:lnTo>
                  <a:lnTo>
                    <a:pt x="12294" y="2118"/>
                  </a:lnTo>
                  <a:lnTo>
                    <a:pt x="12021" y="73"/>
                  </a:lnTo>
                  <a:lnTo>
                    <a:pt x="120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40"/>
            <p:cNvSpPr/>
            <p:nvPr/>
          </p:nvSpPr>
          <p:spPr>
            <a:xfrm>
              <a:off x="7321309" y="4308306"/>
              <a:ext cx="138984" cy="95727"/>
            </a:xfrm>
            <a:custGeom>
              <a:avLst/>
              <a:gdLst/>
              <a:ahLst/>
              <a:cxnLst/>
              <a:rect l="l" t="t" r="r" b="b"/>
              <a:pathLst>
                <a:path w="3846" h="2649" extrusionOk="0">
                  <a:moveTo>
                    <a:pt x="3845" y="1"/>
                  </a:moveTo>
                  <a:lnTo>
                    <a:pt x="0" y="1278"/>
                  </a:lnTo>
                  <a:lnTo>
                    <a:pt x="614" y="2648"/>
                  </a:lnTo>
                  <a:lnTo>
                    <a:pt x="3792" y="1635"/>
                  </a:lnTo>
                  <a:lnTo>
                    <a:pt x="3845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40"/>
            <p:cNvSpPr/>
            <p:nvPr/>
          </p:nvSpPr>
          <p:spPr>
            <a:xfrm>
              <a:off x="7321309" y="4308306"/>
              <a:ext cx="138984" cy="95727"/>
            </a:xfrm>
            <a:custGeom>
              <a:avLst/>
              <a:gdLst/>
              <a:ahLst/>
              <a:cxnLst/>
              <a:rect l="l" t="t" r="r" b="b"/>
              <a:pathLst>
                <a:path w="3846" h="2649" extrusionOk="0">
                  <a:moveTo>
                    <a:pt x="3845" y="1"/>
                  </a:moveTo>
                  <a:lnTo>
                    <a:pt x="3409" y="146"/>
                  </a:lnTo>
                  <a:lnTo>
                    <a:pt x="290" y="1180"/>
                  </a:lnTo>
                  <a:lnTo>
                    <a:pt x="0" y="1278"/>
                  </a:lnTo>
                  <a:lnTo>
                    <a:pt x="614" y="2648"/>
                  </a:lnTo>
                  <a:lnTo>
                    <a:pt x="3792" y="1635"/>
                  </a:lnTo>
                  <a:lnTo>
                    <a:pt x="384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40"/>
            <p:cNvSpPr/>
            <p:nvPr/>
          </p:nvSpPr>
          <p:spPr>
            <a:xfrm>
              <a:off x="6892765" y="4339636"/>
              <a:ext cx="144802" cy="73937"/>
            </a:xfrm>
            <a:custGeom>
              <a:avLst/>
              <a:gdLst/>
              <a:ahLst/>
              <a:cxnLst/>
              <a:rect l="l" t="t" r="r" b="b"/>
              <a:pathLst>
                <a:path w="4007" h="2046" extrusionOk="0">
                  <a:moveTo>
                    <a:pt x="4006" y="0"/>
                  </a:moveTo>
                  <a:lnTo>
                    <a:pt x="0" y="588"/>
                  </a:lnTo>
                  <a:lnTo>
                    <a:pt x="364" y="2045"/>
                  </a:lnTo>
                  <a:lnTo>
                    <a:pt x="3670" y="1602"/>
                  </a:lnTo>
                  <a:lnTo>
                    <a:pt x="4006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40"/>
            <p:cNvSpPr/>
            <p:nvPr/>
          </p:nvSpPr>
          <p:spPr>
            <a:xfrm>
              <a:off x="6892765" y="4339636"/>
              <a:ext cx="144802" cy="73937"/>
            </a:xfrm>
            <a:custGeom>
              <a:avLst/>
              <a:gdLst/>
              <a:ahLst/>
              <a:cxnLst/>
              <a:rect l="l" t="t" r="r" b="b"/>
              <a:pathLst>
                <a:path w="4007" h="2046" extrusionOk="0">
                  <a:moveTo>
                    <a:pt x="4006" y="0"/>
                  </a:moveTo>
                  <a:lnTo>
                    <a:pt x="3698" y="44"/>
                  </a:lnTo>
                  <a:lnTo>
                    <a:pt x="304" y="544"/>
                  </a:lnTo>
                  <a:lnTo>
                    <a:pt x="0" y="588"/>
                  </a:lnTo>
                  <a:lnTo>
                    <a:pt x="364" y="2045"/>
                  </a:lnTo>
                  <a:lnTo>
                    <a:pt x="3670" y="1602"/>
                  </a:lnTo>
                  <a:lnTo>
                    <a:pt x="40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40"/>
            <p:cNvSpPr/>
            <p:nvPr/>
          </p:nvSpPr>
          <p:spPr>
            <a:xfrm>
              <a:off x="7021158" y="3397738"/>
              <a:ext cx="68191" cy="261453"/>
            </a:xfrm>
            <a:custGeom>
              <a:avLst/>
              <a:gdLst/>
              <a:ahLst/>
              <a:cxnLst/>
              <a:rect l="l" t="t" r="r" b="b"/>
              <a:pathLst>
                <a:path w="1887" h="7235" extrusionOk="0">
                  <a:moveTo>
                    <a:pt x="0" y="0"/>
                  </a:moveTo>
                  <a:lnTo>
                    <a:pt x="2" y="31"/>
                  </a:lnTo>
                  <a:cubicBezTo>
                    <a:pt x="12" y="66"/>
                    <a:pt x="21" y="101"/>
                    <a:pt x="30" y="136"/>
                  </a:cubicBezTo>
                  <a:lnTo>
                    <a:pt x="2" y="3"/>
                  </a:lnTo>
                  <a:lnTo>
                    <a:pt x="0" y="0"/>
                  </a:lnTo>
                  <a:close/>
                  <a:moveTo>
                    <a:pt x="1809" y="6973"/>
                  </a:moveTo>
                  <a:cubicBezTo>
                    <a:pt x="1828" y="7043"/>
                    <a:pt x="1849" y="7110"/>
                    <a:pt x="1869" y="7179"/>
                  </a:cubicBezTo>
                  <a:lnTo>
                    <a:pt x="1869" y="7179"/>
                  </a:lnTo>
                  <a:cubicBezTo>
                    <a:pt x="1869" y="7177"/>
                    <a:pt x="1868" y="7174"/>
                    <a:pt x="1868" y="7172"/>
                  </a:cubicBezTo>
                  <a:lnTo>
                    <a:pt x="1809" y="6973"/>
                  </a:lnTo>
                  <a:close/>
                  <a:moveTo>
                    <a:pt x="1869" y="7179"/>
                  </a:moveTo>
                  <a:cubicBezTo>
                    <a:pt x="1874" y="7198"/>
                    <a:pt x="1880" y="7216"/>
                    <a:pt x="1886" y="7235"/>
                  </a:cubicBezTo>
                  <a:lnTo>
                    <a:pt x="1870" y="7181"/>
                  </a:lnTo>
                  <a:cubicBezTo>
                    <a:pt x="1870" y="7181"/>
                    <a:pt x="1870" y="7180"/>
                    <a:pt x="1869" y="7179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40"/>
            <p:cNvSpPr/>
            <p:nvPr/>
          </p:nvSpPr>
          <p:spPr>
            <a:xfrm>
              <a:off x="7009486" y="2991021"/>
              <a:ext cx="94607" cy="717360"/>
            </a:xfrm>
            <a:custGeom>
              <a:avLst/>
              <a:gdLst/>
              <a:ahLst/>
              <a:cxnLst/>
              <a:rect l="l" t="t" r="r" b="b"/>
              <a:pathLst>
                <a:path w="2618" h="19851" extrusionOk="0">
                  <a:moveTo>
                    <a:pt x="1222" y="1"/>
                  </a:moveTo>
                  <a:lnTo>
                    <a:pt x="1222" y="1"/>
                  </a:lnTo>
                  <a:cubicBezTo>
                    <a:pt x="1955" y="3043"/>
                    <a:pt x="1" y="7357"/>
                    <a:pt x="1" y="7357"/>
                  </a:cubicBezTo>
                  <a:lnTo>
                    <a:pt x="323" y="11255"/>
                  </a:lnTo>
                  <a:lnTo>
                    <a:pt x="353" y="11391"/>
                  </a:lnTo>
                  <a:cubicBezTo>
                    <a:pt x="893" y="13440"/>
                    <a:pt x="1409" y="15712"/>
                    <a:pt x="2132" y="18228"/>
                  </a:cubicBezTo>
                  <a:lnTo>
                    <a:pt x="2191" y="18427"/>
                  </a:lnTo>
                  <a:cubicBezTo>
                    <a:pt x="2198" y="18448"/>
                    <a:pt x="2202" y="18469"/>
                    <a:pt x="2209" y="18490"/>
                  </a:cubicBezTo>
                  <a:lnTo>
                    <a:pt x="2618" y="19851"/>
                  </a:lnTo>
                  <a:cubicBezTo>
                    <a:pt x="2139" y="15516"/>
                    <a:pt x="1957" y="11153"/>
                    <a:pt x="2072" y="6792"/>
                  </a:cubicBezTo>
                  <a:cubicBezTo>
                    <a:pt x="2583" y="3481"/>
                    <a:pt x="1292" y="173"/>
                    <a:pt x="12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40"/>
            <p:cNvSpPr/>
            <p:nvPr/>
          </p:nvSpPr>
          <p:spPr>
            <a:xfrm>
              <a:off x="7187676" y="2901258"/>
              <a:ext cx="2385" cy="17599"/>
            </a:xfrm>
            <a:custGeom>
              <a:avLst/>
              <a:gdLst/>
              <a:ahLst/>
              <a:cxnLst/>
              <a:rect l="l" t="t" r="r" b="b"/>
              <a:pathLst>
                <a:path w="66" h="487" extrusionOk="0">
                  <a:moveTo>
                    <a:pt x="0" y="1"/>
                  </a:moveTo>
                  <a:lnTo>
                    <a:pt x="66" y="486"/>
                  </a:lnTo>
                  <a:lnTo>
                    <a:pt x="66" y="48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52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40"/>
            <p:cNvSpPr/>
            <p:nvPr/>
          </p:nvSpPr>
          <p:spPr>
            <a:xfrm>
              <a:off x="6777272" y="2927674"/>
              <a:ext cx="1445" cy="8817"/>
            </a:xfrm>
            <a:custGeom>
              <a:avLst/>
              <a:gdLst/>
              <a:ahLst/>
              <a:cxnLst/>
              <a:rect l="l" t="t" r="r" b="b"/>
              <a:pathLst>
                <a:path w="40" h="244" extrusionOk="0">
                  <a:moveTo>
                    <a:pt x="37" y="0"/>
                  </a:moveTo>
                  <a:cubicBezTo>
                    <a:pt x="26" y="80"/>
                    <a:pt x="14" y="162"/>
                    <a:pt x="0" y="243"/>
                  </a:cubicBezTo>
                  <a:cubicBezTo>
                    <a:pt x="14" y="162"/>
                    <a:pt x="26" y="82"/>
                    <a:pt x="4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40"/>
            <p:cNvSpPr/>
            <p:nvPr/>
          </p:nvSpPr>
          <p:spPr>
            <a:xfrm>
              <a:off x="7187676" y="2901258"/>
              <a:ext cx="2385" cy="17599"/>
            </a:xfrm>
            <a:custGeom>
              <a:avLst/>
              <a:gdLst/>
              <a:ahLst/>
              <a:cxnLst/>
              <a:rect l="l" t="t" r="r" b="b"/>
              <a:pathLst>
                <a:path w="66" h="487" extrusionOk="0">
                  <a:moveTo>
                    <a:pt x="0" y="1"/>
                  </a:moveTo>
                  <a:lnTo>
                    <a:pt x="66" y="486"/>
                  </a:lnTo>
                  <a:lnTo>
                    <a:pt x="66" y="48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97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40"/>
            <p:cNvSpPr/>
            <p:nvPr/>
          </p:nvSpPr>
          <p:spPr>
            <a:xfrm>
              <a:off x="6777344" y="2851245"/>
              <a:ext cx="412723" cy="85248"/>
            </a:xfrm>
            <a:custGeom>
              <a:avLst/>
              <a:gdLst/>
              <a:ahLst/>
              <a:cxnLst/>
              <a:rect l="l" t="t" r="r" b="b"/>
              <a:pathLst>
                <a:path w="11421" h="2359" extrusionOk="0">
                  <a:moveTo>
                    <a:pt x="458" y="0"/>
                  </a:moveTo>
                  <a:cubicBezTo>
                    <a:pt x="316" y="586"/>
                    <a:pt x="171" y="1287"/>
                    <a:pt x="38" y="2115"/>
                  </a:cubicBezTo>
                  <a:cubicBezTo>
                    <a:pt x="24" y="2195"/>
                    <a:pt x="12" y="2277"/>
                    <a:pt x="0" y="2358"/>
                  </a:cubicBezTo>
                  <a:lnTo>
                    <a:pt x="11421" y="1870"/>
                  </a:lnTo>
                  <a:lnTo>
                    <a:pt x="11353" y="1385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40"/>
            <p:cNvSpPr/>
            <p:nvPr/>
          </p:nvSpPr>
          <p:spPr>
            <a:xfrm>
              <a:off x="6967170" y="1848529"/>
              <a:ext cx="274498" cy="311141"/>
            </a:xfrm>
            <a:custGeom>
              <a:avLst/>
              <a:gdLst/>
              <a:ahLst/>
              <a:cxnLst/>
              <a:rect l="l" t="t" r="r" b="b"/>
              <a:pathLst>
                <a:path w="7596" h="8610" extrusionOk="0">
                  <a:moveTo>
                    <a:pt x="3459" y="0"/>
                  </a:moveTo>
                  <a:cubicBezTo>
                    <a:pt x="3448" y="0"/>
                    <a:pt x="3438" y="0"/>
                    <a:pt x="3427" y="0"/>
                  </a:cubicBezTo>
                  <a:cubicBezTo>
                    <a:pt x="3068" y="3"/>
                    <a:pt x="2708" y="42"/>
                    <a:pt x="2356" y="119"/>
                  </a:cubicBezTo>
                  <a:cubicBezTo>
                    <a:pt x="1531" y="283"/>
                    <a:pt x="847" y="850"/>
                    <a:pt x="537" y="1630"/>
                  </a:cubicBezTo>
                  <a:cubicBezTo>
                    <a:pt x="525" y="1656"/>
                    <a:pt x="514" y="1681"/>
                    <a:pt x="507" y="1707"/>
                  </a:cubicBezTo>
                  <a:lnTo>
                    <a:pt x="507" y="1742"/>
                  </a:lnTo>
                  <a:cubicBezTo>
                    <a:pt x="262" y="2421"/>
                    <a:pt x="128" y="3136"/>
                    <a:pt x="110" y="3857"/>
                  </a:cubicBezTo>
                  <a:cubicBezTo>
                    <a:pt x="0" y="5673"/>
                    <a:pt x="194" y="7174"/>
                    <a:pt x="976" y="8024"/>
                  </a:cubicBezTo>
                  <a:cubicBezTo>
                    <a:pt x="1355" y="8410"/>
                    <a:pt x="1871" y="8610"/>
                    <a:pt x="2555" y="8610"/>
                  </a:cubicBezTo>
                  <a:cubicBezTo>
                    <a:pt x="2877" y="8610"/>
                    <a:pt x="3237" y="8565"/>
                    <a:pt x="3637" y="8475"/>
                  </a:cubicBezTo>
                  <a:cubicBezTo>
                    <a:pt x="4067" y="8360"/>
                    <a:pt x="4468" y="8162"/>
                    <a:pt x="4821" y="7893"/>
                  </a:cubicBezTo>
                  <a:cubicBezTo>
                    <a:pt x="4846" y="7877"/>
                    <a:pt x="4872" y="7861"/>
                    <a:pt x="4896" y="7840"/>
                  </a:cubicBezTo>
                  <a:lnTo>
                    <a:pt x="4896" y="7840"/>
                  </a:lnTo>
                  <a:lnTo>
                    <a:pt x="4893" y="7842"/>
                  </a:lnTo>
                  <a:cubicBezTo>
                    <a:pt x="7595" y="5826"/>
                    <a:pt x="6972" y="0"/>
                    <a:pt x="3459" y="0"/>
                  </a:cubicBezTo>
                  <a:close/>
                </a:path>
              </a:pathLst>
            </a:custGeom>
            <a:solidFill>
              <a:srgbClr val="EBB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40"/>
            <p:cNvSpPr/>
            <p:nvPr/>
          </p:nvSpPr>
          <p:spPr>
            <a:xfrm>
              <a:off x="7003343" y="2134947"/>
              <a:ext cx="35884" cy="17996"/>
            </a:xfrm>
            <a:custGeom>
              <a:avLst/>
              <a:gdLst/>
              <a:ahLst/>
              <a:cxnLst/>
              <a:rect l="l" t="t" r="r" b="b"/>
              <a:pathLst>
                <a:path w="993" h="498" extrusionOk="0">
                  <a:moveTo>
                    <a:pt x="1" y="0"/>
                  </a:moveTo>
                  <a:cubicBezTo>
                    <a:pt x="222" y="229"/>
                    <a:pt x="495" y="399"/>
                    <a:pt x="799" y="497"/>
                  </a:cubicBezTo>
                  <a:cubicBezTo>
                    <a:pt x="874" y="371"/>
                    <a:pt x="939" y="238"/>
                    <a:pt x="993" y="100"/>
                  </a:cubicBezTo>
                  <a:lnTo>
                    <a:pt x="993" y="100"/>
                  </a:lnTo>
                  <a:cubicBezTo>
                    <a:pt x="944" y="103"/>
                    <a:pt x="897" y="103"/>
                    <a:pt x="850" y="103"/>
                  </a:cubicBezTo>
                  <a:cubicBezTo>
                    <a:pt x="563" y="103"/>
                    <a:pt x="278" y="68"/>
                    <a:pt x="1" y="0"/>
                  </a:cubicBezTo>
                  <a:close/>
                </a:path>
              </a:pathLst>
            </a:custGeom>
            <a:solidFill>
              <a:srgbClr val="BC8F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40"/>
            <p:cNvSpPr/>
            <p:nvPr/>
          </p:nvSpPr>
          <p:spPr>
            <a:xfrm>
              <a:off x="7024591" y="2097980"/>
              <a:ext cx="150873" cy="202441"/>
            </a:xfrm>
            <a:custGeom>
              <a:avLst/>
              <a:gdLst/>
              <a:ahLst/>
              <a:cxnLst/>
              <a:rect l="l" t="t" r="r" b="b"/>
              <a:pathLst>
                <a:path w="4175" h="5602" extrusionOk="0">
                  <a:moveTo>
                    <a:pt x="1266" y="1"/>
                  </a:moveTo>
                  <a:cubicBezTo>
                    <a:pt x="1266" y="1"/>
                    <a:pt x="1782" y="2627"/>
                    <a:pt x="1" y="3554"/>
                  </a:cubicBezTo>
                  <a:cubicBezTo>
                    <a:pt x="1" y="3554"/>
                    <a:pt x="398" y="4688"/>
                    <a:pt x="2531" y="5601"/>
                  </a:cubicBezTo>
                  <a:cubicBezTo>
                    <a:pt x="2531" y="5601"/>
                    <a:pt x="3834" y="5193"/>
                    <a:pt x="3617" y="4186"/>
                  </a:cubicBezTo>
                  <a:cubicBezTo>
                    <a:pt x="3617" y="4186"/>
                    <a:pt x="2889" y="3951"/>
                    <a:pt x="3377" y="2337"/>
                  </a:cubicBezTo>
                  <a:cubicBezTo>
                    <a:pt x="3470" y="2029"/>
                    <a:pt x="4175" y="678"/>
                    <a:pt x="4175" y="678"/>
                  </a:cubicBezTo>
                  <a:lnTo>
                    <a:pt x="1628" y="180"/>
                  </a:lnTo>
                  <a:lnTo>
                    <a:pt x="1266" y="1"/>
                  </a:lnTo>
                  <a:close/>
                </a:path>
              </a:pathLst>
            </a:custGeom>
            <a:solidFill>
              <a:srgbClr val="EBB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40"/>
            <p:cNvSpPr/>
            <p:nvPr/>
          </p:nvSpPr>
          <p:spPr>
            <a:xfrm>
              <a:off x="6979204" y="1815284"/>
              <a:ext cx="312551" cy="317863"/>
            </a:xfrm>
            <a:custGeom>
              <a:avLst/>
              <a:gdLst/>
              <a:ahLst/>
              <a:cxnLst/>
              <a:rect l="l" t="t" r="r" b="b"/>
              <a:pathLst>
                <a:path w="8649" h="8796" extrusionOk="0">
                  <a:moveTo>
                    <a:pt x="3903" y="0"/>
                  </a:moveTo>
                  <a:cubicBezTo>
                    <a:pt x="2291" y="0"/>
                    <a:pt x="710" y="859"/>
                    <a:pt x="192" y="2636"/>
                  </a:cubicBezTo>
                  <a:cubicBezTo>
                    <a:pt x="192" y="2636"/>
                    <a:pt x="1" y="5116"/>
                    <a:pt x="2349" y="6182"/>
                  </a:cubicBezTo>
                  <a:cubicBezTo>
                    <a:pt x="2349" y="6182"/>
                    <a:pt x="3360" y="8757"/>
                    <a:pt x="4845" y="8795"/>
                  </a:cubicBezTo>
                  <a:cubicBezTo>
                    <a:pt x="4863" y="8795"/>
                    <a:pt x="4881" y="8795"/>
                    <a:pt x="4898" y="8795"/>
                  </a:cubicBezTo>
                  <a:cubicBezTo>
                    <a:pt x="6903" y="8795"/>
                    <a:pt x="8649" y="5937"/>
                    <a:pt x="7957" y="3026"/>
                  </a:cubicBezTo>
                  <a:cubicBezTo>
                    <a:pt x="7479" y="1035"/>
                    <a:pt x="5673" y="0"/>
                    <a:pt x="3903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40"/>
            <p:cNvSpPr/>
            <p:nvPr/>
          </p:nvSpPr>
          <p:spPr>
            <a:xfrm>
              <a:off x="6944549" y="1798733"/>
              <a:ext cx="429454" cy="403183"/>
            </a:xfrm>
            <a:custGeom>
              <a:avLst/>
              <a:gdLst/>
              <a:ahLst/>
              <a:cxnLst/>
              <a:rect l="l" t="t" r="r" b="b"/>
              <a:pathLst>
                <a:path w="11884" h="11157" extrusionOk="0">
                  <a:moveTo>
                    <a:pt x="3479" y="0"/>
                  </a:moveTo>
                  <a:cubicBezTo>
                    <a:pt x="2360" y="0"/>
                    <a:pt x="1026" y="332"/>
                    <a:pt x="731" y="1834"/>
                  </a:cubicBezTo>
                  <a:cubicBezTo>
                    <a:pt x="0" y="5564"/>
                    <a:pt x="2949" y="5961"/>
                    <a:pt x="2949" y="5961"/>
                  </a:cubicBezTo>
                  <a:cubicBezTo>
                    <a:pt x="2949" y="5961"/>
                    <a:pt x="3269" y="9075"/>
                    <a:pt x="2125" y="10194"/>
                  </a:cubicBezTo>
                  <a:cubicBezTo>
                    <a:pt x="2125" y="10194"/>
                    <a:pt x="3500" y="11156"/>
                    <a:pt x="5885" y="11156"/>
                  </a:cubicBezTo>
                  <a:cubicBezTo>
                    <a:pt x="6803" y="11156"/>
                    <a:pt x="7871" y="11014"/>
                    <a:pt x="9068" y="10618"/>
                  </a:cubicBezTo>
                  <a:cubicBezTo>
                    <a:pt x="11883" y="9687"/>
                    <a:pt x="9243" y="5303"/>
                    <a:pt x="9243" y="5303"/>
                  </a:cubicBezTo>
                  <a:cubicBezTo>
                    <a:pt x="9243" y="5303"/>
                    <a:pt x="10636" y="156"/>
                    <a:pt x="5972" y="156"/>
                  </a:cubicBezTo>
                  <a:cubicBezTo>
                    <a:pt x="5705" y="156"/>
                    <a:pt x="5419" y="173"/>
                    <a:pt x="5111" y="209"/>
                  </a:cubicBezTo>
                  <a:lnTo>
                    <a:pt x="5111" y="207"/>
                  </a:lnTo>
                  <a:cubicBezTo>
                    <a:pt x="5111" y="207"/>
                    <a:pt x="4362" y="0"/>
                    <a:pt x="3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40"/>
            <p:cNvSpPr/>
            <p:nvPr/>
          </p:nvSpPr>
          <p:spPr>
            <a:xfrm>
              <a:off x="7021303" y="1978368"/>
              <a:ext cx="67866" cy="71624"/>
            </a:xfrm>
            <a:custGeom>
              <a:avLst/>
              <a:gdLst/>
              <a:ahLst/>
              <a:cxnLst/>
              <a:rect l="l" t="t" r="r" b="b"/>
              <a:pathLst>
                <a:path w="1878" h="1982" extrusionOk="0">
                  <a:moveTo>
                    <a:pt x="799" y="1"/>
                  </a:moveTo>
                  <a:cubicBezTo>
                    <a:pt x="273" y="1"/>
                    <a:pt x="1" y="595"/>
                    <a:pt x="1" y="957"/>
                  </a:cubicBezTo>
                  <a:cubicBezTo>
                    <a:pt x="1" y="1699"/>
                    <a:pt x="108" y="1981"/>
                    <a:pt x="294" y="1981"/>
                  </a:cubicBezTo>
                  <a:cubicBezTo>
                    <a:pt x="310" y="1981"/>
                    <a:pt x="327" y="1979"/>
                    <a:pt x="344" y="1975"/>
                  </a:cubicBezTo>
                  <a:cubicBezTo>
                    <a:pt x="1878" y="1634"/>
                    <a:pt x="1511" y="101"/>
                    <a:pt x="911" y="10"/>
                  </a:cubicBezTo>
                  <a:cubicBezTo>
                    <a:pt x="873" y="4"/>
                    <a:pt x="836" y="1"/>
                    <a:pt x="799" y="1"/>
                  </a:cubicBezTo>
                  <a:close/>
                </a:path>
              </a:pathLst>
            </a:custGeom>
            <a:solidFill>
              <a:srgbClr val="EBB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40"/>
            <p:cNvSpPr/>
            <p:nvPr/>
          </p:nvSpPr>
          <p:spPr>
            <a:xfrm>
              <a:off x="6937863" y="1813585"/>
              <a:ext cx="98004" cy="187010"/>
            </a:xfrm>
            <a:custGeom>
              <a:avLst/>
              <a:gdLst/>
              <a:ahLst/>
              <a:cxnLst/>
              <a:rect l="l" t="t" r="r" b="b"/>
              <a:pathLst>
                <a:path w="2712" h="5175" extrusionOk="0">
                  <a:moveTo>
                    <a:pt x="2298" y="1"/>
                  </a:moveTo>
                  <a:cubicBezTo>
                    <a:pt x="2024" y="1"/>
                    <a:pt x="1647" y="53"/>
                    <a:pt x="1287" y="274"/>
                  </a:cubicBezTo>
                  <a:cubicBezTo>
                    <a:pt x="785" y="585"/>
                    <a:pt x="445" y="1136"/>
                    <a:pt x="272" y="1918"/>
                  </a:cubicBezTo>
                  <a:cubicBezTo>
                    <a:pt x="1" y="3139"/>
                    <a:pt x="346" y="3958"/>
                    <a:pt x="683" y="4432"/>
                  </a:cubicBezTo>
                  <a:cubicBezTo>
                    <a:pt x="1049" y="4943"/>
                    <a:pt x="1483" y="5172"/>
                    <a:pt x="1488" y="5174"/>
                  </a:cubicBezTo>
                  <a:lnTo>
                    <a:pt x="1493" y="5174"/>
                  </a:lnTo>
                  <a:cubicBezTo>
                    <a:pt x="1495" y="5174"/>
                    <a:pt x="1497" y="5172"/>
                    <a:pt x="1500" y="5170"/>
                  </a:cubicBezTo>
                  <a:cubicBezTo>
                    <a:pt x="1502" y="5165"/>
                    <a:pt x="1500" y="5160"/>
                    <a:pt x="1497" y="5160"/>
                  </a:cubicBezTo>
                  <a:cubicBezTo>
                    <a:pt x="1493" y="5160"/>
                    <a:pt x="1059" y="4931"/>
                    <a:pt x="694" y="4422"/>
                  </a:cubicBezTo>
                  <a:cubicBezTo>
                    <a:pt x="360" y="3951"/>
                    <a:pt x="17" y="3134"/>
                    <a:pt x="286" y="1920"/>
                  </a:cubicBezTo>
                  <a:cubicBezTo>
                    <a:pt x="456" y="1143"/>
                    <a:pt x="797" y="594"/>
                    <a:pt x="1297" y="286"/>
                  </a:cubicBezTo>
                  <a:cubicBezTo>
                    <a:pt x="1654" y="66"/>
                    <a:pt x="2028" y="15"/>
                    <a:pt x="2300" y="15"/>
                  </a:cubicBezTo>
                  <a:cubicBezTo>
                    <a:pt x="2537" y="15"/>
                    <a:pt x="2696" y="54"/>
                    <a:pt x="2700" y="55"/>
                  </a:cubicBezTo>
                  <a:cubicBezTo>
                    <a:pt x="2701" y="55"/>
                    <a:pt x="2702" y="56"/>
                    <a:pt x="2703" y="56"/>
                  </a:cubicBezTo>
                  <a:cubicBezTo>
                    <a:pt x="2707" y="56"/>
                    <a:pt x="2709" y="53"/>
                    <a:pt x="2709" y="50"/>
                  </a:cubicBezTo>
                  <a:cubicBezTo>
                    <a:pt x="2711" y="45"/>
                    <a:pt x="2709" y="43"/>
                    <a:pt x="2704" y="41"/>
                  </a:cubicBezTo>
                  <a:cubicBezTo>
                    <a:pt x="2701" y="41"/>
                    <a:pt x="2539" y="1"/>
                    <a:pt x="2298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40"/>
            <p:cNvSpPr/>
            <p:nvPr/>
          </p:nvSpPr>
          <p:spPr>
            <a:xfrm>
              <a:off x="6986033" y="2194139"/>
              <a:ext cx="237963" cy="92584"/>
            </a:xfrm>
            <a:custGeom>
              <a:avLst/>
              <a:gdLst/>
              <a:ahLst/>
              <a:cxnLst/>
              <a:rect l="l" t="t" r="r" b="b"/>
              <a:pathLst>
                <a:path w="6585" h="2562" extrusionOk="0">
                  <a:moveTo>
                    <a:pt x="2640" y="0"/>
                  </a:moveTo>
                  <a:cubicBezTo>
                    <a:pt x="1134" y="0"/>
                    <a:pt x="1" y="610"/>
                    <a:pt x="1" y="610"/>
                  </a:cubicBezTo>
                  <a:lnTo>
                    <a:pt x="6068" y="2562"/>
                  </a:lnTo>
                  <a:cubicBezTo>
                    <a:pt x="6068" y="2562"/>
                    <a:pt x="6584" y="1054"/>
                    <a:pt x="4324" y="276"/>
                  </a:cubicBezTo>
                  <a:cubicBezTo>
                    <a:pt x="3739" y="75"/>
                    <a:pt x="3166" y="0"/>
                    <a:pt x="264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40"/>
            <p:cNvSpPr/>
            <p:nvPr/>
          </p:nvSpPr>
          <p:spPr>
            <a:xfrm>
              <a:off x="7002584" y="2194067"/>
              <a:ext cx="198465" cy="53591"/>
            </a:xfrm>
            <a:custGeom>
              <a:avLst/>
              <a:gdLst/>
              <a:ahLst/>
              <a:cxnLst/>
              <a:rect l="l" t="t" r="r" b="b"/>
              <a:pathLst>
                <a:path w="5492" h="1483" extrusionOk="0">
                  <a:moveTo>
                    <a:pt x="2181" y="1"/>
                  </a:moveTo>
                  <a:lnTo>
                    <a:pt x="2181" y="3"/>
                  </a:lnTo>
                  <a:cubicBezTo>
                    <a:pt x="1436" y="8"/>
                    <a:pt x="699" y="145"/>
                    <a:pt x="1" y="411"/>
                  </a:cubicBezTo>
                  <a:cubicBezTo>
                    <a:pt x="99" y="421"/>
                    <a:pt x="194" y="432"/>
                    <a:pt x="290" y="442"/>
                  </a:cubicBezTo>
                  <a:cubicBezTo>
                    <a:pt x="1693" y="587"/>
                    <a:pt x="3082" y="832"/>
                    <a:pt x="4450" y="1175"/>
                  </a:cubicBezTo>
                  <a:cubicBezTo>
                    <a:pt x="4793" y="1271"/>
                    <a:pt x="5148" y="1376"/>
                    <a:pt x="5491" y="1483"/>
                  </a:cubicBezTo>
                  <a:cubicBezTo>
                    <a:pt x="5279" y="1065"/>
                    <a:pt x="4821" y="605"/>
                    <a:pt x="3866" y="278"/>
                  </a:cubicBezTo>
                  <a:cubicBezTo>
                    <a:pt x="3766" y="243"/>
                    <a:pt x="3663" y="213"/>
                    <a:pt x="3563" y="185"/>
                  </a:cubicBezTo>
                  <a:cubicBezTo>
                    <a:pt x="3189" y="82"/>
                    <a:pt x="2807" y="22"/>
                    <a:pt x="2419" y="8"/>
                  </a:cubicBezTo>
                  <a:cubicBezTo>
                    <a:pt x="2340" y="3"/>
                    <a:pt x="2260" y="1"/>
                    <a:pt x="2181" y="1"/>
                  </a:cubicBezTo>
                  <a:close/>
                </a:path>
              </a:pathLst>
            </a:custGeom>
            <a:solidFill>
              <a:srgbClr val="A0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40"/>
            <p:cNvSpPr/>
            <p:nvPr/>
          </p:nvSpPr>
          <p:spPr>
            <a:xfrm>
              <a:off x="6777344" y="2203824"/>
              <a:ext cx="529410" cy="699761"/>
            </a:xfrm>
            <a:custGeom>
              <a:avLst/>
              <a:gdLst/>
              <a:ahLst/>
              <a:cxnLst/>
              <a:rect l="l" t="t" r="r" b="b"/>
              <a:pathLst>
                <a:path w="14650" h="19364" extrusionOk="0">
                  <a:moveTo>
                    <a:pt x="3446" y="0"/>
                  </a:moveTo>
                  <a:cubicBezTo>
                    <a:pt x="3144" y="0"/>
                    <a:pt x="2842" y="5"/>
                    <a:pt x="2540" y="15"/>
                  </a:cubicBezTo>
                  <a:cubicBezTo>
                    <a:pt x="2580" y="655"/>
                    <a:pt x="2606" y="1260"/>
                    <a:pt x="2631" y="1829"/>
                  </a:cubicBezTo>
                  <a:cubicBezTo>
                    <a:pt x="2664" y="2579"/>
                    <a:pt x="2687" y="3274"/>
                    <a:pt x="2704" y="3919"/>
                  </a:cubicBezTo>
                  <a:cubicBezTo>
                    <a:pt x="2736" y="5130"/>
                    <a:pt x="2734" y="6167"/>
                    <a:pt x="2704" y="7087"/>
                  </a:cubicBezTo>
                  <a:cubicBezTo>
                    <a:pt x="2657" y="9094"/>
                    <a:pt x="2414" y="11090"/>
                    <a:pt x="1980" y="13049"/>
                  </a:cubicBezTo>
                  <a:lnTo>
                    <a:pt x="0" y="17858"/>
                  </a:lnTo>
                  <a:lnTo>
                    <a:pt x="11843" y="19364"/>
                  </a:lnTo>
                  <a:lnTo>
                    <a:pt x="11169" y="14648"/>
                  </a:lnTo>
                  <a:cubicBezTo>
                    <a:pt x="13151" y="8929"/>
                    <a:pt x="13975" y="5912"/>
                    <a:pt x="14281" y="4203"/>
                  </a:cubicBezTo>
                  <a:cubicBezTo>
                    <a:pt x="14649" y="2301"/>
                    <a:pt x="14388" y="2154"/>
                    <a:pt x="14388" y="2154"/>
                  </a:cubicBezTo>
                  <a:cubicBezTo>
                    <a:pt x="14388" y="2154"/>
                    <a:pt x="12434" y="1386"/>
                    <a:pt x="10683" y="905"/>
                  </a:cubicBezTo>
                  <a:cubicBezTo>
                    <a:pt x="9315" y="562"/>
                    <a:pt x="7926" y="317"/>
                    <a:pt x="6523" y="174"/>
                  </a:cubicBezTo>
                  <a:cubicBezTo>
                    <a:pt x="5501" y="59"/>
                    <a:pt x="4474" y="0"/>
                    <a:pt x="34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40"/>
            <p:cNvSpPr/>
            <p:nvPr/>
          </p:nvSpPr>
          <p:spPr>
            <a:xfrm>
              <a:off x="6331057" y="2204619"/>
              <a:ext cx="564608" cy="328234"/>
            </a:xfrm>
            <a:custGeom>
              <a:avLst/>
              <a:gdLst/>
              <a:ahLst/>
              <a:cxnLst/>
              <a:rect l="l" t="t" r="r" b="b"/>
              <a:pathLst>
                <a:path w="15624" h="9083" extrusionOk="0">
                  <a:moveTo>
                    <a:pt x="14890" y="0"/>
                  </a:moveTo>
                  <a:cubicBezTo>
                    <a:pt x="14890" y="0"/>
                    <a:pt x="7783" y="5463"/>
                    <a:pt x="7041" y="5463"/>
                  </a:cubicBezTo>
                  <a:cubicBezTo>
                    <a:pt x="7026" y="5463"/>
                    <a:pt x="7014" y="5460"/>
                    <a:pt x="7004" y="5456"/>
                  </a:cubicBezTo>
                  <a:cubicBezTo>
                    <a:pt x="6509" y="5232"/>
                    <a:pt x="781" y="4100"/>
                    <a:pt x="781" y="4100"/>
                  </a:cubicBezTo>
                  <a:lnTo>
                    <a:pt x="1" y="6423"/>
                  </a:lnTo>
                  <a:cubicBezTo>
                    <a:pt x="1" y="6423"/>
                    <a:pt x="4952" y="8710"/>
                    <a:pt x="6792" y="9063"/>
                  </a:cubicBezTo>
                  <a:cubicBezTo>
                    <a:pt x="6860" y="9076"/>
                    <a:pt x="6934" y="9082"/>
                    <a:pt x="7014" y="9082"/>
                  </a:cubicBezTo>
                  <a:cubicBezTo>
                    <a:pt x="9097" y="9082"/>
                    <a:pt x="15070" y="4809"/>
                    <a:pt x="15070" y="4809"/>
                  </a:cubicBezTo>
                  <a:cubicBezTo>
                    <a:pt x="15623" y="3243"/>
                    <a:pt x="15558" y="1522"/>
                    <a:pt x="148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40"/>
            <p:cNvSpPr/>
            <p:nvPr/>
          </p:nvSpPr>
          <p:spPr>
            <a:xfrm>
              <a:off x="7235015" y="2262654"/>
              <a:ext cx="138984" cy="560199"/>
            </a:xfrm>
            <a:custGeom>
              <a:avLst/>
              <a:gdLst/>
              <a:ahLst/>
              <a:cxnLst/>
              <a:rect l="l" t="t" r="r" b="b"/>
              <a:pathLst>
                <a:path w="3846" h="15502" extrusionOk="0">
                  <a:moveTo>
                    <a:pt x="0" y="1"/>
                  </a:moveTo>
                  <a:lnTo>
                    <a:pt x="0" y="1"/>
                  </a:lnTo>
                  <a:cubicBezTo>
                    <a:pt x="1655" y="3883"/>
                    <a:pt x="2944" y="15385"/>
                    <a:pt x="2944" y="15385"/>
                  </a:cubicBezTo>
                  <a:lnTo>
                    <a:pt x="3845" y="15502"/>
                  </a:lnTo>
                  <a:cubicBezTo>
                    <a:pt x="3187" y="8500"/>
                    <a:pt x="423" y="45"/>
                    <a:pt x="423" y="4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40"/>
            <p:cNvSpPr/>
            <p:nvPr/>
          </p:nvSpPr>
          <p:spPr>
            <a:xfrm>
              <a:off x="7235015" y="2262726"/>
              <a:ext cx="134828" cy="521243"/>
            </a:xfrm>
            <a:custGeom>
              <a:avLst/>
              <a:gdLst/>
              <a:ahLst/>
              <a:cxnLst/>
              <a:rect l="l" t="t" r="r" b="b"/>
              <a:pathLst>
                <a:path w="3731" h="14424" extrusionOk="0">
                  <a:moveTo>
                    <a:pt x="0" y="1"/>
                  </a:moveTo>
                  <a:cubicBezTo>
                    <a:pt x="1235" y="2893"/>
                    <a:pt x="2265" y="10018"/>
                    <a:pt x="2708" y="13459"/>
                  </a:cubicBezTo>
                  <a:lnTo>
                    <a:pt x="3231" y="13354"/>
                  </a:lnTo>
                  <a:lnTo>
                    <a:pt x="3231" y="13350"/>
                  </a:lnTo>
                  <a:lnTo>
                    <a:pt x="3233" y="13354"/>
                  </a:lnTo>
                  <a:cubicBezTo>
                    <a:pt x="3259" y="13408"/>
                    <a:pt x="3453" y="13821"/>
                    <a:pt x="3731" y="14423"/>
                  </a:cubicBezTo>
                  <a:cubicBezTo>
                    <a:pt x="2914" y="7663"/>
                    <a:pt x="423" y="43"/>
                    <a:pt x="423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40"/>
            <p:cNvSpPr/>
            <p:nvPr/>
          </p:nvSpPr>
          <p:spPr>
            <a:xfrm>
              <a:off x="7217199" y="2745293"/>
              <a:ext cx="235651" cy="330294"/>
            </a:xfrm>
            <a:custGeom>
              <a:avLst/>
              <a:gdLst/>
              <a:ahLst/>
              <a:cxnLst/>
              <a:rect l="l" t="t" r="r" b="b"/>
              <a:pathLst>
                <a:path w="6521" h="9140" extrusionOk="0">
                  <a:moveTo>
                    <a:pt x="3726" y="0"/>
                  </a:moveTo>
                  <a:lnTo>
                    <a:pt x="1" y="750"/>
                  </a:lnTo>
                  <a:lnTo>
                    <a:pt x="1226" y="9140"/>
                  </a:lnTo>
                  <a:cubicBezTo>
                    <a:pt x="3628" y="8643"/>
                    <a:pt x="6432" y="7706"/>
                    <a:pt x="6467" y="7018"/>
                  </a:cubicBezTo>
                  <a:cubicBezTo>
                    <a:pt x="6521" y="5911"/>
                    <a:pt x="3827" y="213"/>
                    <a:pt x="37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40"/>
            <p:cNvSpPr/>
            <p:nvPr/>
          </p:nvSpPr>
          <p:spPr>
            <a:xfrm>
              <a:off x="7351772" y="2745112"/>
              <a:ext cx="181" cy="217"/>
            </a:xfrm>
            <a:custGeom>
              <a:avLst/>
              <a:gdLst/>
              <a:ahLst/>
              <a:cxnLst/>
              <a:rect l="l" t="t" r="r" b="b"/>
              <a:pathLst>
                <a:path w="5" h="6" extrusionOk="0">
                  <a:moveTo>
                    <a:pt x="0" y="1"/>
                  </a:moveTo>
                  <a:lnTo>
                    <a:pt x="0" y="5"/>
                  </a:lnTo>
                  <a:lnTo>
                    <a:pt x="5" y="5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3B4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40"/>
            <p:cNvSpPr/>
            <p:nvPr/>
          </p:nvSpPr>
          <p:spPr>
            <a:xfrm>
              <a:off x="7325103" y="2745293"/>
              <a:ext cx="127673" cy="276486"/>
            </a:xfrm>
            <a:custGeom>
              <a:avLst/>
              <a:gdLst/>
              <a:ahLst/>
              <a:cxnLst/>
              <a:rect l="l" t="t" r="r" b="b"/>
              <a:pathLst>
                <a:path w="3533" h="7651" extrusionOk="0">
                  <a:moveTo>
                    <a:pt x="738" y="0"/>
                  </a:moveTo>
                  <a:cubicBezTo>
                    <a:pt x="712" y="224"/>
                    <a:pt x="0" y="6329"/>
                    <a:pt x="927" y="7209"/>
                  </a:cubicBezTo>
                  <a:cubicBezTo>
                    <a:pt x="1270" y="7531"/>
                    <a:pt x="1623" y="7650"/>
                    <a:pt x="1961" y="7650"/>
                  </a:cubicBezTo>
                  <a:cubicBezTo>
                    <a:pt x="2559" y="7650"/>
                    <a:pt x="3112" y="7279"/>
                    <a:pt x="3474" y="7022"/>
                  </a:cubicBezTo>
                  <a:cubicBezTo>
                    <a:pt x="3532" y="5918"/>
                    <a:pt x="880" y="294"/>
                    <a:pt x="740" y="0"/>
                  </a:cubicBezTo>
                  <a:close/>
                </a:path>
              </a:pathLst>
            </a:custGeom>
            <a:solidFill>
              <a:srgbClr val="434A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40"/>
            <p:cNvSpPr/>
            <p:nvPr/>
          </p:nvSpPr>
          <p:spPr>
            <a:xfrm>
              <a:off x="7221247" y="2256836"/>
              <a:ext cx="97968" cy="546286"/>
            </a:xfrm>
            <a:custGeom>
              <a:avLst/>
              <a:gdLst/>
              <a:ahLst/>
              <a:cxnLst/>
              <a:rect l="l" t="t" r="r" b="b"/>
              <a:pathLst>
                <a:path w="2711" h="15117" extrusionOk="0">
                  <a:moveTo>
                    <a:pt x="1" y="0"/>
                  </a:moveTo>
                  <a:cubicBezTo>
                    <a:pt x="1289" y="1929"/>
                    <a:pt x="1882" y="15116"/>
                    <a:pt x="1882" y="15116"/>
                  </a:cubicBezTo>
                  <a:lnTo>
                    <a:pt x="2711" y="15116"/>
                  </a:lnTo>
                  <a:cubicBezTo>
                    <a:pt x="2195" y="2244"/>
                    <a:pt x="381" y="164"/>
                    <a:pt x="381" y="16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40"/>
            <p:cNvSpPr/>
            <p:nvPr/>
          </p:nvSpPr>
          <p:spPr>
            <a:xfrm>
              <a:off x="6818215" y="4486965"/>
              <a:ext cx="214763" cy="202874"/>
            </a:xfrm>
            <a:custGeom>
              <a:avLst/>
              <a:gdLst/>
              <a:ahLst/>
              <a:cxnLst/>
              <a:rect l="l" t="t" r="r" b="b"/>
              <a:pathLst>
                <a:path w="5943" h="5614" extrusionOk="0">
                  <a:moveTo>
                    <a:pt x="4597" y="1"/>
                  </a:moveTo>
                  <a:cubicBezTo>
                    <a:pt x="4504" y="1"/>
                    <a:pt x="4411" y="12"/>
                    <a:pt x="4318" y="34"/>
                  </a:cubicBezTo>
                  <a:lnTo>
                    <a:pt x="2938" y="391"/>
                  </a:lnTo>
                  <a:cubicBezTo>
                    <a:pt x="2432" y="3534"/>
                    <a:pt x="1381" y="4579"/>
                    <a:pt x="1381" y="4579"/>
                  </a:cubicBezTo>
                  <a:cubicBezTo>
                    <a:pt x="1029" y="4694"/>
                    <a:pt x="702" y="4871"/>
                    <a:pt x="413" y="5105"/>
                  </a:cubicBezTo>
                  <a:cubicBezTo>
                    <a:pt x="0" y="5505"/>
                    <a:pt x="537" y="5613"/>
                    <a:pt x="1921" y="5613"/>
                  </a:cubicBezTo>
                  <a:cubicBezTo>
                    <a:pt x="2129" y="5613"/>
                    <a:pt x="2355" y="5611"/>
                    <a:pt x="2600" y="5607"/>
                  </a:cubicBezTo>
                  <a:cubicBezTo>
                    <a:pt x="4213" y="5562"/>
                    <a:pt x="4556" y="4727"/>
                    <a:pt x="4717" y="3930"/>
                  </a:cubicBezTo>
                  <a:cubicBezTo>
                    <a:pt x="4835" y="3349"/>
                    <a:pt x="5169" y="2731"/>
                    <a:pt x="5353" y="2731"/>
                  </a:cubicBezTo>
                  <a:cubicBezTo>
                    <a:pt x="5421" y="2731"/>
                    <a:pt x="5468" y="2814"/>
                    <a:pt x="5478" y="3011"/>
                  </a:cubicBezTo>
                  <a:lnTo>
                    <a:pt x="5576" y="5179"/>
                  </a:lnTo>
                  <a:lnTo>
                    <a:pt x="5826" y="5179"/>
                  </a:lnTo>
                  <a:cubicBezTo>
                    <a:pt x="5826" y="5179"/>
                    <a:pt x="5943" y="2791"/>
                    <a:pt x="5805" y="1724"/>
                  </a:cubicBezTo>
                  <a:cubicBezTo>
                    <a:pt x="5777" y="1381"/>
                    <a:pt x="5728" y="1040"/>
                    <a:pt x="5660" y="702"/>
                  </a:cubicBezTo>
                  <a:cubicBezTo>
                    <a:pt x="5637" y="639"/>
                    <a:pt x="5609" y="578"/>
                    <a:pt x="5572" y="522"/>
                  </a:cubicBezTo>
                  <a:cubicBezTo>
                    <a:pt x="5350" y="191"/>
                    <a:pt x="4982" y="1"/>
                    <a:pt x="45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40"/>
            <p:cNvSpPr/>
            <p:nvPr/>
          </p:nvSpPr>
          <p:spPr>
            <a:xfrm>
              <a:off x="6914917" y="4433844"/>
              <a:ext cx="110724" cy="104328"/>
            </a:xfrm>
            <a:custGeom>
              <a:avLst/>
              <a:gdLst/>
              <a:ahLst/>
              <a:cxnLst/>
              <a:rect l="l" t="t" r="r" b="b"/>
              <a:pathLst>
                <a:path w="3064" h="2887" extrusionOk="0">
                  <a:moveTo>
                    <a:pt x="3064" y="1"/>
                  </a:moveTo>
                  <a:lnTo>
                    <a:pt x="1" y="339"/>
                  </a:lnTo>
                  <a:cubicBezTo>
                    <a:pt x="1" y="339"/>
                    <a:pt x="372" y="1794"/>
                    <a:pt x="66" y="2886"/>
                  </a:cubicBezTo>
                  <a:cubicBezTo>
                    <a:pt x="1607" y="2480"/>
                    <a:pt x="2945" y="2013"/>
                    <a:pt x="2945" y="2013"/>
                  </a:cubicBezTo>
                  <a:cubicBezTo>
                    <a:pt x="3034" y="1278"/>
                    <a:pt x="3064" y="1"/>
                    <a:pt x="3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40"/>
            <p:cNvSpPr/>
            <p:nvPr/>
          </p:nvSpPr>
          <p:spPr>
            <a:xfrm>
              <a:off x="7268803" y="4486965"/>
              <a:ext cx="214330" cy="202874"/>
            </a:xfrm>
            <a:custGeom>
              <a:avLst/>
              <a:gdLst/>
              <a:ahLst/>
              <a:cxnLst/>
              <a:rect l="l" t="t" r="r" b="b"/>
              <a:pathLst>
                <a:path w="5931" h="5614" extrusionOk="0">
                  <a:moveTo>
                    <a:pt x="4585" y="1"/>
                  </a:moveTo>
                  <a:cubicBezTo>
                    <a:pt x="4492" y="1"/>
                    <a:pt x="4399" y="12"/>
                    <a:pt x="4306" y="34"/>
                  </a:cubicBezTo>
                  <a:lnTo>
                    <a:pt x="2929" y="391"/>
                  </a:lnTo>
                  <a:cubicBezTo>
                    <a:pt x="2422" y="3534"/>
                    <a:pt x="1369" y="4579"/>
                    <a:pt x="1369" y="4579"/>
                  </a:cubicBezTo>
                  <a:cubicBezTo>
                    <a:pt x="1017" y="4694"/>
                    <a:pt x="690" y="4871"/>
                    <a:pt x="400" y="5105"/>
                  </a:cubicBezTo>
                  <a:cubicBezTo>
                    <a:pt x="0" y="5505"/>
                    <a:pt x="528" y="5613"/>
                    <a:pt x="1908" y="5613"/>
                  </a:cubicBezTo>
                  <a:cubicBezTo>
                    <a:pt x="2115" y="5613"/>
                    <a:pt x="2341" y="5611"/>
                    <a:pt x="2586" y="5607"/>
                  </a:cubicBezTo>
                  <a:cubicBezTo>
                    <a:pt x="4199" y="5562"/>
                    <a:pt x="4542" y="4727"/>
                    <a:pt x="4703" y="3930"/>
                  </a:cubicBezTo>
                  <a:cubicBezTo>
                    <a:pt x="4821" y="3349"/>
                    <a:pt x="5154" y="2731"/>
                    <a:pt x="5339" y="2731"/>
                  </a:cubicBezTo>
                  <a:cubicBezTo>
                    <a:pt x="5406" y="2731"/>
                    <a:pt x="5454" y="2814"/>
                    <a:pt x="5464" y="3011"/>
                  </a:cubicBezTo>
                  <a:lnTo>
                    <a:pt x="5562" y="5179"/>
                  </a:lnTo>
                  <a:lnTo>
                    <a:pt x="5812" y="5179"/>
                  </a:lnTo>
                  <a:cubicBezTo>
                    <a:pt x="5812" y="5179"/>
                    <a:pt x="5931" y="2791"/>
                    <a:pt x="5793" y="1724"/>
                  </a:cubicBezTo>
                  <a:cubicBezTo>
                    <a:pt x="5765" y="1381"/>
                    <a:pt x="5716" y="1040"/>
                    <a:pt x="5646" y="702"/>
                  </a:cubicBezTo>
                  <a:cubicBezTo>
                    <a:pt x="5625" y="639"/>
                    <a:pt x="5595" y="578"/>
                    <a:pt x="5560" y="522"/>
                  </a:cubicBezTo>
                  <a:cubicBezTo>
                    <a:pt x="5338" y="191"/>
                    <a:pt x="4970" y="1"/>
                    <a:pt x="4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40"/>
            <p:cNvSpPr/>
            <p:nvPr/>
          </p:nvSpPr>
          <p:spPr>
            <a:xfrm>
              <a:off x="7364745" y="4433844"/>
              <a:ext cx="110724" cy="104328"/>
            </a:xfrm>
            <a:custGeom>
              <a:avLst/>
              <a:gdLst/>
              <a:ahLst/>
              <a:cxnLst/>
              <a:rect l="l" t="t" r="r" b="b"/>
              <a:pathLst>
                <a:path w="3064" h="2887" extrusionOk="0">
                  <a:moveTo>
                    <a:pt x="3063" y="1"/>
                  </a:moveTo>
                  <a:lnTo>
                    <a:pt x="1" y="339"/>
                  </a:lnTo>
                  <a:cubicBezTo>
                    <a:pt x="1" y="339"/>
                    <a:pt x="372" y="1794"/>
                    <a:pt x="66" y="2886"/>
                  </a:cubicBezTo>
                  <a:cubicBezTo>
                    <a:pt x="1616" y="2480"/>
                    <a:pt x="2944" y="2013"/>
                    <a:pt x="2944" y="2013"/>
                  </a:cubicBezTo>
                  <a:cubicBezTo>
                    <a:pt x="3033" y="1278"/>
                    <a:pt x="3063" y="1"/>
                    <a:pt x="3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40"/>
            <p:cNvSpPr/>
            <p:nvPr/>
          </p:nvSpPr>
          <p:spPr>
            <a:xfrm>
              <a:off x="6040089" y="1547369"/>
              <a:ext cx="352063" cy="355072"/>
            </a:xfrm>
            <a:custGeom>
              <a:avLst/>
              <a:gdLst/>
              <a:ahLst/>
              <a:cxnLst/>
              <a:rect l="l" t="t" r="r" b="b"/>
              <a:pathLst>
                <a:path w="8069" h="8069" extrusionOk="0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AE472E1-942D-7125-0C17-70D0C54EEBEE}"/>
              </a:ext>
            </a:extLst>
          </p:cNvPr>
          <p:cNvGrpSpPr/>
          <p:nvPr/>
        </p:nvGrpSpPr>
        <p:grpSpPr>
          <a:xfrm>
            <a:off x="606107" y="619581"/>
            <a:ext cx="7330984" cy="695778"/>
            <a:chOff x="729227" y="1503422"/>
            <a:chExt cx="4830815" cy="695778"/>
          </a:xfrm>
        </p:grpSpPr>
        <p:sp>
          <p:nvSpPr>
            <p:cNvPr id="3" name="Google Shape;1661;p39">
              <a:extLst>
                <a:ext uri="{FF2B5EF4-FFF2-40B4-BE49-F238E27FC236}">
                  <a16:creationId xmlns:a16="http://schemas.microsoft.com/office/drawing/2014/main" id="{AB0F3586-865C-D7E8-B5CE-BCDE415BA281}"/>
                </a:ext>
              </a:extLst>
            </p:cNvPr>
            <p:cNvSpPr/>
            <p:nvPr/>
          </p:nvSpPr>
          <p:spPr>
            <a:xfrm>
              <a:off x="729227" y="1503422"/>
              <a:ext cx="4381500" cy="689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665;p39">
              <a:extLst>
                <a:ext uri="{FF2B5EF4-FFF2-40B4-BE49-F238E27FC236}">
                  <a16:creationId xmlns:a16="http://schemas.microsoft.com/office/drawing/2014/main" id="{43D1C174-4475-56D4-CD44-748ADB4EBC6B}"/>
                </a:ext>
              </a:extLst>
            </p:cNvPr>
            <p:cNvSpPr txBox="1">
              <a:spLocks/>
            </p:cNvSpPr>
            <p:nvPr/>
          </p:nvSpPr>
          <p:spPr>
            <a:xfrm>
              <a:off x="845465" y="1641500"/>
              <a:ext cx="4714577" cy="55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lt1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9pPr>
            </a:lstStyle>
            <a:p>
              <a:pPr marL="0" indent="0" algn="l"/>
              <a:r>
                <a:rPr lang="en-US" sz="2800" b="1" dirty="0">
                  <a:solidFill>
                    <a:schemeClr val="bg1"/>
                  </a:solidFill>
                  <a:latin typeface="Raleway"/>
                  <a:sym typeface="Raleway"/>
                </a:rPr>
                <a:t>The Promise:  Increase Value &amp; Care </a:t>
              </a:r>
            </a:p>
            <a:p>
              <a:pPr marL="0" indent="0" algn="l"/>
              <a:endParaRPr lang="en-US" sz="1200" b="1" dirty="0">
                <a:solidFill>
                  <a:schemeClr val="bg1"/>
                </a:solidFill>
                <a:latin typeface="Raleway"/>
                <a:sym typeface="Raleway"/>
              </a:endParaRPr>
            </a:p>
          </p:txBody>
        </p:sp>
      </p:grpSp>
      <p:sp>
        <p:nvSpPr>
          <p:cNvPr id="5" name="Google Shape;1663;p39">
            <a:extLst>
              <a:ext uri="{FF2B5EF4-FFF2-40B4-BE49-F238E27FC236}">
                <a16:creationId xmlns:a16="http://schemas.microsoft.com/office/drawing/2014/main" id="{BCDCFE3D-8A61-95B6-549A-2E8A203AF8F0}"/>
              </a:ext>
            </a:extLst>
          </p:cNvPr>
          <p:cNvSpPr txBox="1">
            <a:spLocks/>
          </p:cNvSpPr>
          <p:nvPr/>
        </p:nvSpPr>
        <p:spPr>
          <a:xfrm>
            <a:off x="782504" y="1404960"/>
            <a:ext cx="8057150" cy="864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48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algn="l"/>
            <a:r>
              <a:rPr lang="en-US" sz="2400" dirty="0">
                <a:sym typeface="Raleway"/>
              </a:rPr>
              <a:t>for Healthcare Providers,  Beneficiaries, Suppliers</a:t>
            </a:r>
          </a:p>
          <a:p>
            <a:pPr marL="0" lvl="0" indent="0" algn="l">
              <a:buClr>
                <a:schemeClr val="accent1"/>
              </a:buClr>
              <a:buSzPts val="3600"/>
            </a:pP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775;p40">
            <a:extLst>
              <a:ext uri="{FF2B5EF4-FFF2-40B4-BE49-F238E27FC236}">
                <a16:creationId xmlns:a16="http://schemas.microsoft.com/office/drawing/2014/main" id="{B8ED852A-CEDF-C7F5-802D-A2852A946A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8667" y="266354"/>
            <a:ext cx="8326093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The Solution:  Our Approach</a:t>
            </a:r>
            <a:endParaRPr sz="44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E3BE9E6-B05C-B000-D0BB-A7CFD5655B48}"/>
              </a:ext>
            </a:extLst>
          </p:cNvPr>
          <p:cNvGrpSpPr/>
          <p:nvPr/>
        </p:nvGrpSpPr>
        <p:grpSpPr>
          <a:xfrm>
            <a:off x="4389388" y="329356"/>
            <a:ext cx="4374324" cy="646003"/>
            <a:chOff x="2574096" y="1528713"/>
            <a:chExt cx="4374324" cy="546974"/>
          </a:xfrm>
        </p:grpSpPr>
        <p:sp>
          <p:nvSpPr>
            <p:cNvPr id="2" name="Google Shape;1366;p35">
              <a:extLst>
                <a:ext uri="{FF2B5EF4-FFF2-40B4-BE49-F238E27FC236}">
                  <a16:creationId xmlns:a16="http://schemas.microsoft.com/office/drawing/2014/main" id="{C901A05F-916A-EAB9-23C0-0BB28A4725A0}"/>
                </a:ext>
              </a:extLst>
            </p:cNvPr>
            <p:cNvSpPr/>
            <p:nvPr/>
          </p:nvSpPr>
          <p:spPr>
            <a:xfrm>
              <a:off x="2574096" y="1528713"/>
              <a:ext cx="4257584" cy="546974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" name="Google Shape;1368;p35">
              <a:extLst>
                <a:ext uri="{FF2B5EF4-FFF2-40B4-BE49-F238E27FC236}">
                  <a16:creationId xmlns:a16="http://schemas.microsoft.com/office/drawing/2014/main" id="{1BA8753F-5430-F429-1576-8AAF47472B51}"/>
                </a:ext>
              </a:extLst>
            </p:cNvPr>
            <p:cNvSpPr txBox="1">
              <a:spLocks/>
            </p:cNvSpPr>
            <p:nvPr/>
          </p:nvSpPr>
          <p:spPr>
            <a:xfrm>
              <a:off x="2669389" y="1677700"/>
              <a:ext cx="4279031" cy="24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400" b="0" i="0" u="none" strike="noStrike" cap="none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defRPr>
              </a:lvl1pPr>
              <a:lvl2pPr marL="914400" marR="0" lvl="1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2pPr>
              <a:lvl3pPr marL="1371600" marR="0" lvl="2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3pPr>
              <a:lvl4pPr marL="1828800" marR="0" lvl="3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4pPr>
              <a:lvl5pPr marL="2286000" marR="0" lvl="4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5pPr>
              <a:lvl6pPr marL="2743200" marR="0" lvl="5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6pPr>
              <a:lvl7pPr marL="3200400" marR="0" lvl="6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7pPr>
              <a:lvl8pPr marL="3657600" marR="0" lvl="7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8pPr>
              <a:lvl9pPr marL="4114800" marR="0" lvl="8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9pPr>
            </a:lstStyle>
            <a:p>
              <a:pPr marL="0" indent="0" algn="l"/>
              <a:r>
                <a:rPr lang="en-US" sz="2800" b="1" dirty="0">
                  <a:solidFill>
                    <a:schemeClr val="bg1"/>
                  </a:solidFill>
                </a:rPr>
                <a:t>ML Anomaly Detection</a:t>
              </a:r>
              <a:endParaRPr lang="en-US" sz="4400" b="1" dirty="0">
                <a:solidFill>
                  <a:schemeClr val="accent1"/>
                </a:solidFill>
                <a:latin typeface="Work Sans"/>
                <a:sym typeface="Work Sans"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1CEAA791-2B29-2AF0-C0BA-11EB49335BF3}"/>
              </a:ext>
            </a:extLst>
          </p:cNvPr>
          <p:cNvSpPr/>
          <p:nvPr/>
        </p:nvSpPr>
        <p:spPr>
          <a:xfrm>
            <a:off x="509766" y="2878227"/>
            <a:ext cx="2063384" cy="347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Supervised Learning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F15446-A36D-DAD9-8078-90FB2E74844F}"/>
              </a:ext>
            </a:extLst>
          </p:cNvPr>
          <p:cNvSpPr/>
          <p:nvPr/>
        </p:nvSpPr>
        <p:spPr>
          <a:xfrm>
            <a:off x="509767" y="2190739"/>
            <a:ext cx="3673988" cy="5098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Map labels based on existing training data</a:t>
            </a:r>
          </a:p>
          <a:p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1DA115B-E3D2-0A02-6DEA-3156126D0D5B}"/>
              </a:ext>
            </a:extLst>
          </p:cNvPr>
          <p:cNvSpPr/>
          <p:nvPr/>
        </p:nvSpPr>
        <p:spPr>
          <a:xfrm>
            <a:off x="509767" y="3455509"/>
            <a:ext cx="3673988" cy="140286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Explore: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Logistic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Decision Trees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Random Forest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XGBoost</a:t>
            </a:r>
            <a:r>
              <a:rPr lang="en-US" dirty="0">
                <a:solidFill>
                  <a:schemeClr val="tx1"/>
                </a:solidFill>
              </a:rPr>
              <a:t>/Light GBM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Support Vector Machines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6C1D2E-CB6C-EF0C-96F8-EED0D58F3B31}"/>
              </a:ext>
            </a:extLst>
          </p:cNvPr>
          <p:cNvSpPr/>
          <p:nvPr/>
        </p:nvSpPr>
        <p:spPr>
          <a:xfrm>
            <a:off x="4960247" y="3466707"/>
            <a:ext cx="3804150" cy="140286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Explore:</a:t>
            </a:r>
          </a:p>
          <a:p>
            <a:pPr algn="r" defTabSz="3606800">
              <a:tabLst>
                <a:tab pos="3263900" algn="r"/>
                <a:tab pos="3543300" algn="r"/>
              </a:tabLst>
            </a:pPr>
            <a:r>
              <a:rPr lang="en-US" dirty="0">
                <a:solidFill>
                  <a:schemeClr val="tx1"/>
                </a:solidFill>
              </a:rPr>
              <a:t>	Isolation Trees	</a:t>
            </a:r>
            <a:r>
              <a:rPr lang="en-US" sz="1000" dirty="0">
                <a:solidFill>
                  <a:schemeClr val="tx1"/>
                </a:solidFill>
              </a:rPr>
              <a:t>●</a:t>
            </a:r>
            <a:endParaRPr lang="en-US" dirty="0">
              <a:solidFill>
                <a:schemeClr val="tx1"/>
              </a:solidFill>
            </a:endParaRPr>
          </a:p>
          <a:p>
            <a:pPr algn="r" defTabSz="3606800">
              <a:tabLst>
                <a:tab pos="3263900" algn="r"/>
                <a:tab pos="3543300" algn="r"/>
              </a:tabLst>
            </a:pPr>
            <a:r>
              <a:rPr lang="en-US" dirty="0">
                <a:solidFill>
                  <a:schemeClr val="tx1"/>
                </a:solidFill>
              </a:rPr>
              <a:t>	K-means clustering	</a:t>
            </a:r>
            <a:r>
              <a:rPr lang="en-US" sz="1000" dirty="0">
                <a:solidFill>
                  <a:schemeClr val="tx1"/>
                </a:solidFill>
              </a:rPr>
              <a:t>●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algn="r" defTabSz="3606800">
              <a:tabLst>
                <a:tab pos="3263900" algn="r"/>
                <a:tab pos="3543300" algn="r"/>
              </a:tabLst>
            </a:pPr>
            <a:r>
              <a:rPr lang="en-US" dirty="0">
                <a:solidFill>
                  <a:schemeClr val="tx1"/>
                </a:solidFill>
              </a:rPr>
              <a:t>	Auto-encoders	</a:t>
            </a:r>
            <a:r>
              <a:rPr lang="en-US" sz="1000" dirty="0">
                <a:solidFill>
                  <a:schemeClr val="tx1"/>
                </a:solidFill>
              </a:rPr>
              <a:t>●</a:t>
            </a:r>
            <a:endParaRPr lang="en-US" dirty="0">
              <a:solidFill>
                <a:schemeClr val="tx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6BFEE2-F613-5779-C197-D07D8B9BB275}"/>
              </a:ext>
            </a:extLst>
          </p:cNvPr>
          <p:cNvSpPr/>
          <p:nvPr/>
        </p:nvSpPr>
        <p:spPr>
          <a:xfrm>
            <a:off x="6381679" y="2878090"/>
            <a:ext cx="2382718" cy="347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Unsupervised Learning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B30486-DEC6-A4B8-2344-A8BAD044017A}"/>
              </a:ext>
            </a:extLst>
          </p:cNvPr>
          <p:cNvSpPr/>
          <p:nvPr/>
        </p:nvSpPr>
        <p:spPr>
          <a:xfrm>
            <a:off x="5090409" y="2209018"/>
            <a:ext cx="3673988" cy="4233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 anchorCtr="0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Identify labels from large datasets  </a:t>
            </a:r>
          </a:p>
          <a:p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8DFEEAD-0204-52CA-4C32-ED6F6DF7A2CA}"/>
              </a:ext>
            </a:extLst>
          </p:cNvPr>
          <p:cNvCxnSpPr>
            <a:cxnSpLocks/>
          </p:cNvCxnSpPr>
          <p:nvPr/>
        </p:nvCxnSpPr>
        <p:spPr>
          <a:xfrm>
            <a:off x="2186489" y="1560576"/>
            <a:ext cx="5212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BF1E5E-3E29-CDA7-5F4F-76CACF3A593A}"/>
              </a:ext>
            </a:extLst>
          </p:cNvPr>
          <p:cNvCxnSpPr>
            <a:cxnSpLocks/>
          </p:cNvCxnSpPr>
          <p:nvPr/>
        </p:nvCxnSpPr>
        <p:spPr>
          <a:xfrm>
            <a:off x="2186489" y="1560576"/>
            <a:ext cx="0" cy="478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F6FB2E2-C9B1-F137-3118-D6C3F51D6B31}"/>
              </a:ext>
            </a:extLst>
          </p:cNvPr>
          <p:cNvCxnSpPr>
            <a:cxnSpLocks/>
          </p:cNvCxnSpPr>
          <p:nvPr/>
        </p:nvCxnSpPr>
        <p:spPr>
          <a:xfrm>
            <a:off x="7384402" y="1550346"/>
            <a:ext cx="0" cy="478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BD342BD-5E97-D8C2-1E1B-69B8F8B1517B}"/>
              </a:ext>
            </a:extLst>
          </p:cNvPr>
          <p:cNvCxnSpPr>
            <a:cxnSpLocks/>
          </p:cNvCxnSpPr>
          <p:nvPr/>
        </p:nvCxnSpPr>
        <p:spPr>
          <a:xfrm>
            <a:off x="5143049" y="975359"/>
            <a:ext cx="0" cy="574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Office worker male with solid fill">
            <a:extLst>
              <a:ext uri="{FF2B5EF4-FFF2-40B4-BE49-F238E27FC236}">
                <a16:creationId xmlns:a16="http://schemas.microsoft.com/office/drawing/2014/main" id="{2B8C8124-7D79-43AA-0872-AD8C1581EF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71697" y="935850"/>
            <a:ext cx="914400" cy="914400"/>
          </a:xfrm>
          <a:prstGeom prst="rect">
            <a:avLst/>
          </a:prstGeom>
        </p:spPr>
      </p:pic>
      <p:pic>
        <p:nvPicPr>
          <p:cNvPr id="9" name="Graphic 8" descr="Office worker male outline">
            <a:extLst>
              <a:ext uri="{FF2B5EF4-FFF2-40B4-BE49-F238E27FC236}">
                <a16:creationId xmlns:a16="http://schemas.microsoft.com/office/drawing/2014/main" id="{FAF48569-8EF0-7F40-607B-5CEB82A0C1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0121" y="935850"/>
            <a:ext cx="914400" cy="914400"/>
          </a:xfrm>
          <a:prstGeom prst="rect">
            <a:avLst/>
          </a:prstGeom>
        </p:spPr>
      </p:pic>
      <p:pic>
        <p:nvPicPr>
          <p:cNvPr id="11" name="Graphic 10" descr="Office worker female outline">
            <a:extLst>
              <a:ext uri="{FF2B5EF4-FFF2-40B4-BE49-F238E27FC236}">
                <a16:creationId xmlns:a16="http://schemas.microsoft.com/office/drawing/2014/main" id="{68CE4A5F-2FF2-1FF5-6585-EC7F2169B0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47531" y="935850"/>
            <a:ext cx="914400" cy="914400"/>
          </a:xfrm>
          <a:prstGeom prst="rect">
            <a:avLst/>
          </a:prstGeom>
        </p:spPr>
      </p:pic>
      <p:sp>
        <p:nvSpPr>
          <p:cNvPr id="12" name="Google Shape;1775;p40">
            <a:extLst>
              <a:ext uri="{FF2B5EF4-FFF2-40B4-BE49-F238E27FC236}">
                <a16:creationId xmlns:a16="http://schemas.microsoft.com/office/drawing/2014/main" id="{28BA1C60-64DD-9D9E-5207-1B3A718E3B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700" y="174914"/>
            <a:ext cx="3722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The Audience</a:t>
            </a:r>
            <a:endParaRPr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7B1304-91DB-EF73-FCD9-BE8FC9683480}"/>
              </a:ext>
            </a:extLst>
          </p:cNvPr>
          <p:cNvSpPr txBox="1"/>
          <p:nvPr/>
        </p:nvSpPr>
        <p:spPr>
          <a:xfrm>
            <a:off x="405618" y="1850250"/>
            <a:ext cx="208262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John Smith </a:t>
            </a:r>
          </a:p>
          <a:p>
            <a:r>
              <a:rPr lang="en-US" b="1" dirty="0"/>
              <a:t>Chief Financial Officer</a:t>
            </a:r>
          </a:p>
          <a:p>
            <a:r>
              <a:rPr lang="en-US" dirty="0"/>
              <a:t>St. John Hospital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773DD4-C2C7-B30D-C291-EFFC12CFE4DF}"/>
              </a:ext>
            </a:extLst>
          </p:cNvPr>
          <p:cNvSpPr txBox="1"/>
          <p:nvPr/>
        </p:nvSpPr>
        <p:spPr>
          <a:xfrm>
            <a:off x="2802080" y="1850250"/>
            <a:ext cx="237116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Mary Garland</a:t>
            </a:r>
          </a:p>
          <a:p>
            <a:r>
              <a:rPr lang="en-US" b="1" dirty="0"/>
              <a:t>Revenue Integrity Leader </a:t>
            </a:r>
          </a:p>
          <a:p>
            <a:r>
              <a:rPr lang="en-US" dirty="0"/>
              <a:t>St. Mary Mercy Hospital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DB3BC6-17B5-54BF-89E0-ECD53BA0FDF3}"/>
              </a:ext>
            </a:extLst>
          </p:cNvPr>
          <p:cNvSpPr txBox="1"/>
          <p:nvPr/>
        </p:nvSpPr>
        <p:spPr>
          <a:xfrm>
            <a:off x="5213491" y="1850250"/>
            <a:ext cx="35028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Henry Jacob</a:t>
            </a:r>
          </a:p>
          <a:p>
            <a:r>
              <a:rPr lang="en-US" b="1" dirty="0"/>
              <a:t>Finance Planning and Analysis Leader </a:t>
            </a:r>
          </a:p>
          <a:p>
            <a:r>
              <a:rPr lang="en-US" dirty="0"/>
              <a:t>St. Jude Hospital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8B5897-C03A-7BD7-B3E7-6BE2DF96B82D}"/>
              </a:ext>
            </a:extLst>
          </p:cNvPr>
          <p:cNvSpPr txBox="1"/>
          <p:nvPr/>
        </p:nvSpPr>
        <p:spPr>
          <a:xfrm>
            <a:off x="811028" y="4837781"/>
            <a:ext cx="440246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1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Source: All names and designation listed here are hypothetical</a:t>
            </a:r>
          </a:p>
        </p:txBody>
      </p:sp>
      <p:sp>
        <p:nvSpPr>
          <p:cNvPr id="17" name="Google Shape;1775;p40">
            <a:extLst>
              <a:ext uri="{FF2B5EF4-FFF2-40B4-BE49-F238E27FC236}">
                <a16:creationId xmlns:a16="http://schemas.microsoft.com/office/drawing/2014/main" id="{19447BFF-61F2-8636-CC3A-541F6C702AAC}"/>
              </a:ext>
            </a:extLst>
          </p:cNvPr>
          <p:cNvSpPr txBox="1">
            <a:spLocks/>
          </p:cNvSpPr>
          <p:nvPr/>
        </p:nvSpPr>
        <p:spPr>
          <a:xfrm>
            <a:off x="265561" y="2698881"/>
            <a:ext cx="3722100" cy="7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r>
              <a:rPr lang="en-US" sz="2800" dirty="0"/>
              <a:t>Business Metrics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ECA30F-BFB9-2282-8007-070F9FCBCFD2}"/>
              </a:ext>
            </a:extLst>
          </p:cNvPr>
          <p:cNvSpPr txBox="1"/>
          <p:nvPr/>
        </p:nvSpPr>
        <p:spPr>
          <a:xfrm>
            <a:off x="312690" y="3582615"/>
            <a:ext cx="42593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new fraud cases detected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Recovery amount per fraud case detected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Fraud case priority (high/medium/low) based on financial risks/implications</a:t>
            </a:r>
          </a:p>
        </p:txBody>
      </p:sp>
      <p:sp>
        <p:nvSpPr>
          <p:cNvPr id="19" name="Google Shape;1775;p40">
            <a:extLst>
              <a:ext uri="{FF2B5EF4-FFF2-40B4-BE49-F238E27FC236}">
                <a16:creationId xmlns:a16="http://schemas.microsoft.com/office/drawing/2014/main" id="{3614FEFC-441E-C130-125E-412D7DED5507}"/>
              </a:ext>
            </a:extLst>
          </p:cNvPr>
          <p:cNvSpPr txBox="1">
            <a:spLocks/>
          </p:cNvSpPr>
          <p:nvPr/>
        </p:nvSpPr>
        <p:spPr>
          <a:xfrm>
            <a:off x="5698242" y="2698881"/>
            <a:ext cx="3722100" cy="7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r>
              <a:rPr lang="en-US" sz="2800" dirty="0"/>
              <a:t>ML Metrics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B052D9-910A-7CB3-EC50-6F3A9706FCB8}"/>
              </a:ext>
            </a:extLst>
          </p:cNvPr>
          <p:cNvSpPr txBox="1"/>
          <p:nvPr/>
        </p:nvSpPr>
        <p:spPr>
          <a:xfrm>
            <a:off x="5961912" y="3503314"/>
            <a:ext cx="133081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Sensitivity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Specificity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F1-score </a:t>
            </a:r>
          </a:p>
        </p:txBody>
      </p:sp>
    </p:spTree>
    <p:extLst>
      <p:ext uri="{BB962C8B-B14F-4D97-AF65-F5344CB8AC3E}">
        <p14:creationId xmlns:p14="http://schemas.microsoft.com/office/powerpoint/2010/main" val="1403021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775;p40">
            <a:extLst>
              <a:ext uri="{FF2B5EF4-FFF2-40B4-BE49-F238E27FC236}">
                <a16:creationId xmlns:a16="http://schemas.microsoft.com/office/drawing/2014/main" id="{28BA1C60-64DD-9D9E-5207-1B3A718E3B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700" y="174914"/>
            <a:ext cx="3722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Data + Model</a:t>
            </a:r>
            <a:endParaRPr sz="3200" dirty="0"/>
          </a:p>
        </p:txBody>
      </p:sp>
      <p:sp>
        <p:nvSpPr>
          <p:cNvPr id="2" name="Google Shape;1776;p40">
            <a:extLst>
              <a:ext uri="{FF2B5EF4-FFF2-40B4-BE49-F238E27FC236}">
                <a16:creationId xmlns:a16="http://schemas.microsoft.com/office/drawing/2014/main" id="{CDA40E9B-DB5B-107C-BA64-70B3F0CBAE7E}"/>
              </a:ext>
            </a:extLst>
          </p:cNvPr>
          <p:cNvSpPr txBox="1">
            <a:spLocks/>
          </p:cNvSpPr>
          <p:nvPr/>
        </p:nvSpPr>
        <p:spPr>
          <a:xfrm>
            <a:off x="293025" y="1342417"/>
            <a:ext cx="8358600" cy="16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indent="-330200" algn="l">
              <a:buFont typeface="Barlow"/>
              <a:buChar char="●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</a:rPr>
              <a:t>Data Exploration:	Beneficiaries, Inpatients, Outpatients</a:t>
            </a:r>
          </a:p>
          <a:p>
            <a:pPr marL="127000" indent="0" algn="l"/>
            <a:r>
              <a:rPr lang="en-US" sz="1800" dirty="0">
                <a:solidFill>
                  <a:schemeClr val="tx1">
                    <a:lumMod val="75000"/>
                  </a:schemeClr>
                </a:solidFill>
              </a:rPr>
              <a:t>	</a:t>
            </a:r>
          </a:p>
          <a:p>
            <a:pPr marL="457200" lvl="3" indent="-330200" algn="l">
              <a:buFont typeface="Barlow"/>
              <a:buChar char="●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/>
                <a:sym typeface="Barlow"/>
              </a:rPr>
              <a:t>Training Data:  Fraud Labels</a:t>
            </a:r>
          </a:p>
          <a:p>
            <a:pPr marL="914400" lvl="4" indent="-330200" algn="l">
              <a:buFont typeface="Barlow"/>
              <a:buChar char="●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/>
                <a:sym typeface="Barlow"/>
              </a:rPr>
              <a:t>Imbalanced dataset (~10% target); class imbalance needs to be managed</a:t>
            </a:r>
          </a:p>
          <a:p>
            <a:pPr marL="457200" lvl="3" indent="-330200" algn="l">
              <a:buFont typeface="Barlow"/>
              <a:buChar char="●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/>
                <a:sym typeface="Barlow"/>
              </a:rPr>
              <a:t>Beneficiaries</a:t>
            </a:r>
          </a:p>
          <a:p>
            <a:pPr marL="914400" lvl="4" indent="-330200" algn="l">
              <a:buFont typeface="Barlow"/>
              <a:buChar char="●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/>
                <a:sym typeface="Barlow"/>
              </a:rPr>
              <a:t>Majority are &gt; 65 years of age </a:t>
            </a:r>
          </a:p>
          <a:p>
            <a:pPr marL="457200" lvl="3" indent="-330200" algn="l">
              <a:buFont typeface="Barlow"/>
              <a:buChar char="●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/>
                <a:sym typeface="Barlow"/>
              </a:rPr>
              <a:t>Inpatients</a:t>
            </a:r>
          </a:p>
          <a:p>
            <a:pPr marL="914400" lvl="4" indent="-330200" algn="l">
              <a:buFont typeface="Barlow"/>
              <a:buChar char="●"/>
            </a:pPr>
            <a:r>
              <a:rPr lang="en-US" sz="1800" dirty="0" err="1">
                <a:solidFill>
                  <a:schemeClr val="tx1">
                    <a:lumMod val="75000"/>
                  </a:schemeClr>
                </a:solidFill>
                <a:latin typeface="Barlow"/>
                <a:sym typeface="Barlow"/>
              </a:rPr>
              <a:t>AdmittedDays</a:t>
            </a: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/>
                <a:sym typeface="Barlow"/>
              </a:rPr>
              <a:t>:  calculate based on admission and discharge datetimes</a:t>
            </a:r>
          </a:p>
          <a:p>
            <a:pPr marL="457200" lvl="3" indent="-330200" algn="l">
              <a:buFont typeface="Barlow"/>
              <a:buChar char="●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/>
                <a:sym typeface="Barlow"/>
              </a:rPr>
              <a:t>Outpatients</a:t>
            </a:r>
          </a:p>
          <a:p>
            <a:pPr marL="914400" lvl="4" indent="-330200" algn="l">
              <a:buFont typeface="Barlow"/>
              <a:buChar char="●"/>
            </a:pPr>
            <a:endParaRPr lang="en-US" sz="1800" dirty="0">
              <a:solidFill>
                <a:schemeClr val="tx1">
                  <a:lumMod val="75000"/>
                </a:schemeClr>
              </a:solidFill>
              <a:latin typeface="Barlow"/>
              <a:sym typeface="Barlow"/>
            </a:endParaRPr>
          </a:p>
          <a:p>
            <a:pPr marL="914400" lvl="4" indent="-330200" algn="l">
              <a:buFont typeface="Barlow"/>
              <a:buChar char="●"/>
            </a:pPr>
            <a:endParaRPr lang="en-US" sz="1800" dirty="0">
              <a:solidFill>
                <a:schemeClr val="tx1">
                  <a:lumMod val="75000"/>
                </a:schemeClr>
              </a:solidFill>
              <a:latin typeface="Barlow"/>
              <a:sym typeface="Barlow"/>
            </a:endParaRPr>
          </a:p>
          <a:p>
            <a:pPr marL="1498600" lvl="3" indent="0" algn="l"/>
            <a:endParaRPr lang="en-US" sz="18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Google Shape;1663;p39">
            <a:extLst>
              <a:ext uri="{FF2B5EF4-FFF2-40B4-BE49-F238E27FC236}">
                <a16:creationId xmlns:a16="http://schemas.microsoft.com/office/drawing/2014/main" id="{3B4D192A-95B0-4661-6565-312A9B692663}"/>
              </a:ext>
            </a:extLst>
          </p:cNvPr>
          <p:cNvSpPr txBox="1">
            <a:spLocks/>
          </p:cNvSpPr>
          <p:nvPr/>
        </p:nvSpPr>
        <p:spPr>
          <a:xfrm>
            <a:off x="392700" y="724130"/>
            <a:ext cx="8358600" cy="61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48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l">
              <a:buClr>
                <a:schemeClr val="accent1"/>
              </a:buClr>
              <a:buSzPts val="3600"/>
            </a:pPr>
            <a:r>
              <a:rPr lang="en-US" sz="1800" dirty="0"/>
              <a:t>Kaggle:  </a:t>
            </a:r>
            <a:r>
              <a:rPr lang="en-US" sz="1400" b="0" dirty="0"/>
              <a:t>https://www.kaggle.com/code/rohitrox/medical-provider-fraud-detection/data</a:t>
            </a: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2487647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775;p40">
            <a:extLst>
              <a:ext uri="{FF2B5EF4-FFF2-40B4-BE49-F238E27FC236}">
                <a16:creationId xmlns:a16="http://schemas.microsoft.com/office/drawing/2014/main" id="{28BA1C60-64DD-9D9E-5207-1B3A718E3B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700" y="174914"/>
            <a:ext cx="3722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Demo</a:t>
            </a:r>
            <a:endParaRPr sz="3200" dirty="0"/>
          </a:p>
        </p:txBody>
      </p:sp>
      <p:sp>
        <p:nvSpPr>
          <p:cNvPr id="2" name="Google Shape;1776;p40">
            <a:extLst>
              <a:ext uri="{FF2B5EF4-FFF2-40B4-BE49-F238E27FC236}">
                <a16:creationId xmlns:a16="http://schemas.microsoft.com/office/drawing/2014/main" id="{CAF7AC3B-12C3-76E7-E242-ED2FDCDDE757}"/>
              </a:ext>
            </a:extLst>
          </p:cNvPr>
          <p:cNvSpPr txBox="1">
            <a:spLocks/>
          </p:cNvSpPr>
          <p:nvPr/>
        </p:nvSpPr>
        <p:spPr>
          <a:xfrm>
            <a:off x="293025" y="1342417"/>
            <a:ext cx="8358600" cy="16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indent="-330200" algn="l">
              <a:buFont typeface="Barlow"/>
              <a:buChar char="●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</a:rPr>
              <a:t>Actor:		&lt;Actor&gt;</a:t>
            </a:r>
          </a:p>
          <a:p>
            <a:pPr marL="127000" indent="0" algn="l"/>
            <a:endParaRPr lang="en-US" sz="1800" dirty="0">
              <a:solidFill>
                <a:schemeClr val="tx1">
                  <a:lumMod val="75000"/>
                </a:schemeClr>
              </a:solidFill>
            </a:endParaRPr>
          </a:p>
          <a:p>
            <a:pPr indent="-330200" algn="l">
              <a:buFont typeface="Barlow"/>
              <a:buChar char="●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</a:rPr>
              <a:t>Use Case Scenarios:	</a:t>
            </a:r>
          </a:p>
          <a:p>
            <a:pPr lvl="1" indent="-330200" algn="l">
              <a:buFont typeface="Barlow"/>
              <a:buChar char="●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</a:rPr>
              <a:t>UC1:   Review monthly claim records  </a:t>
            </a:r>
          </a:p>
          <a:p>
            <a:pPr lvl="1" indent="-330200" algn="l">
              <a:buFont typeface="Barlow"/>
              <a:buChar char="●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</a:rPr>
              <a:t>UC2:   Identify potential anomalies</a:t>
            </a:r>
          </a:p>
          <a:p>
            <a:pPr lvl="1" indent="-330200" algn="l">
              <a:buFont typeface="Barlow"/>
              <a:buChar char="●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</a:rPr>
              <a:t>UC3:   Review the likelihood of fraudulence based on key attributes</a:t>
            </a:r>
          </a:p>
          <a:p>
            <a:pPr lvl="1" indent="-330200" algn="l">
              <a:buFont typeface="Barlow"/>
              <a:buChar char="●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</a:rPr>
              <a:t>UC4:   Flag records for further </a:t>
            </a:r>
            <a:r>
              <a:rPr lang="en-US" sz="1800" dirty="0" err="1">
                <a:solidFill>
                  <a:schemeClr val="tx1">
                    <a:lumMod val="75000"/>
                  </a:schemeClr>
                </a:solidFill>
              </a:rPr>
              <a:t>followup</a:t>
            </a:r>
            <a:endParaRPr lang="en-US" sz="1800" dirty="0">
              <a:solidFill>
                <a:schemeClr val="tx1">
                  <a:lumMod val="75000"/>
                </a:schemeClr>
              </a:solidFill>
            </a:endParaRPr>
          </a:p>
          <a:p>
            <a:pPr marL="127000" indent="0" algn="l"/>
            <a:r>
              <a:rPr lang="en-US" sz="1800" dirty="0">
                <a:solidFill>
                  <a:schemeClr val="tx1">
                    <a:lumMod val="75000"/>
                  </a:schemeClr>
                </a:solidFill>
              </a:rPr>
              <a:t>	</a:t>
            </a:r>
            <a:endParaRPr lang="en-US" sz="1800" dirty="0">
              <a:solidFill>
                <a:schemeClr val="tx1">
                  <a:lumMod val="75000"/>
                </a:schemeClr>
              </a:solidFill>
              <a:latin typeface="Barlow"/>
              <a:sym typeface="Barlow"/>
            </a:endParaRPr>
          </a:p>
          <a:p>
            <a:pPr marL="914400" lvl="4" indent="-330200" algn="l">
              <a:buFont typeface="Barlow"/>
              <a:buChar char="●"/>
            </a:pPr>
            <a:endParaRPr lang="en-US" sz="1800" dirty="0">
              <a:solidFill>
                <a:schemeClr val="tx1">
                  <a:lumMod val="75000"/>
                </a:schemeClr>
              </a:solidFill>
              <a:latin typeface="Barlow"/>
              <a:sym typeface="Barlow"/>
            </a:endParaRPr>
          </a:p>
          <a:p>
            <a:pPr marL="1498600" lvl="3" indent="0" algn="l"/>
            <a:endParaRPr lang="en-US" sz="18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085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775;p40">
            <a:extLst>
              <a:ext uri="{FF2B5EF4-FFF2-40B4-BE49-F238E27FC236}">
                <a16:creationId xmlns:a16="http://schemas.microsoft.com/office/drawing/2014/main" id="{28BA1C60-64DD-9D9E-5207-1B3A718E3B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700" y="174914"/>
            <a:ext cx="3722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MLE Stack</a:t>
            </a:r>
          </a:p>
        </p:txBody>
      </p:sp>
      <p:sp>
        <p:nvSpPr>
          <p:cNvPr id="2" name="Google Shape;141;g133c1f20611_0_26">
            <a:extLst>
              <a:ext uri="{FF2B5EF4-FFF2-40B4-BE49-F238E27FC236}">
                <a16:creationId xmlns:a16="http://schemas.microsoft.com/office/drawing/2014/main" id="{8E485018-B5BF-E2F3-989B-DAD054CA7A01}"/>
              </a:ext>
            </a:extLst>
          </p:cNvPr>
          <p:cNvSpPr txBox="1">
            <a:spLocks/>
          </p:cNvSpPr>
          <p:nvPr/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>
              <a:lnSpc>
                <a:spcPct val="115000"/>
              </a:lnSpc>
            </a:pPr>
            <a:r>
              <a:rPr lang="en-US"/>
              <a:t>Exploratory Data Analysis &amp; Wrangling</a:t>
            </a:r>
          </a:p>
          <a:p>
            <a:pPr>
              <a:lnSpc>
                <a:spcPct val="115000"/>
              </a:lnSpc>
            </a:pPr>
            <a:r>
              <a:rPr lang="en-US"/>
              <a:t>Experimentation</a:t>
            </a:r>
          </a:p>
          <a:p>
            <a:pPr>
              <a:lnSpc>
                <a:spcPct val="115000"/>
              </a:lnSpc>
            </a:pPr>
            <a:r>
              <a:rPr lang="en-US"/>
              <a:t>Data Engineering Pipeline</a:t>
            </a:r>
          </a:p>
          <a:p>
            <a:pPr>
              <a:lnSpc>
                <a:spcPct val="115000"/>
              </a:lnSpc>
            </a:pPr>
            <a:r>
              <a:rPr lang="en-US"/>
              <a:t>Machine Learning Pipeline</a:t>
            </a:r>
          </a:p>
          <a:p>
            <a:pPr>
              <a:lnSpc>
                <a:spcPct val="115000"/>
              </a:lnSpc>
            </a:pPr>
            <a:r>
              <a:rPr lang="en-US"/>
              <a:t>Deployment Pipeline </a:t>
            </a:r>
          </a:p>
          <a:p>
            <a:pPr indent="0">
              <a:lnSpc>
                <a:spcPct val="115000"/>
              </a:lnSpc>
              <a:buFont typeface="Anaheim"/>
              <a:buNone/>
            </a:pPr>
            <a:endParaRPr lang="en-US"/>
          </a:p>
          <a:p>
            <a:pPr>
              <a:lnSpc>
                <a:spcPct val="115000"/>
              </a:lnSpc>
            </a:pPr>
            <a:r>
              <a:rPr lang="en-US" i="1"/>
              <a:t>These ^^ are probably worth talking about</a:t>
            </a:r>
          </a:p>
          <a:p>
            <a:pPr marL="0" indent="0">
              <a:lnSpc>
                <a:spcPct val="115000"/>
              </a:lnSpc>
              <a:buFont typeface="Anaheim"/>
              <a:buNone/>
            </a:pPr>
            <a:endParaRPr lang="en-US" i="1"/>
          </a:p>
          <a:p>
            <a:pPr>
              <a:lnSpc>
                <a:spcPct val="115000"/>
              </a:lnSpc>
            </a:pPr>
            <a:r>
              <a:rPr lang="en-US"/>
              <a:t>Maybe consider…</a:t>
            </a:r>
          </a:p>
          <a:p>
            <a:pPr lvl="1">
              <a:lnSpc>
                <a:spcPct val="115000"/>
              </a:lnSpc>
            </a:pPr>
            <a:r>
              <a:rPr lang="en-US"/>
              <a:t>Feature Store</a:t>
            </a:r>
          </a:p>
          <a:p>
            <a:pPr lvl="1"/>
            <a:r>
              <a:rPr lang="en-US"/>
              <a:t>Metadata store</a:t>
            </a:r>
          </a:p>
          <a:p>
            <a:pPr lvl="1"/>
            <a:r>
              <a:rPr lang="en-US"/>
              <a:t>Model registry</a:t>
            </a:r>
          </a:p>
          <a:p>
            <a:pPr lvl="1"/>
            <a:r>
              <a:rPr lang="en-US"/>
              <a:t>Model serving</a:t>
            </a:r>
          </a:p>
          <a:p>
            <a:pPr lvl="1"/>
            <a:r>
              <a:rPr lang="en-US"/>
              <a:t>Model Monitoring</a:t>
            </a:r>
            <a:endParaRPr lang="en-US" dirty="0"/>
          </a:p>
        </p:txBody>
      </p:sp>
      <p:sp>
        <p:nvSpPr>
          <p:cNvPr id="3" name="Google Shape;142;g133c1f20611_0_26">
            <a:extLst>
              <a:ext uri="{FF2B5EF4-FFF2-40B4-BE49-F238E27FC236}">
                <a16:creationId xmlns:a16="http://schemas.microsoft.com/office/drawing/2014/main" id="{3B777B8B-06ED-3BE5-3013-956FF1C7A086}"/>
              </a:ext>
            </a:extLst>
          </p:cNvPr>
          <p:cNvSpPr txBox="1">
            <a:spLocks/>
          </p:cNvSpPr>
          <p:nvPr/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buSzPts val="1400"/>
            </a:pPr>
            <a:r>
              <a:rPr lang="en-US"/>
              <a:t>Add your stack image here!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251251"/>
      </p:ext>
    </p:extLst>
  </p:cSld>
  <p:clrMapOvr>
    <a:masterClrMapping/>
  </p:clrMapOvr>
</p:sld>
</file>

<file path=ppt/theme/theme1.xml><?xml version="1.0" encoding="utf-8"?>
<a:theme xmlns:a="http://schemas.openxmlformats.org/drawingml/2006/main" name="Mobile Clinic Services by Slidesgo">
  <a:themeElements>
    <a:clrScheme name="Simple Light">
      <a:dk1>
        <a:srgbClr val="2E353A"/>
      </a:dk1>
      <a:lt1>
        <a:srgbClr val="FFFFFF"/>
      </a:lt1>
      <a:dk2>
        <a:srgbClr val="2E353A"/>
      </a:dk2>
      <a:lt2>
        <a:srgbClr val="DBE6FF"/>
      </a:lt2>
      <a:accent1>
        <a:srgbClr val="3362CC"/>
      </a:accent1>
      <a:accent2>
        <a:srgbClr val="407BFF"/>
      </a:accent2>
      <a:accent3>
        <a:srgbClr val="6695FF"/>
      </a:accent3>
      <a:accent4>
        <a:srgbClr val="A0BDFF"/>
      </a:accent4>
      <a:accent5>
        <a:srgbClr val="8299CC"/>
      </a:accent5>
      <a:accent6>
        <a:srgbClr val="A0E2FF"/>
      </a:accent6>
      <a:hlink>
        <a:srgbClr val="2E353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1743</Words>
  <Application>Microsoft Office PowerPoint</Application>
  <PresentationFormat>On-screen Show (16:9)</PresentationFormat>
  <Paragraphs>277</Paragraphs>
  <Slides>21</Slides>
  <Notes>21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Work Sans</vt:lpstr>
      <vt:lpstr>Raleway</vt:lpstr>
      <vt:lpstr>Barlow</vt:lpstr>
      <vt:lpstr>Anaheim</vt:lpstr>
      <vt:lpstr>Arial</vt:lpstr>
      <vt:lpstr>Calibri</vt:lpstr>
      <vt:lpstr>Mobile Clinic Services by Slidesgo</vt:lpstr>
      <vt:lpstr>Fourthbrain MLE10 Capstone Presentation  Healthcare Fraud Detection </vt:lpstr>
      <vt:lpstr>PowerPoint Presentation</vt:lpstr>
      <vt:lpstr>PowerPoint Presentation</vt:lpstr>
      <vt:lpstr>PowerPoint Presentation</vt:lpstr>
      <vt:lpstr>The Solution:  Our Approach</vt:lpstr>
      <vt:lpstr>The Audience</vt:lpstr>
      <vt:lpstr>Data + Model</vt:lpstr>
      <vt:lpstr>Demo</vt:lpstr>
      <vt:lpstr>MLE Stack</vt:lpstr>
      <vt:lpstr>Conclusions</vt:lpstr>
      <vt:lpstr>Future Work</vt:lpstr>
      <vt:lpstr>Closing Q/A</vt:lpstr>
      <vt:lpstr>01</vt:lpstr>
      <vt:lpstr>The Solution</vt:lpstr>
      <vt:lpstr>EDA:   Training Data (csv) </vt:lpstr>
      <vt:lpstr>EDA:  Training Data (Potential Fraud)</vt:lpstr>
      <vt:lpstr>EDA: Beneficiary Train Data Summary </vt:lpstr>
      <vt:lpstr>EDA: Beneficiary Train Data</vt:lpstr>
      <vt:lpstr>EDA: In-Patient Train Data Summary </vt:lpstr>
      <vt:lpstr>EDA: Out-Patient Train Data Summary </vt:lpstr>
      <vt:lpstr>EDA: Out-Patient Train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Clinic Services</dc:title>
  <cp:lastModifiedBy>Iain McKone</cp:lastModifiedBy>
  <cp:revision>24</cp:revision>
  <dcterms:modified xsi:type="dcterms:W3CDTF">2022-12-21T23:38:39Z</dcterms:modified>
</cp:coreProperties>
</file>