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2246-AF53-4A2C-97AC-78FF9F3D196D}" type="datetimeFigureOut">
              <a:rPr lang="pl-PL" smtClean="0"/>
              <a:t>2013-12-12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5A20-D869-42A1-8E98-F632C2DED8D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9600" b="1" dirty="0" smtClean="0"/>
              <a:t>KOMIN</a:t>
            </a:r>
            <a:endParaRPr lang="pl-PL" sz="9600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Waldemar </a:t>
            </a:r>
            <a:r>
              <a:rPr lang="pl-PL" dirty="0" err="1" smtClean="0">
                <a:solidFill>
                  <a:schemeClr val="tx1"/>
                </a:solidFill>
              </a:rPr>
              <a:t>Bienert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Bartosz </a:t>
            </a:r>
            <a:r>
              <a:rPr lang="pl-PL" dirty="0" err="1" smtClean="0">
                <a:solidFill>
                  <a:schemeClr val="tx1"/>
                </a:solidFill>
              </a:rPr>
              <a:t>Kaaz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Monika Kaczmarek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56990"/>
          </a:xfrm>
        </p:spPr>
        <p:txBody>
          <a:bodyPr>
            <a:noAutofit/>
          </a:bodyPr>
          <a:lstStyle/>
          <a:p>
            <a:r>
              <a:rPr lang="pl-PL" sz="7200" dirty="0" smtClean="0"/>
              <a:t>Dziękujemy</a:t>
            </a:r>
            <a:endParaRPr lang="pl-PL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Bieżące osiągnięcia</a:t>
            </a:r>
          </a:p>
          <a:p>
            <a:r>
              <a:rPr lang="pl-PL" dirty="0" smtClean="0"/>
              <a:t>Przykładowe przesyłanie wiadomości tekstowych</a:t>
            </a:r>
          </a:p>
          <a:p>
            <a:r>
              <a:rPr lang="pl-PL" dirty="0" smtClean="0"/>
              <a:t>Dalsze plany</a:t>
            </a:r>
          </a:p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Bieżące osiągnięcia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Implementacja serwera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odstawowe funkcje serwera: tworzenie kont, logowanie/wylogowanie oraz przesyłanie wiadomości tekstowych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odgląd zawartości bazy danych</a:t>
            </a:r>
          </a:p>
          <a:p>
            <a:r>
              <a:rPr lang="pl-PL" dirty="0" smtClean="0"/>
              <a:t>Implementacja klienta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odłączenie do serwera, zalogowanie się, komunikaty błędów logowania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rzesyłanie wiadomości tekstowych</a:t>
            </a:r>
          </a:p>
          <a:p>
            <a:pPr lvl="1"/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Przesyłanie wiadomości</a:t>
            </a:r>
            <a:br>
              <a:rPr lang="pl-PL" dirty="0" smtClean="0"/>
            </a:br>
            <a:r>
              <a:rPr lang="pl-PL" sz="2000" dirty="0" smtClean="0"/>
              <a:t>1. Logowanie użytkownika</a:t>
            </a:r>
            <a:endParaRPr lang="pl-PL" dirty="0"/>
          </a:p>
        </p:txBody>
      </p:sp>
      <p:pic>
        <p:nvPicPr>
          <p:cNvPr id="1026" name="Picture 2" descr="C:\Users\Monika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003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Przesyłanie wiadomości</a:t>
            </a:r>
            <a:br>
              <a:rPr lang="pl-PL" dirty="0" smtClean="0"/>
            </a:br>
            <a:r>
              <a:rPr lang="pl-PL" sz="2000" dirty="0" smtClean="0"/>
              <a:t>2. Logowanie kolejnego użytkownika</a:t>
            </a:r>
            <a:endParaRPr lang="pl-PL" dirty="0"/>
          </a:p>
        </p:txBody>
      </p:sp>
      <p:pic>
        <p:nvPicPr>
          <p:cNvPr id="2050" name="Picture 2" descr="C:\Users\Monika\Desktop\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1591844"/>
            <a:ext cx="6612549" cy="4534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Przesyłanie wiadomości</a:t>
            </a:r>
            <a:br>
              <a:rPr lang="pl-PL" dirty="0" smtClean="0"/>
            </a:br>
            <a:r>
              <a:rPr lang="pl-PL" sz="2000" dirty="0" smtClean="0"/>
              <a:t>3. Logowanie widoczne jest na serwerze</a:t>
            </a:r>
            <a:endParaRPr lang="pl-PL" dirty="0"/>
          </a:p>
        </p:txBody>
      </p:sp>
      <p:pic>
        <p:nvPicPr>
          <p:cNvPr id="3074" name="Picture 2" descr="C:\Users\Monika\Desktop\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571" y="1556791"/>
            <a:ext cx="8948925" cy="4602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Przesyłanie wiadomości</a:t>
            </a:r>
            <a:br>
              <a:rPr lang="pl-PL" dirty="0" smtClean="0"/>
            </a:br>
            <a:r>
              <a:rPr lang="pl-PL" sz="2000" dirty="0" smtClean="0"/>
              <a:t>4. Przebieg rozmowy</a:t>
            </a:r>
            <a:endParaRPr lang="pl-PL" dirty="0"/>
          </a:p>
        </p:txBody>
      </p:sp>
      <p:pic>
        <p:nvPicPr>
          <p:cNvPr id="4098" name="Picture 2" descr="C:\Users\Monika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5616" y="1367748"/>
            <a:ext cx="7344816" cy="5302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Przesyłanie wiadomości</a:t>
            </a:r>
            <a:br>
              <a:rPr lang="pl-PL" dirty="0" smtClean="0"/>
            </a:br>
            <a:r>
              <a:rPr lang="pl-PL" sz="2000" dirty="0" smtClean="0"/>
              <a:t>5. Aktywność użytkowników na serwerze</a:t>
            </a:r>
            <a:endParaRPr lang="pl-PL" dirty="0"/>
          </a:p>
        </p:txBody>
      </p:sp>
      <p:pic>
        <p:nvPicPr>
          <p:cNvPr id="5122" name="Picture 2" descr="C:\Users\Monika\Desktop\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8386" y="1628800"/>
            <a:ext cx="8756102" cy="4483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Dalsze plany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Implementacja komunikacji audio/wideo oraz przesyłania plików</a:t>
            </a:r>
          </a:p>
          <a:p>
            <a:pPr algn="just"/>
            <a:r>
              <a:rPr lang="pl-PL" dirty="0" smtClean="0"/>
              <a:t>Implementacja rozmów grupowych</a:t>
            </a:r>
          </a:p>
          <a:p>
            <a:pPr algn="just"/>
            <a:r>
              <a:rPr lang="pl-PL" dirty="0" smtClean="0"/>
              <a:t>Rozbudowa funkcjonalności okna klienta</a:t>
            </a:r>
          </a:p>
          <a:p>
            <a:pPr algn="just"/>
            <a:r>
              <a:rPr lang="pl-PL" dirty="0" smtClean="0"/>
              <a:t>Wprowadzenie szyfrowania protokołu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81</Words>
  <Application>Microsoft Office PowerPoint</Application>
  <PresentationFormat>Pokaz na ekranie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KOMIN</vt:lpstr>
      <vt:lpstr>Plan prezentacji</vt:lpstr>
      <vt:lpstr>Bieżące osiągnięcia</vt:lpstr>
      <vt:lpstr>Przesyłanie wiadomości 1. Logowanie użytkownika</vt:lpstr>
      <vt:lpstr>Przesyłanie wiadomości 2. Logowanie kolejnego użytkownika</vt:lpstr>
      <vt:lpstr>Przesyłanie wiadomości 3. Logowanie widoczne jest na serwerze</vt:lpstr>
      <vt:lpstr>Przesyłanie wiadomości 4. Przebieg rozmowy</vt:lpstr>
      <vt:lpstr>Przesyłanie wiadomości 5. Aktywność użytkowników na serwerze</vt:lpstr>
      <vt:lpstr>Dalsze plany</vt:lpstr>
      <vt:lpstr>Dziękujemy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KOMIN</dc:title>
  <dc:creator>Monika</dc:creator>
  <cp:lastModifiedBy>Monika</cp:lastModifiedBy>
  <cp:revision>8</cp:revision>
  <dcterms:created xsi:type="dcterms:W3CDTF">2013-12-12T10:24:16Z</dcterms:created>
  <dcterms:modified xsi:type="dcterms:W3CDTF">2013-12-12T11:34:27Z</dcterms:modified>
</cp:coreProperties>
</file>