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0" r:id="rId4"/>
    <p:sldId id="258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74203" autoAdjust="0"/>
  </p:normalViewPr>
  <p:slideViewPr>
    <p:cSldViewPr>
      <p:cViewPr varScale="1">
        <p:scale>
          <a:sx n="67" d="100"/>
          <a:sy n="67" d="100"/>
        </p:scale>
        <p:origin x="-20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541E1-C069-44AC-AF48-079FC246C75C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CE96E-D9AE-4D7E-8B7A-FC24F547B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E96E-D9AE-4D7E-8B7A-FC24F547BA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9630-8512-402F-BB59-098690CDBE2F}" type="datetimeFigureOut">
              <a:rPr lang="en-US" smtClean="0"/>
              <a:pPr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380E-8736-4BDF-885B-F5A890633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9144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itchFamily="82" charset="0"/>
              </a:rPr>
              <a:t>PRESENTATION</a:t>
            </a:r>
          </a:p>
          <a:p>
            <a:pPr algn="ctr"/>
            <a:r>
              <a:rPr lang="en-US" sz="4000" dirty="0" smtClean="0">
                <a:latin typeface="Algerian" pitchFamily="82" charset="0"/>
              </a:rPr>
              <a:t>ON</a:t>
            </a:r>
          </a:p>
          <a:p>
            <a:pPr algn="ctr"/>
            <a:r>
              <a:rPr lang="en-US" sz="4000" dirty="0" smtClean="0">
                <a:latin typeface="Algerian" pitchFamily="82" charset="0"/>
              </a:rPr>
              <a:t> MACRO-MARKET-DISCOVERY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3962400"/>
            <a:ext cx="281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BY:</a:t>
            </a:r>
          </a:p>
          <a:p>
            <a:r>
              <a:rPr lang="en-US" sz="2000" b="1" i="1" dirty="0" smtClean="0"/>
              <a:t>DINESH OSWAL</a:t>
            </a:r>
          </a:p>
          <a:p>
            <a:r>
              <a:rPr lang="en-US" sz="2000" b="1" i="1" dirty="0" smtClean="0"/>
              <a:t>MONIKA  CHOUDARY</a:t>
            </a:r>
          </a:p>
          <a:p>
            <a:r>
              <a:rPr lang="en-US" sz="2000" b="1" i="1" dirty="0" smtClean="0"/>
              <a:t>PRERANA DESHNUR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04800"/>
            <a:ext cx="198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ABOUT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“</a:t>
            </a:r>
            <a:r>
              <a:rPr lang="en-US" sz="2400" dirty="0" smtClean="0"/>
              <a:t>L</a:t>
            </a:r>
            <a:r>
              <a:rPr lang="en-US" sz="2400" dirty="0" smtClean="0"/>
              <a:t>OCO” company is in the business of providing shared </a:t>
            </a:r>
            <a:r>
              <a:rPr lang="en-US" sz="2400" dirty="0" err="1" smtClean="0"/>
              <a:t>accomodation</a:t>
            </a:r>
            <a:r>
              <a:rPr lang="en-US" sz="2400" dirty="0" smtClean="0"/>
              <a:t> 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“Guess-</a:t>
            </a:r>
            <a:r>
              <a:rPr lang="en-US" sz="2400" dirty="0" err="1" smtClean="0"/>
              <a:t>gini</a:t>
            </a:r>
            <a:r>
              <a:rPr lang="en-US" sz="2400" dirty="0" smtClean="0"/>
              <a:t>”  is a platform for shared rental business.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Their properties are gated communities with ultra model infrastructure amenities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 targeted  tenants are of age limit 18-35 years. (single working </a:t>
            </a:r>
            <a:r>
              <a:rPr lang="en-US" sz="2400" dirty="0" err="1" smtClean="0"/>
              <a:t>proffesional</a:t>
            </a:r>
            <a:r>
              <a:rPr lang="en-US" sz="2400" dirty="0" smtClean="0"/>
              <a:t>, students,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Single parents)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43000"/>
            <a:ext cx="8763000" cy="740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To provide easy access to basic necessity of the tenants.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To help tenants satisfy their major needs or fulfillments.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To avoid </a:t>
            </a:r>
            <a:r>
              <a:rPr lang="en-US" sz="2800" dirty="0" err="1" smtClean="0"/>
              <a:t>enemity</a:t>
            </a:r>
            <a:r>
              <a:rPr lang="en-US" sz="2800" dirty="0" smtClean="0"/>
              <a:t> with neighborhood.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Creating harmony among our tenants and local business.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Enable transactions on our platform.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To increase satisfaction of consumer base.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lnSpc>
                <a:spcPct val="200000"/>
              </a:lnSpc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81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GOALS</a:t>
            </a:r>
            <a:endParaRPr lang="en-US" sz="4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0"/>
            <a:ext cx="4421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OPPORTUNITIES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8686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Opportunity for the </a:t>
            </a:r>
            <a:r>
              <a:rPr lang="en-US" sz="2800" dirty="0" smtClean="0"/>
              <a:t>tenants</a:t>
            </a:r>
            <a:r>
              <a:rPr lang="en-US" sz="2800" dirty="0" smtClean="0"/>
              <a:t> to get </a:t>
            </a:r>
            <a:r>
              <a:rPr lang="en-US" sz="2800" dirty="0" smtClean="0"/>
              <a:t>rewarded</a:t>
            </a:r>
            <a:r>
              <a:rPr lang="en-US" sz="2800" dirty="0" smtClean="0"/>
              <a:t> for his/her discovery of some new marketing facility.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Post  and share his/her review on the experience.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Opportunities </a:t>
            </a:r>
            <a:r>
              <a:rPr lang="en-US" sz="2800" dirty="0" smtClean="0"/>
              <a:t>for the customers to hunt for the available </a:t>
            </a:r>
            <a:r>
              <a:rPr lang="en-US" sz="2800" dirty="0" smtClean="0"/>
              <a:t>marketing facilities . </a:t>
            </a:r>
            <a:endParaRPr lang="en-US" sz="2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To seek for offers </a:t>
            </a:r>
            <a:r>
              <a:rPr lang="en-US" sz="2800" dirty="0" smtClean="0"/>
              <a:t>that are availed by the market in the near by localities.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2860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THANK YOU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174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2019-09-11T06:12:41Z</dcterms:created>
  <dcterms:modified xsi:type="dcterms:W3CDTF">2019-09-16T12:16:50Z</dcterms:modified>
</cp:coreProperties>
</file>