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73" r:id="rId13"/>
    <p:sldId id="262" r:id="rId14"/>
    <p:sldId id="269" r:id="rId15"/>
    <p:sldId id="272" r:id="rId16"/>
    <p:sldId id="263" r:id="rId17"/>
    <p:sldId id="264" r:id="rId18"/>
    <p:sldId id="265" r:id="rId19"/>
    <p:sldId id="270" r:id="rId20"/>
    <p:sldId id="268" r:id="rId21"/>
  </p:sldIdLst>
  <p:sldSz cx="12192000" cy="6858000"/>
  <p:notesSz cx="12192000" cy="6858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725031915" val="1218" revOS="4"/>
      <pr:smFileRevision xmlns:pr="smNativeData" xmlns="smNativeData" dt="1725031915" val="101"/>
      <pr:guideOptions xmlns:pr="smNativeData" xmlns="smNativeData" dt="17250319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3" d="100"/>
          <a:sy n="93" d="100"/>
        </p:scale>
        <p:origin x="640" y="226"/>
      </p:cViewPr>
      <p:guideLst x="0" y="0"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640" y="226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 anchor="ctr" anchorCtr="1" rot="0"/>
          <a:lstStyle/>
          <a:p>
            <a:pPr>
              <a:defRPr lang="en-gb" sz="1400" b="0" i="0" u="none" strike="noStrike" kern="100">
                <a:solidFill>
                  <a:srgbClr val="595959"/>
                </a:solidFill>
                <a:latin typeface="Calibri" charset="0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 w="9525">
          <a:noFill/>
        </a:ln>
      </c:spPr>
    </c:title>
    <c:plotArea>
      <c:layout/>
      <c:barChart>
        <c:barDir val="col"/>
        <c:grouping val="clustered"/>
        <c:ser>
          <c:idx val="0"/>
          <c:order val="0"/>
          <c:tx>
            <c:v>HIGH</c:v>
          </c:tx>
          <c:spPr>
            <a:solidFill>
              <a:srgbClr val="4F81BD"/>
            </a:solidFill>
            <a:ln w="9525">
              <a:noFill/>
            </a:ln>
          </c:spPr>
          <c:dLbls>
            <c:numFmt formatCode="General" sourceLinked="1"/>
            <c:spPr>
              <a:noFill/>
              <a:ln>
                <a:noFill/>
              </a:ln>
            </c:spPr>
            <c:txPr>
              <a:bodyPr anchor="t" rot="0"/>
              <a:lstStyle/>
              <a:p>
                <a:pPr>
                  <a:defRPr lang="en-gb" sz="1000" b="0" i="0" u="none" strike="noStrike" kern="100">
                    <a:solidFill>
                      <a:srgbClr val="000000"/>
                    </a:solidFill>
                    <a:latin typeface="Calibri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37</c:v>
              </c:pt>
              <c:pt idx="1">
                <c:v>45</c:v>
              </c:pt>
              <c:pt idx="2">
                <c:v>41</c:v>
              </c:pt>
              <c:pt idx="3">
                <c:v>34</c:v>
              </c:pt>
              <c:pt idx="4">
                <c:v>50</c:v>
              </c:pt>
              <c:pt idx="5">
                <c:v>50</c:v>
              </c:pt>
              <c:pt idx="6">
                <c:v>44</c:v>
              </c:pt>
              <c:pt idx="7">
                <c:v>40</c:v>
              </c:pt>
              <c:pt idx="8">
                <c:v>38</c:v>
              </c:pt>
              <c:pt idx="9">
                <c:v>40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9525">
              <a:noFill/>
            </a:ln>
          </c:spPr>
          <c:dLbls>
            <c:numFmt formatCode="General" sourceLinked="1"/>
            <c:spPr>
              <a:noFill/>
              <a:ln>
                <a:noFill/>
              </a:ln>
            </c:spPr>
            <c:txPr>
              <a:bodyPr anchor="t" rot="0"/>
              <a:lstStyle/>
              <a:p>
                <a:pPr>
                  <a:defRPr lang="en-gb" sz="1000" b="0" i="0" u="none" strike="noStrike" kern="100">
                    <a:solidFill>
                      <a:srgbClr val="000000"/>
                    </a:solidFill>
                    <a:latin typeface="Calibri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80</c:v>
              </c:pt>
              <c:pt idx="1">
                <c:v>89</c:v>
              </c:pt>
              <c:pt idx="2">
                <c:v>78</c:v>
              </c:pt>
              <c:pt idx="3">
                <c:v>76</c:v>
              </c:pt>
              <c:pt idx="4">
                <c:v>73</c:v>
              </c:pt>
              <c:pt idx="5">
                <c:v>68</c:v>
              </c:pt>
              <c:pt idx="6">
                <c:v>85</c:v>
              </c:pt>
              <c:pt idx="7">
                <c:v>78</c:v>
              </c:pt>
              <c:pt idx="8">
                <c:v>75</c:v>
              </c:pt>
              <c:pt idx="9">
                <c:v>79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 w="9525">
              <a:noFill/>
            </a:ln>
          </c:spPr>
          <c:dLbls>
            <c:numFmt formatCode="General" sourceLinked="1"/>
            <c:spPr>
              <a:noFill/>
              <a:ln>
                <a:noFill/>
              </a:ln>
            </c:spPr>
            <c:txPr>
              <a:bodyPr anchor="t" rot="0"/>
              <a:lstStyle/>
              <a:p>
                <a:pPr>
                  <a:defRPr lang="en-gb" sz="1000" b="0" i="0" u="none" strike="noStrike" kern="100">
                    <a:solidFill>
                      <a:srgbClr val="000000"/>
                    </a:solidFill>
                    <a:latin typeface="Calibri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152</c:v>
              </c:pt>
              <c:pt idx="1">
                <c:v>141</c:v>
              </c:pt>
              <c:pt idx="2">
                <c:v>160</c:v>
              </c:pt>
              <c:pt idx="3">
                <c:v>158</c:v>
              </c:pt>
              <c:pt idx="4">
                <c:v>158</c:v>
              </c:pt>
              <c:pt idx="5">
                <c:v>151</c:v>
              </c:pt>
              <c:pt idx="6">
                <c:v>146</c:v>
              </c:pt>
              <c:pt idx="7">
                <c:v>156</c:v>
              </c:pt>
              <c:pt idx="8">
                <c:v>160</c:v>
              </c:pt>
              <c:pt idx="9">
                <c:v>148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9525">
              <a:noFill/>
            </a:ln>
          </c:spPr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25</c:v>
              </c:pt>
              <c:pt idx="2">
                <c:v>23</c:v>
              </c:pt>
              <c:pt idx="3">
                <c:v>28</c:v>
              </c:pt>
              <c:pt idx="4">
                <c:v>23</c:v>
              </c:pt>
              <c:pt idx="5">
                <c:v>32</c:v>
              </c:pt>
              <c:pt idx="6">
                <c:v>24</c:v>
              </c:pt>
              <c:pt idx="7">
                <c:v>30</c:v>
              </c:pt>
              <c:pt idx="8">
                <c:v>24</c:v>
              </c:pt>
              <c:pt idx="9">
                <c:v>27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0"/>
        <c:axId val="11"/>
      </c:barChart>
      <c:catAx>
        <c:axId val="10"/>
        <c:scaling>
          <c:orientation val="minMax"/>
        </c:scaling>
        <c:delete val="0"/>
        <c:axPos val="b"/>
        <c:title>
          <c:tx>
            <c:rich>
              <a:bodyPr anchor="ctr" anchorCtr="1" rot="0"/>
              <a:lstStyle/>
              <a:p>
                <a:pPr>
                  <a:defRPr lang="en-gb" sz="1000" b="0" i="0" u="none" strike="noStrike">
                    <a:solidFill>
                      <a:srgbClr val="595959"/>
                    </a:solidFill>
                    <a:latin typeface="Calibri" charset="0"/>
                  </a:defRPr>
                </a:pPr>
                <a:r>
                  <a:t>BUSINESSUNIT</a:t>
                </a:r>
              </a:p>
            </c:rich>
          </c:tx>
          <c:layout>
            <c:manualLayout>
              <c:xMode val="edge"/>
              <c:yMode val="edge"/>
              <c:wMode val="factor"/>
              <c:hMode val="factor"/>
              <c:x val="0.183750"/>
              <c:y val="0.945250"/>
              <c:w val="0.098250"/>
              <c:h val="0.039500"/>
            </c:manualLayout>
          </c:layout>
          <c:spPr>
            <a:noFill/>
            <a:ln w="9525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solidFill>
              <a:srgbClr val="D8D8D8"/>
            </a:solidFill>
          </a:ln>
        </c:spPr>
        <c:txPr>
          <a:bodyPr anchor="ctr" anchorCtr="1" rot="-60000000"/>
          <a:lstStyle/>
          <a:p>
            <a:pPr>
              <a:defRPr lang="en-gb" sz="900" b="0" i="0" u="none" strike="noStrike">
                <a:solidFill>
                  <a:srgbClr val="595959"/>
                </a:solidFill>
                <a:latin typeface="Calibri" charset="0"/>
              </a:defRPr>
            </a:pPr>
          </a:p>
        </c:txPr>
        <c:crossAx val="11"/>
        <c:crosses val="autoZero"/>
        <c:auto val="1"/>
      </c:catAx>
      <c:valAx>
        <c:axId val="11"/>
        <c:scaling>
          <c:orientation val="minMax"/>
        </c:scaling>
        <c:delete val="0"/>
        <c:axPos val="l"/>
        <c:majorGridlines>
          <c:spPr>
            <a:ln w="9525">
              <a:solidFill>
                <a:srgbClr val="D8D8D8"/>
              </a:solidFill>
            </a:ln>
          </c:spPr>
        </c:majorGridlines>
        <c:title>
          <c:tx>
            <c:rich>
              <a:bodyPr anchor="ctr" anchorCtr="1" rot="0"/>
              <a:lstStyle/>
              <a:p>
                <a:pPr>
                  <a:defRPr lang="en-gb" sz="1000" b="0" i="0" u="none" strike="noStrike">
                    <a:solidFill>
                      <a:srgbClr val="595959"/>
                    </a:solidFill>
                    <a:latin typeface="Calibri" charset="0"/>
                  </a:defRPr>
                </a:pPr>
                <a:r>
                  <a:t>COUNT OF FIRSTNAME</a:t>
                </a:r>
              </a:p>
            </c:rich>
          </c:tx>
          <c:layout>
            <c:manualLayout>
              <c:xMode val="edge"/>
              <c:yMode val="edge"/>
              <c:wMode val="factor"/>
              <c:hMode val="factor"/>
              <c:x val="0.107000"/>
              <c:y val="0.016500"/>
              <c:w val="0.143250"/>
              <c:h val="0.039500"/>
            </c:manualLayout>
          </c:layout>
          <c:spPr>
            <a:noFill/>
            <a:ln w="9525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anchor="ctr" anchorCtr="1" rot="-60000000"/>
          <a:lstStyle/>
          <a:p>
            <a:pPr>
              <a:defRPr lang="en-gb" sz="900" b="0" i="0" u="none" strike="noStrike">
                <a:solidFill>
                  <a:srgbClr val="595959"/>
                </a:solidFill>
                <a:latin typeface="Calibri" charset="0"/>
              </a:defRPr>
            </a:pPr>
          </a:p>
        </c:txPr>
        <c:crossAx val="10"/>
        <c:crosses val="autoZero"/>
        <c:crossBetween val="between"/>
      </c:valAx>
      <c:spPr>
        <a:noFill/>
        <a:ln w="9525">
          <a:noFill/>
        </a:ln>
      </c:spPr>
    </c:plotArea>
    <c:legend>
      <c:legendPos val="r"/>
      <c:layout/>
      <c:overlay val="0"/>
      <c:spPr>
        <a:noFill/>
        <a:ln w="9525">
          <a:noFill/>
        </a:ln>
      </c:spPr>
      <c:txPr>
        <a:bodyPr anchor="t" rot="0"/>
        <a:lstStyle/>
        <a:p>
          <a:pPr>
            <a:defRPr lang="en-gb" sz="900" b="0" i="0" u="none" strike="noStrike">
              <a:solidFill>
                <a:srgbClr val="595959"/>
              </a:solidFill>
              <a:latin typeface="Calibri" charset="0"/>
            </a:defRPr>
          </a:pPr>
        </a:p>
      </c:txPr>
    </c:legend>
    <c:plotVisOnly val="1"/>
    <c:dispBlanksAs val="gap"/>
  </c:chart>
  <c:spPr>
    <a:noFill/>
    <a:ln w="9525">
      <a:noFill/>
    </a:ln>
  </c:spPr>
  <c:txPr>
    <a:bodyPr anchor="t" rot="0"/>
    <a:lstStyle/>
    <a:p>
      <a:pPr>
        <a:defRPr lang="en-gb" sz="1000" b="0" i="0" u="none" strike="noStrike" kern="100">
          <a:solidFill>
            <a:srgbClr val="000000"/>
          </a:solidFill>
          <a:latin typeface="Calibri" charset="0"/>
        </a:defRPr>
      </a:pPr>
    </a:p>
  </c:txPr>
  <c:extLst>
    <c:ext xmlns:sm="sm" uri="sm">
      <sm:colorScheme xmlns:sm="sm" id="1725031915" val="15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pieChart>
        <c:varyColors val="1"/>
        <c:ser>
          <c:idx val="0"/>
          <c:order val="0"/>
          <c:tx>
            <c:v>HIGH</c:v>
          </c:tx>
          <c:dPt>
            <c:idx val="0"/>
            <c:invertIfNegative val="0"/>
            <c:explosion val="0"/>
            <c:spPr>
              <a:solidFill>
                <a:srgbClr val="4F81BD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C0504D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explosion val="0"/>
            <c:spPr>
              <a:solidFill>
                <a:srgbClr val="9BBB59"/>
              </a:solidFill>
              <a:ln w="19050">
                <a:solidFill>
                  <a:srgbClr val="FFFFFF"/>
                </a:solidFill>
              </a:ln>
            </c:spPr>
          </c:dPt>
          <c:dPt>
            <c:idx val="3"/>
            <c:invertIfNegative val="0"/>
            <c:explosion val="0"/>
            <c:spPr>
              <a:solidFill>
                <a:srgbClr val="8064A2"/>
              </a:solidFill>
              <a:ln w="19050">
                <a:solidFill>
                  <a:srgbClr val="FFFFFF"/>
                </a:solidFill>
              </a:ln>
            </c:spPr>
          </c:dPt>
          <c:dPt>
            <c:idx val="4"/>
            <c:invertIfNegative val="0"/>
            <c:explosion val="0"/>
            <c:spPr>
              <a:solidFill>
                <a:srgbClr val="4BACC6"/>
              </a:solidFill>
              <a:ln w="19050">
                <a:solidFill>
                  <a:srgbClr val="FFFFFF"/>
                </a:solidFill>
              </a:ln>
            </c:spPr>
          </c:dPt>
          <c:dPt>
            <c:idx val="5"/>
            <c:invertIfNegative val="0"/>
            <c:explosion val="0"/>
            <c:spPr>
              <a:solidFill>
                <a:srgbClr val="F79646"/>
              </a:solidFill>
              <a:ln w="19050">
                <a:solidFill>
                  <a:srgbClr val="FFFFFF"/>
                </a:solidFill>
              </a:ln>
            </c:spPr>
          </c:dPt>
          <c:dPt>
            <c:idx val="6"/>
            <c:invertIfNegative val="0"/>
            <c:explosion val="0"/>
            <c:spPr>
              <a:solidFill>
                <a:srgbClr val="2C4E76"/>
              </a:solidFill>
              <a:ln w="19050">
                <a:solidFill>
                  <a:srgbClr val="FFFFFF"/>
                </a:solidFill>
              </a:ln>
            </c:spPr>
          </c:dPt>
          <c:dPt>
            <c:idx val="7"/>
            <c:invertIfNegative val="0"/>
            <c:explosion val="0"/>
            <c:spPr>
              <a:solidFill>
                <a:srgbClr val="772D2B"/>
              </a:solidFill>
              <a:ln w="19050">
                <a:solidFill>
                  <a:srgbClr val="FFFFFF"/>
                </a:solidFill>
              </a:ln>
            </c:spPr>
          </c:dPt>
          <c:dPt>
            <c:idx val="8"/>
            <c:invertIfNegative val="0"/>
            <c:explosion val="0"/>
            <c:spPr>
              <a:solidFill>
                <a:srgbClr val="607630"/>
              </a:solidFill>
              <a:ln w="19050">
                <a:solidFill>
                  <a:srgbClr val="FFFFFF"/>
                </a:solidFill>
              </a:ln>
            </c:spPr>
          </c:dPt>
          <c:dPt>
            <c:idx val="9"/>
            <c:invertIfNegative val="0"/>
            <c:explosion val="0"/>
            <c:spPr>
              <a:solidFill>
                <a:srgbClr val="4D3A63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27</c:v>
              </c:pt>
              <c:pt idx="1">
                <c:v>31</c:v>
              </c:pt>
              <c:pt idx="2">
                <c:v>28</c:v>
              </c:pt>
              <c:pt idx="3">
                <c:v>20</c:v>
              </c:pt>
              <c:pt idx="4">
                <c:v>24</c:v>
              </c:pt>
              <c:pt idx="5">
                <c:v>35</c:v>
              </c:pt>
              <c:pt idx="6">
                <c:v>31</c:v>
              </c:pt>
              <c:pt idx="7">
                <c:v>26</c:v>
              </c:pt>
              <c:pt idx="8">
                <c:v>28</c:v>
              </c:pt>
              <c:pt idx="9">
                <c:v>27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1"/>
          <c:order val="1"/>
          <c:tx>
            <c:v>LOW</c:v>
          </c:tx>
          <c:dPt>
            <c:idx val="0"/>
            <c:invertIfNegative val="0"/>
            <c:explosion val="0"/>
            <c:spPr>
              <a:solidFill>
                <a:srgbClr val="4F81BD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C0504D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explosion val="0"/>
            <c:spPr>
              <a:solidFill>
                <a:srgbClr val="9BBB59"/>
              </a:solidFill>
              <a:ln w="19050">
                <a:solidFill>
                  <a:srgbClr val="FFFFFF"/>
                </a:solidFill>
              </a:ln>
            </c:spPr>
          </c:dPt>
          <c:dPt>
            <c:idx val="3"/>
            <c:invertIfNegative val="0"/>
            <c:explosion val="0"/>
            <c:spPr>
              <a:solidFill>
                <a:srgbClr val="8064A2"/>
              </a:solidFill>
              <a:ln w="19050">
                <a:solidFill>
                  <a:srgbClr val="FFFFFF"/>
                </a:solidFill>
              </a:ln>
            </c:spPr>
          </c:dPt>
          <c:dPt>
            <c:idx val="4"/>
            <c:invertIfNegative val="0"/>
            <c:explosion val="0"/>
            <c:spPr>
              <a:solidFill>
                <a:srgbClr val="4BACC6"/>
              </a:solidFill>
              <a:ln w="19050">
                <a:solidFill>
                  <a:srgbClr val="FFFFFF"/>
                </a:solidFill>
              </a:ln>
            </c:spPr>
          </c:dPt>
          <c:dPt>
            <c:idx val="5"/>
            <c:invertIfNegative val="0"/>
            <c:explosion val="0"/>
            <c:spPr>
              <a:solidFill>
                <a:srgbClr val="F79646"/>
              </a:solidFill>
              <a:ln w="19050">
                <a:solidFill>
                  <a:srgbClr val="FFFFFF"/>
                </a:solidFill>
              </a:ln>
            </c:spPr>
          </c:dPt>
          <c:dPt>
            <c:idx val="6"/>
            <c:invertIfNegative val="0"/>
            <c:explosion val="0"/>
            <c:spPr>
              <a:solidFill>
                <a:srgbClr val="2C4E76"/>
              </a:solidFill>
              <a:ln w="19050">
                <a:solidFill>
                  <a:srgbClr val="FFFFFF"/>
                </a:solidFill>
              </a:ln>
            </c:spPr>
          </c:dPt>
          <c:dPt>
            <c:idx val="7"/>
            <c:invertIfNegative val="0"/>
            <c:explosion val="0"/>
            <c:spPr>
              <a:solidFill>
                <a:srgbClr val="772D2B"/>
              </a:solidFill>
              <a:ln w="19050">
                <a:solidFill>
                  <a:srgbClr val="FFFFFF"/>
                </a:solidFill>
              </a:ln>
            </c:spPr>
          </c:dPt>
          <c:dPt>
            <c:idx val="8"/>
            <c:invertIfNegative val="0"/>
            <c:explosion val="0"/>
            <c:spPr>
              <a:solidFill>
                <a:srgbClr val="607630"/>
              </a:solidFill>
              <a:ln w="19050">
                <a:solidFill>
                  <a:srgbClr val="FFFFFF"/>
                </a:solidFill>
              </a:ln>
            </c:spPr>
          </c:dPt>
          <c:dPt>
            <c:idx val="9"/>
            <c:invertIfNegative val="0"/>
            <c:explosion val="0"/>
            <c:spPr>
              <a:solidFill>
                <a:srgbClr val="4D3A63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61</c:v>
              </c:pt>
              <c:pt idx="1">
                <c:v>57</c:v>
              </c:pt>
              <c:pt idx="2">
                <c:v>51</c:v>
              </c:pt>
              <c:pt idx="3">
                <c:v>51</c:v>
              </c:pt>
              <c:pt idx="4">
                <c:v>46</c:v>
              </c:pt>
              <c:pt idx="5">
                <c:v>53</c:v>
              </c:pt>
              <c:pt idx="6">
                <c:v>61</c:v>
              </c:pt>
              <c:pt idx="7">
                <c:v>54</c:v>
              </c:pt>
              <c:pt idx="8">
                <c:v>55</c:v>
              </c:pt>
              <c:pt idx="9">
                <c:v>45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2"/>
          <c:order val="2"/>
          <c:tx>
            <c:v>MED</c:v>
          </c:tx>
          <c:dPt>
            <c:idx val="0"/>
            <c:invertIfNegative val="0"/>
            <c:explosion val="0"/>
            <c:spPr>
              <a:solidFill>
                <a:srgbClr val="4F81BD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C0504D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explosion val="0"/>
            <c:spPr>
              <a:solidFill>
                <a:srgbClr val="9BBB59"/>
              </a:solidFill>
              <a:ln w="19050">
                <a:solidFill>
                  <a:srgbClr val="FFFFFF"/>
                </a:solidFill>
              </a:ln>
            </c:spPr>
          </c:dPt>
          <c:dPt>
            <c:idx val="3"/>
            <c:invertIfNegative val="0"/>
            <c:explosion val="0"/>
            <c:spPr>
              <a:solidFill>
                <a:srgbClr val="8064A2"/>
              </a:solidFill>
              <a:ln w="19050">
                <a:solidFill>
                  <a:srgbClr val="FFFFFF"/>
                </a:solidFill>
              </a:ln>
            </c:spPr>
          </c:dPt>
          <c:dPt>
            <c:idx val="4"/>
            <c:invertIfNegative val="0"/>
            <c:explosion val="0"/>
            <c:spPr>
              <a:solidFill>
                <a:srgbClr val="4BACC6"/>
              </a:solidFill>
              <a:ln w="19050">
                <a:solidFill>
                  <a:srgbClr val="FFFFFF"/>
                </a:solidFill>
              </a:ln>
            </c:spPr>
          </c:dPt>
          <c:dPt>
            <c:idx val="5"/>
            <c:invertIfNegative val="0"/>
            <c:explosion val="0"/>
            <c:spPr>
              <a:solidFill>
                <a:srgbClr val="F79646"/>
              </a:solidFill>
              <a:ln w="19050">
                <a:solidFill>
                  <a:srgbClr val="FFFFFF"/>
                </a:solidFill>
              </a:ln>
            </c:spPr>
          </c:dPt>
          <c:dPt>
            <c:idx val="6"/>
            <c:invertIfNegative val="0"/>
            <c:explosion val="0"/>
            <c:spPr>
              <a:solidFill>
                <a:srgbClr val="2C4E76"/>
              </a:solidFill>
              <a:ln w="19050">
                <a:solidFill>
                  <a:srgbClr val="FFFFFF"/>
                </a:solidFill>
              </a:ln>
            </c:spPr>
          </c:dPt>
          <c:dPt>
            <c:idx val="7"/>
            <c:invertIfNegative val="0"/>
            <c:explosion val="0"/>
            <c:spPr>
              <a:solidFill>
                <a:srgbClr val="772D2B"/>
              </a:solidFill>
              <a:ln w="19050">
                <a:solidFill>
                  <a:srgbClr val="FFFFFF"/>
                </a:solidFill>
              </a:ln>
            </c:spPr>
          </c:dPt>
          <c:dPt>
            <c:idx val="8"/>
            <c:invertIfNegative val="0"/>
            <c:explosion val="0"/>
            <c:spPr>
              <a:solidFill>
                <a:srgbClr val="607630"/>
              </a:solidFill>
              <a:ln w="19050">
                <a:solidFill>
                  <a:srgbClr val="FFFFFF"/>
                </a:solidFill>
              </a:ln>
            </c:spPr>
          </c:dPt>
          <c:dPt>
            <c:idx val="9"/>
            <c:invertIfNegative val="0"/>
            <c:explosion val="0"/>
            <c:spPr>
              <a:solidFill>
                <a:srgbClr val="4D3A63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103</c:v>
              </c:pt>
              <c:pt idx="1">
                <c:v>98</c:v>
              </c:pt>
              <c:pt idx="2">
                <c:v>107</c:v>
              </c:pt>
              <c:pt idx="3">
                <c:v>106</c:v>
              </c:pt>
              <c:pt idx="4">
                <c:v>95</c:v>
              </c:pt>
              <c:pt idx="5">
                <c:v>105</c:v>
              </c:pt>
              <c:pt idx="6">
                <c:v>96</c:v>
              </c:pt>
              <c:pt idx="7">
                <c:v>96</c:v>
              </c:pt>
              <c:pt idx="8">
                <c:v>103</c:v>
              </c:pt>
              <c:pt idx="9">
                <c:v>95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3"/>
          <c:order val="3"/>
          <c:tx>
            <c:v>VERY HIGH</c:v>
          </c:tx>
          <c:dPt>
            <c:idx val="0"/>
            <c:invertIfNegative val="0"/>
            <c:explosion val="0"/>
            <c:spPr>
              <a:solidFill>
                <a:srgbClr val="4F81BD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C0504D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explosion val="0"/>
            <c:spPr>
              <a:solidFill>
                <a:srgbClr val="9BBB59"/>
              </a:solidFill>
              <a:ln w="19050">
                <a:solidFill>
                  <a:srgbClr val="FFFFFF"/>
                </a:solidFill>
              </a:ln>
            </c:spPr>
          </c:dPt>
          <c:dPt>
            <c:idx val="3"/>
            <c:invertIfNegative val="0"/>
            <c:explosion val="0"/>
            <c:spPr>
              <a:solidFill>
                <a:srgbClr val="8064A2"/>
              </a:solidFill>
              <a:ln w="19050">
                <a:solidFill>
                  <a:srgbClr val="FFFFFF"/>
                </a:solidFill>
              </a:ln>
            </c:spPr>
          </c:dPt>
          <c:dPt>
            <c:idx val="4"/>
            <c:invertIfNegative val="0"/>
            <c:explosion val="0"/>
            <c:spPr>
              <a:solidFill>
                <a:srgbClr val="4BACC6"/>
              </a:solidFill>
              <a:ln w="19050">
                <a:solidFill>
                  <a:srgbClr val="FFFFFF"/>
                </a:solidFill>
              </a:ln>
            </c:spPr>
          </c:dPt>
          <c:dPt>
            <c:idx val="5"/>
            <c:invertIfNegative val="0"/>
            <c:explosion val="0"/>
            <c:spPr>
              <a:solidFill>
                <a:srgbClr val="F79646"/>
              </a:solidFill>
              <a:ln w="19050">
                <a:solidFill>
                  <a:srgbClr val="FFFFFF"/>
                </a:solidFill>
              </a:ln>
            </c:spPr>
          </c:dPt>
          <c:dPt>
            <c:idx val="6"/>
            <c:invertIfNegative val="0"/>
            <c:explosion val="0"/>
            <c:spPr>
              <a:solidFill>
                <a:srgbClr val="2C4E76"/>
              </a:solidFill>
              <a:ln w="19050">
                <a:solidFill>
                  <a:srgbClr val="FFFFFF"/>
                </a:solidFill>
              </a:ln>
            </c:spPr>
          </c:dPt>
          <c:dPt>
            <c:idx val="7"/>
            <c:invertIfNegative val="0"/>
            <c:explosion val="0"/>
            <c:spPr>
              <a:solidFill>
                <a:srgbClr val="772D2B"/>
              </a:solidFill>
              <a:ln w="19050">
                <a:solidFill>
                  <a:srgbClr val="FFFFFF"/>
                </a:solidFill>
              </a:ln>
            </c:spPr>
          </c:dPt>
          <c:dPt>
            <c:idx val="8"/>
            <c:invertIfNegative val="0"/>
            <c:explosion val="0"/>
            <c:spPr>
              <a:solidFill>
                <a:srgbClr val="607630"/>
              </a:solidFill>
              <a:ln w="19050">
                <a:solidFill>
                  <a:srgbClr val="FFFFFF"/>
                </a:solidFill>
              </a:ln>
            </c:spPr>
          </c:dPt>
          <c:dPt>
            <c:idx val="9"/>
            <c:invertIfNegative val="0"/>
            <c:explosion val="0"/>
            <c:spPr>
              <a:solidFill>
                <a:srgbClr val="4D3A63"/>
              </a:solidFill>
              <a:ln w="19050">
                <a:solidFill>
                  <a:srgbClr val="FFFFFF"/>
                </a:solidFill>
              </a:ln>
            </c:spPr>
          </c:dPt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24</c:v>
              </c:pt>
              <c:pt idx="1">
                <c:v>19</c:v>
              </c:pt>
              <c:pt idx="2">
                <c:v>16</c:v>
              </c:pt>
              <c:pt idx="3">
                <c:v>21</c:v>
              </c:pt>
              <c:pt idx="4">
                <c:v>13</c:v>
              </c:pt>
              <c:pt idx="5">
                <c:v>18</c:v>
              </c:pt>
              <c:pt idx="6">
                <c:v>16</c:v>
              </c:pt>
              <c:pt idx="7">
                <c:v>22</c:v>
              </c:pt>
              <c:pt idx="8">
                <c:v>13</c:v>
              </c:pt>
              <c:pt idx="9">
                <c:v>15</c:v>
              </c:pt>
            </c:numLit>
          </c:val>
          <c:extLst>
            <c:ext xmlns:sm="sm" uri="sm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>
          <a:noFill/>
        </a:ln>
      </c:spPr>
    </c:plotArea>
    <c:legend>
      <c:legendPos val="r"/>
      <c:layout/>
      <c:overlay val="0"/>
      <c:spPr>
        <a:noFill/>
        <a:ln w="9525">
          <a:noFill/>
        </a:ln>
      </c:spPr>
      <c:txPr>
        <a:bodyPr/>
        <a:lstStyle/>
        <a:p>
          <a:pPr>
            <a:defRPr lang="en-gb" sz="1800" b="0" i="0" u="none" strike="noStrike" kern="100">
              <a:solidFill>
                <a:srgbClr val="595959"/>
              </a:solidFill>
              <a:latin typeface="Calibri" charset="0"/>
            </a:defRPr>
          </a:pPr>
        </a:p>
      </c:txPr>
    </c:legend>
    <c:plotVisOnly val="1"/>
    <c:dispBlanksAs val="gap"/>
  </c:chart>
  <c:spPr>
    <a:noFill/>
    <a:ln w="9525">
      <a:noFill/>
    </a:ln>
  </c:spPr>
  <c:txPr>
    <a:bodyPr anchor="t" rot="0"/>
    <a:lstStyle/>
    <a:p>
      <a:pPr>
        <a:defRPr lang="en-gb" sz="1000" b="0" i="0" u="none" strike="noStrike" kern="100">
          <a:solidFill>
            <a:srgbClr val="000000"/>
          </a:solidFill>
          <a:latin typeface="Calibri" charset="0"/>
        </a:defRPr>
      </a:pPr>
    </a:p>
  </c:txPr>
  <c:extLst>
    <c:ext xmlns:sm="sm" uri="sm">
      <sm:colorScheme xmlns:sm="sm" id="1725031915" val="15"/>
    </c:ext>
  </c:extLst>
</c:chartSpace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CAIAAAH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5283200" cy="3448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yoAAAAAAAD7SgAAHwIAABAAAAAmAAAACAAAAD+PAAAAAAAA"/>
              </a:ext>
            </a:extLst>
          </p:cNvSpPr>
          <p:nvPr>
            <p:ph type="dt" idx="10"/>
          </p:nvPr>
        </p:nvSpPr>
        <p:spPr>
          <a:xfrm>
            <a:off x="6905625" y="0"/>
            <a:ext cx="5283200" cy="3448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31C7-89D6-CCC7-9821-7F927F6F6E2A}" type="datetime1">
              <a:rPr lang="en-in" cap="none"/>
              <a:t>29-08-2024</a:t>
            </a:fld>
            <a:endParaRPr lang="en-in" cap="none"/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6+XR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2BgAAEYFAAAoMgAAgxMAABAAAAAmAAAACAAAAL8PAAD/HwAA"/>
              </a:ext>
            </a:extLst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AcAAE4UAACAQwAA6iQAABAAAAAmAAAACAAAAD8PAAD/HwAA"/>
              </a:ext>
            </a:extLst>
          </p:cNvSpPr>
          <p:nvPr>
            <p:ph type="body" idx="3"/>
          </p:nvPr>
        </p:nvSpPr>
        <p:spPr>
          <a:xfrm>
            <a:off x="1219200" y="3300730"/>
            <a:ext cx="9753600" cy="27000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BIoAACAIAAAMCoAABAAAAAmAAAACAAAAL+PAAD/HwAA"/>
              </a:ext>
            </a:extLst>
          </p:cNvSpPr>
          <p:nvPr>
            <p:ph type="ftr" sz="quarter" idx="11"/>
          </p:nvPr>
        </p:nvSpPr>
        <p:spPr>
          <a:xfrm>
            <a:off x="0" y="6513830"/>
            <a:ext cx="5283200" cy="3441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yoAABIoAAD7SgAAMCoAABAAAAAmAAAACAAAAL+PAAD/HwAA"/>
              </a:ext>
            </a:extLst>
          </p:cNvSpPr>
          <p:nvPr>
            <p:ph type="sldNum" sz="quarter" idx="12"/>
          </p:nvPr>
        </p:nvSpPr>
        <p:spPr>
          <a:xfrm>
            <a:off x="6905625" y="6513830"/>
            <a:ext cx="5283200" cy="3441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7784-CAD6-CC81-9821-3CD4396F6E69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6+XRZ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2BgAAEYFAAAoMgAAgxMAABAAAAAmAAAACAAAAAEAAAAAAAAA"/>
              </a:ext>
            </a:extLst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AcAAE4UAACAQwAA6iQAABAAAAAmAAAACAAAAAEAAAAAAAAA"/>
              </a:ext>
            </a:extLst>
          </p:cNvSpPr>
          <p:nvPr>
            <p:ph type="body" idx="1"/>
          </p:nvPr>
        </p:nvSpPr>
        <p:spPr>
          <a:xfrm>
            <a:off x="1219200" y="3300730"/>
            <a:ext cx="9753600" cy="2700020"/>
          </a:xfrm>
        </p:spPr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6+XR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yoAABIoAAD7SgAAMCoAABAAAAAmAAAACAAAAAEAAAAAAAAA"/>
              </a:ext>
            </a:extLst>
          </p:cNvSpPr>
          <p:nvPr>
            <p:ph type="sldNum" sz="quarter" idx="12"/>
          </p:nvPr>
        </p:nvSpPr>
        <p:spPr>
          <a:xfrm>
            <a:off x="6905625" y="6513830"/>
            <a:ext cx="5283200" cy="344170"/>
          </a:xfrm>
        </p:spPr>
        <p:txBody>
          <a:bodyPr/>
          <a:lstStyle/>
          <a:p>
            <a:pPr>
              <a:defRPr lang="en-us"/>
            </a:pPr>
            <a:fld id="{3B990388-C6D6-CCF5-9821-30A04D6F6E65}" type="slidenum">
              <a:rPr lang="en-in" cap="none"/>
              <a:t>1</a:t>
            </a:fld>
            <a:endParaRPr lang="en-in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C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BMAALgMAABYNwAA6A8AABAgAAAmAAAACAAAAD2wAAAAAAAA"/>
              </a:ext>
            </a:extLst>
          </p:cNvSpPr>
          <p:nvPr>
            <p:ph type="ctrTitle"/>
          </p:nvPr>
        </p:nvSpPr>
        <p:spPr>
          <a:xfrm>
            <a:off x="3195320" y="2067560"/>
            <a:ext cx="5801360" cy="51816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3200" b="0" i="0" cap="none">
                <a:solidFill>
                  <a:schemeClr val="tx1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AsAAKAXAADAPwAALCIAABAgAAAmAAAACAAAAD0wAAAAAAAA"/>
              </a:ext>
            </a:extLst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1BE1-AFD6-CCED-9821-59B8556F6E0C}" type="datetime1">
              <a:t/>
            </a:fld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1100" b="0" i="0" cap="none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213C-72D6-CCD7-9821-84826F6F6ED1}" type="slidenum">
              <a:rPr lang="en-us" cap="none" spc="2"/>
              <a:t>1</a:t>
            </a:fld>
            <a:endParaRPr lang="en-us" cap="none" spc="2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HEJAADjJAAAYQ0AABAgAAAmAAAACAAAAIE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GENAADjJAAAYRYAAAAgAAAmAAAACAAAAAEAAAAAAAAA"/>
              </a:ext>
            </a:extLst>
          </p:cNvSpPr>
          <p:nvPr>
            <p:ph sz="half" idx="2"/>
          </p:nvPr>
        </p:nvSpPr>
        <p:spPr>
          <a:xfrm>
            <a:off x="609600" y="2174875"/>
            <a:ext cx="5386705" cy="146304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SYAACELAABARwAAYQ0AAAAgAAAmAAAACAAAAIEAAAAAAAAA"/>
              </a:ext>
            </a:extLst>
          </p:cNvSpPr>
          <p:nvPr>
            <p:ph idx="3"/>
          </p:nvPr>
        </p:nvSpPr>
        <p:spPr>
          <a:xfrm>
            <a:off x="6195695" y="1809115"/>
            <a:ext cx="5386705" cy="3657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SYAAGENAABARwAAYRYAAAAgAAAmAAAACAAAAAEAAAAAAAAA"/>
              </a:ext>
            </a:extLst>
          </p:cNvSpPr>
          <p:nvPr>
            <p:ph sz="half" idx="4"/>
          </p:nvPr>
        </p:nvSpPr>
        <p:spPr>
          <a:xfrm>
            <a:off x="6195695" y="2174875"/>
            <a:ext cx="5386705" cy="146304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4C77-39D6-CCBA-9821-CFEF026F6E9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6138-76D6-CC97-9821-80C22F6F6ED5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299D-D3D6-CCDF-9821-258A676F6E7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1F5D-13D6-CCE9-9821-E5BC516F6EB0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6C35-7BD6-CC9A-9821-8DCF226F6ED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10F4-BAD6-CCE6-9821-4CB35E6F6E19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K4BAABtHAAA1AgAABAg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x0AAK4BAABARwAAsCUAABAgAAAmAAAACAAAAAE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NQIAABtHAAAFAsAAAAgAAAmAAAACAAAAAEAAAAAAAAA"/>
              </a:ext>
            </a:extLst>
          </p:cNvSpPr>
          <p:nvPr>
            <p:ph sz="half" idx="2"/>
          </p:nvPr>
        </p:nvSpPr>
        <p:spPr>
          <a:xfrm>
            <a:off x="609600" y="1435100"/>
            <a:ext cx="4011295" cy="3657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663F-71D6-CC90-9821-87C5286F6ED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1E22-6CD6-CCE8-9821-9ABD506F6ECF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w4AAIgdAACzOwAABCEAABAg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w4AAMYDAACzOwAAFh0AABAgAAAmAAAACAAAAAE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w4AAAQhAACzOwAARCMAAAAgAAAmAAAACAAAAAEAAAAAAAAA"/>
              </a:ext>
            </a:extLst>
          </p:cNvSpPr>
          <p:nvPr>
            <p:ph sz="half" idx="2"/>
          </p:nvPr>
        </p:nvSpPr>
        <p:spPr>
          <a:xfrm>
            <a:off x="2389505" y="5367020"/>
            <a:ext cx="7315200" cy="3657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5715-5BD6-CCA1-9821-ADF4196F6EF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267D-33D6-CCD0-9821-C585686F6E90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QJAABARwAAjCUAABAg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34C0-8ED6-CCC2-9821-78977A6F6E2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08CB-85D6-CCFE-9821-73AB466F6E26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DYAALABAABARwAAsCUAABAgAAAmAAAACAAAAIO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ABAAAfNQAAsCUAABAg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2BEF-A1D6-CCDD-9821-5788656F6E0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0694-DAD6-CCF0-9821-2CA5486F6E7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4800" b="1" i="0" cap="none">
                <a:solidFill>
                  <a:schemeClr val="tx1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QJAABARwAAjCUAABAgAAAmAAAACAAAADwA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4E48-06D6-CCB8-9821-F0ED006F6EA5}" type="datetime1">
              <a:t>8/29/2024</a:t>
            </a:fld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1100" b="0" i="0" cap="none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3140-0ED6-CCC7-9821-F8927F6F6EAD}" type="slidenum">
              <a:rPr lang="en-us" cap="none" spc="2"/>
              <a:t>‹#›</a:t>
            </a:fld>
            <a:endParaRPr lang="en-us" cap="none" spc="2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4800" b="1" i="0" cap="none">
                <a:solidFill>
                  <a:schemeClr val="tx1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QJAABgJAAAjCUAABAgAAAmAAAACAAAAD0wAAAAAAAA"/>
              </a:ext>
            </a:extLst>
          </p:cNvSpPr>
          <p:nvPr>
            <p:ph idx="2"/>
          </p:nvPr>
        </p:nvSpPr>
        <p:spPr>
          <a:xfrm>
            <a:off x="609600" y="1577340"/>
            <a:ext cx="5303520" cy="45262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CYAALQJAABARwAAjCUAABAgAAAmAAAACAAAAD0wAAAAAAAA"/>
              </a:ext>
            </a:extLst>
          </p:cNvSpPr>
          <p:nvPr>
            <p:ph idx="3"/>
          </p:nvPr>
        </p:nvSpPr>
        <p:spPr>
          <a:xfrm>
            <a:off x="6278880" y="1577340"/>
            <a:ext cx="5303520" cy="45262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0B11-5FD6-CCFD-9821-A9A8456F6EFC}" type="datetime1">
              <a:t>8/29/2024</a:t>
            </a:fld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1100" b="0" i="0" cap="none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0962-2CD6-CCFF-9821-DAAA476F6E8F}" type="slidenum">
              <a:rPr lang="en-us" cap="none" spc="2"/>
              <a:t>‹#›</a:t>
            </a:fld>
            <a:endParaRPr lang="en-us" cap="none" spc="2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4800" b="1" i="0" cap="none">
                <a:solidFill>
                  <a:schemeClr val="tx1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55EF-A1D6-CCA3-9821-57F61B6F6E02}" type="datetime1">
              <a:t/>
            </a:fld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1100" b="0" i="0" cap="none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42BF-F1D6-CCB4-9821-07E10C6F6E52}" type="slidenum">
              <a:rPr lang="en-us" cap="none" spc="2"/>
              <a:t>6</a:t>
            </a:fld>
            <a:endParaRPr lang="en-us" cap="none" spc="2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40CA-84D6-CCB6-9821-72E30E6F6E27}" type="datetime1">
              <a:t/>
            </a:fld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1100" b="0" i="0" cap="none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673C-72D6-CC91-9821-84C4296F6ED1}" type="slidenum">
              <a:rPr lang="en-us" cap="none" spc="2"/>
              <a:t/>
            </a:fld>
            <a:endParaRPr lang="en-us" cap="none" spc="2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UAAIAQAABgRQAAwBIAAAAgAAAmAAAACAAAAIGAAAAAAAAA"/>
              </a:ext>
            </a:extLst>
          </p:cNvSpPr>
          <p:nvPr>
            <p:ph type="ctrTitle"/>
          </p:nvPr>
        </p:nvSpPr>
        <p:spPr>
          <a:xfrm>
            <a:off x="914400" y="2682240"/>
            <a:ext cx="10363200" cy="36576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AsAAOgXAADAPwAAKBoAAAAgAAAmAAAACAAAAAE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365760"/>
          </a:xfrm>
        </p:spPr>
        <p:txBody>
          <a:bodyPr/>
          <a:lstStyle/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0828-66D6-CCFE-9821-90AB466F6EC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3F0D-43D6-CCC9-9821-B59C716F6EE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QJAABARwAAjCUAABAg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07C4-8AD6-CCF1-9821-7CA4496F6E2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2884-CAD6-CCDE-9821-3C8B666F6E6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UAABwbAACtRQAAfSMAABAgAAAmAAAACAAAAA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QUAAOERAACtRQAAHBsAABAgAAAmAAAACAAAAIE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4856-18D6-CCBE-9821-EEEB066F6EB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5052-1CD6-CCA6-9821-EAF31E6F6EBF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AC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NgJAADhJAAAsCUAABAgAAAmAAAACAAAAAEAAAAAAAAA"/>
              </a:ext>
            </a:extLst>
          </p:cNvSpPr>
          <p:nvPr>
            <p:ph sz="half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6+XRZ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yYAANgJAABARwAA2BIAAAAgAAAmAAAACAAAAAEAAAAAAAAA"/>
              </a:ext>
            </a:extLst>
          </p:cNvSpPr>
          <p:nvPr>
            <p:ph sz="half" idx="2"/>
          </p:nvPr>
        </p:nvSpPr>
        <p:spPr>
          <a:xfrm>
            <a:off x="6196965" y="1600200"/>
            <a:ext cx="5385435" cy="146304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AC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99017B-35D6-CCF7-9821-C3A24F6F6E9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cap="none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38100" marR="0" indent="0" algn="l" defTabSz="9144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100" b="0" i="0" u="none" strike="noStrike" kern="1" cap="none" spc="2" baseline="0">
                <a:solidFill>
                  <a:srgbClr val="2D936B"/>
                </a:solidFill>
                <a:effectLst/>
                <a:latin typeface="Trebuchet MS" pitchFamily="2" charset="0"/>
                <a:ea typeface="Trebuchet MS" pitchFamily="2" charset="0"/>
                <a:cs typeface="Trebuchet MS" pitchFamily="2" charset="0"/>
              </a:defRPr>
            </a:pPr>
            <a:fld id="{3B992CC1-8FD6-CCDA-9821-798F626F6E2C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/K7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/K7gB/f38A7uzhA8zMzADAwP8Af39/AAAAAAAAAAAAAAAAAAAAAAAAAAAAIQAAABgAAAAUAAAAsDkAAAgAAAAvQQAAMSoAABAAAAAmAAAACAAAAP//////////"/>
              </a:ext>
            </a:extLst>
          </p:cNvSpPr>
          <p:nvPr/>
        </p:nvSpPr>
        <p:spPr>
          <a:xfrm>
            <a:off x="9377680" y="5080"/>
            <a:ext cx="1218565" cy="6853555"/>
          </a:xfrm>
          <a:custGeom>
            <a:avLst/>
            <a:gdLst/>
            <a:ahLst/>
            <a:cxnLst/>
            <a:rect l="0" t="0" r="1218565" b="6853555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 algn="ctr">
            <a:solidFill>
              <a:srgbClr val="5FCAE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3" name="bg object 17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/K7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BlZ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/K7gB/f38A7uzhA8zMzADAwP8Af39/AAAAAAAAAAAAAAAAAAAAAAAAAAAAIQAAABgAAAAUAAAA0i0AALsWAAAASwAAMSoAABAAAAAmAAAACAAAAP//////////"/>
              </a:ext>
            </a:extLst>
          </p:cNvSpPr>
          <p:nvPr/>
        </p:nvSpPr>
        <p:spPr>
          <a:xfrm>
            <a:off x="7448550" y="3695065"/>
            <a:ext cx="4743450" cy="3163570"/>
          </a:xfrm>
          <a:custGeom>
            <a:avLst/>
            <a:gdLst/>
            <a:ahLst/>
            <a:cxnLst/>
            <a:rect l="0" t="0" r="4743450" b="3163570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 algn="ctr">
            <a:solidFill>
              <a:srgbClr val="5FCAEE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4" name="bg object 18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hB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tZU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fDgAAAAAAAAASwAAMCoAABAAAAAmAAAACAAAAP//////////"/>
              </a:ext>
            </a:extLst>
          </p:cNvSpPr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0" t="0" r="3009900" b="6858000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5" name="bg object 19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hS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U0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EzsAAAAAAAABSwAAMCoAABAAAAAmAAAACAAAAP//////////"/>
              </a:ext>
            </a:extLst>
          </p:cNvSpPr>
          <p:nvPr/>
        </p:nvSpPr>
        <p:spPr>
          <a:xfrm>
            <a:off x="9603105" y="0"/>
            <a:ext cx="2589530" cy="6858000"/>
          </a:xfrm>
          <a:custGeom>
            <a:avLst/>
            <a:gdLst/>
            <a:ahLst/>
            <a:cxnLst/>
            <a:rect l="0" t="0" r="2589530" b="6858000"/>
            <a:pathLst>
              <a:path w="2589530" h="6858000">
                <a:moveTo>
                  <a:pt x="2589121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1" y="6857996"/>
                </a:lnTo>
                <a:lnTo>
                  <a:pt x="2589121" y="0"/>
                </a:lnTo>
                <a:close/>
              </a:path>
            </a:pathLst>
          </a:custGeom>
          <a:solidFill>
            <a:srgbClr val="5FCAEE">
              <a:alpha val="18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6" name="bg object 20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k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ggc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9jYAAMASAAAASwAAMCoAABAAAAAmAAAACAAAAP//////////"/>
              </a:ext>
            </a:extLst>
          </p:cNvSpPr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0" t="0" r="3257550" b="3810000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7" name="bg object 21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y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0BF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cTkAAAAAAAAASwAAMCoAABAAAAAmAAAACAAAAP//////////"/>
              </a:ext>
            </a:extLst>
          </p:cNvSpPr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rect l="0" t="0" r="2854325" b="6858000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8" name="bg object 22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Pa8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CEMAAAAAAAAASwAAMCoAABAAAAAmAAAACAAAAP//////////"/>
              </a:ext>
            </a:extLst>
          </p:cNvSpPr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0" t="0" r="1295400" b="6858000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9" name="bg object 2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ImGSAP///wgW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M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mGSAP///wEAAAAAAAAAAAAAAAAAAAAAAAAAAAAAAAAAAAAAAAAAAAAAAAB/f38A7uzhA8zMzADAwP8Af39/AAAAAAAAAAAAAAAAAAAAAAAAAAAAIQAAABgAAAAUAAAARkMAAAAAAAAASwAAMCoAABAAAAAmAAAACAAAAP//////////"/>
              </a:ext>
            </a:extLst>
          </p:cNvSpPr>
          <p:nvPr/>
        </p:nvSpPr>
        <p:spPr>
          <a:xfrm>
            <a:off x="10935970" y="0"/>
            <a:ext cx="1256030" cy="6858000"/>
          </a:xfrm>
          <a:custGeom>
            <a:avLst/>
            <a:gdLst/>
            <a:ahLst/>
            <a:cxnLst/>
            <a:rect l="0" t="0" r="1256030" b="6858000"/>
            <a:pathLst>
              <a:path w="1256030" h="6858000">
                <a:moveTo>
                  <a:pt x="1255753" y="0"/>
                </a:moveTo>
                <a:lnTo>
                  <a:pt x="0" y="0"/>
                </a:lnTo>
                <a:lnTo>
                  <a:pt x="1114528" y="6857996"/>
                </a:lnTo>
                <a:lnTo>
                  <a:pt x="1255753" y="6857996"/>
                </a:lnTo>
                <a:lnTo>
                  <a:pt x="1255753" y="0"/>
                </a:lnTo>
                <a:close/>
              </a:path>
            </a:pathLst>
          </a:custGeom>
          <a:solidFill>
            <a:srgbClr val="226192">
              <a:alpha val="78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0" name="bg object 24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k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VpN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zz8AABcWAAAASwAAMCoAABAAAAAmAAAACAAAAP//////////"/>
              </a:ext>
            </a:extLst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0" t="0" r="1819275" b="3267075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1" name="bg object 2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AAAAAKsYAADBAgAAMCoAABAAAAAmAAAACAAAAP//////////"/>
              </a:ext>
            </a:extLst>
          </p:cNvSpPr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0" t="0" r="447675" b="2847975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2" name="Holder 2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C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QQAAF8CAABaRgAACQcAABAgAAAmAAAACAAAAD2/AAD/HwAA"/>
              </a:ext>
            </a:extLst>
          </p:cNvSpPr>
          <p:nvPr>
            <p:ph type="title"/>
          </p:nvPr>
        </p:nvSpPr>
        <p:spPr>
          <a:xfrm>
            <a:off x="755015" y="385445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4800" b="1" i="0" cap="none">
                <a:solidFill>
                  <a:schemeClr val="tx1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3" name="Holder 3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QJAABARwAAjCUAABAgAAAmAAAACAAAAD2/AAD/HwAA"/>
              </a:ext>
            </a:extLst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14" name="Holder 4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2/AAD/HwAA"/>
              </a:ext>
            </a:extLst>
          </p:cNvSpPr>
          <p:nvPr>
            <p:ph type="ftr" sz="quarter" idx="3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15" name="Holder 5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C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2/AAD/HwAA"/>
              </a:ext>
            </a:extLst>
          </p:cNvSpPr>
          <p:nvPr>
            <p:ph type="dt" sz="half" idx="2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B9911BE-F0D6-CCE7-9821-06B25F6F6E53}" type="datetime1">
              <a:t/>
            </a:fld>
          </a:p>
        </p:txBody>
      </p:sp>
      <p:sp>
        <p:nvSpPr>
          <p:cNvPr id="16" name="Holder 6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10UAANInAADFRgAAACkAABAgAAAmAAAACAAAAD2/AAD/HwAA"/>
              </a:ext>
            </a:extLst>
          </p:cNvSpPr>
          <p:nvPr>
            <p:ph type="sldNum" sz="quarter" idx="4"/>
          </p:nvPr>
        </p:nvSpPr>
        <p:spPr>
          <a:xfrm>
            <a:off x="11353165" y="6473190"/>
            <a:ext cx="151130" cy="1917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 sz="1100" b="0" i="0" cap="none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45DD-93D6-CCB3-9821-65E60B6F6E30}" type="slidenum">
              <a:rPr lang="en-us" cap="none" spc="2"/>
              <a:t>1</a:t>
            </a:fld>
            <a:endParaRPr lang="en-us" cap="none" spc="2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0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chart" Target="../charts/char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Relationship Id="rId3" Type="http://schemas.openxmlformats.org/officeDocument/2006/relationships/image" Target="../media/image6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3" Type="http://schemas.openxmlformats.org/officeDocument/2006/relationships/image" Target="../media/image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AAAAAAfAAAAVAAAAAAAAAAAAAAAAAAAAAAAAAAAAAAAAAAAAAAAAAAAAAAAAAAAAAAAAAAAAAAAAAAAAAAAAAAAAAAAAAAAAAAAAAAAAAAAAAAAAAAAAAAAAAAAAAAAACEAAAAYAAAAFAAAAGQFAAAYBgAAHRAAAEwOAAAQAAAAJgAAAAgAAAD/////AAAAAA=="/>
              </a:ext>
            </a:extLst>
          </p:cNvGrpSpPr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4" name="object 3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ZAUAAMsHAADzDAAATA4AAAAAAAAmAAAACAAAAP//////////"/>
                </a:ext>
              </a:extLst>
            </p:cNvSpPr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0" t="0" r="1228725" b="1057275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3" name="object 4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QwAABgGAAAdEAAAjQkAAAAAAAAmAAAACAAAAP//////////"/>
                </a:ext>
              </a:extLst>
            </p:cNvSpPr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0" t="0" r="647700" b="561975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</p:grpSp>
      <p:sp>
        <p:nvSpPr>
          <p:cNvPr id="5" name="object 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tCh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tChAP///wEAAAAAAAAAAAAAAAAAAAAAAAAAAAAAAAAAAAAAAAAAAAAAAAB/f38A7uzhA8zMzADAwP8Af39/AAAAAAAAAAAAAAAAAAAAAAAAAAAAIQAAABgAAAAUAAAAFhcAAFMHAABXIQAALBAAABAAAAAmAAAACAAAAP//////////"/>
              </a:ext>
            </a:extLst>
          </p:cNvSpPr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0" t="0" r="1666875" b="1438275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YRcAACsgAADVGwAA+iMAABAAAAAmAAAACAAAAP//////////"/>
              </a:ext>
            </a:extLst>
          </p:cNvSpPr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0" t="0" r="723900" b="619125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7" name="object 7"/>
          <p:cNvSpPr>
            <a:spLocks noGrp="1" noChangeArrowheads="1"/>
            <a:extLst>
              <a:ext uri="smNativeData">
                <pr:smNativeData xmlns:pr="smNativeData" xmlns="smNativeData" val="SMDATA_15_6+XRZh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5/r//x8AAABPOAAASAYAABAgAAAmAAAACAAAAD0wAAAAAAAA"/>
              </a:ext>
            </a:extLst>
          </p:cNvSpPr>
          <p:nvPr>
            <p:ph type="ctrTitle"/>
          </p:nvPr>
        </p:nvSpPr>
        <p:spPr>
          <a:xfrm>
            <a:off x="-828675" y="19685"/>
            <a:ext cx="9982200" cy="1001395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3213735">
              <a:spcBef>
                <a:spcPts val="130"/>
              </a:spcBef>
              <a:defRPr lang="en-us"/>
            </a:pPr>
            <a:r>
              <a:rPr lang="en-us" b="1" cap="none">
                <a:solidFill>
                  <a:srgbClr val="0F0F0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Employee Data Analysis using Excel </a:t>
            </a:r>
            <a:br/>
            <a:endParaRPr lang="en-us" cap="none" spc="3"/>
          </a:p>
        </p:txBody>
      </p:sp>
      <p:pic>
        <p:nvPicPr>
          <p:cNvPr id="8" name="object 9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EAADJJwAAWBE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object 11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265D-13D6-CCD0-9821-E585686F6EB0}" type="slidenum">
              <a:rPr lang="en-us" cap="none" spc="2"/>
              <a:t>1</a:t>
            </a:fld>
            <a:endParaRPr lang="en-us" cap="none" spc="2"/>
          </a:p>
        </p:txBody>
      </p:sp>
      <p:sp>
        <p:nvSpPr>
          <p:cNvPr id="10" name="TextBox 13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LAYAAGMUAADpQQAA8yYAAAAgAAAmAAAACAAAAP//////////"/>
              </a:ext>
            </a:extLst>
          </p:cNvSpPr>
          <p:nvPr/>
        </p:nvSpPr>
        <p:spPr>
          <a:xfrm>
            <a:off x="1003300" y="3314065"/>
            <a:ext cx="9711055" cy="301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cap="none"/>
              <a:t>STUDENT NAME: H.MONIKA</a:t>
            </a:r>
            <a:endParaRPr lang="en-us" sz="3200" cap="none"/>
          </a:p>
          <a:p>
            <a:pPr>
              <a:defRPr lang="en-us"/>
            </a:pPr>
            <a:r>
              <a:rPr lang="en-us" sz="3200" cap="none"/>
              <a:t>REGISTER NO:312200468</a:t>
            </a:r>
            <a:endParaRPr lang="en-us" sz="3200" cap="none"/>
          </a:p>
          <a:p>
            <a:pPr>
              <a:defRPr lang="en-us"/>
            </a:pPr>
            <a:r>
              <a:rPr lang="en-us" sz="3200" cap="none"/>
              <a:t>DEPARTMENT: B.COM COMPUTER APPLICATION</a:t>
            </a:r>
            <a:endParaRPr lang="en-us" sz="3200" cap="none"/>
          </a:p>
          <a:p>
            <a:pPr>
              <a:defRPr lang="en-us"/>
            </a:pPr>
            <a:r>
              <a:rPr lang="en-us" sz="3200" cap="none"/>
              <a:t>COLLEGE:S.I.V.E.T COLLLEGE,GOWRIVAKKAM,CHENNAI-600073</a:t>
            </a:r>
            <a:endParaRPr lang="en-us" sz="3200" cap="none"/>
          </a:p>
          <a:p>
            <a:pPr>
              <a:defRPr lang="en-us"/>
            </a:pPr>
            <a:r>
              <a:rPr lang="en-us" sz="3200" cap="none"/>
              <a:t>           </a:t>
            </a:r>
            <a:endParaRPr lang="en-in" sz="3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3gYAAEQEAADMMAAAsBwAABAgAAAmAAAACAAAAP//////////"/>
              </a:ext>
            </a:extLst>
          </p:cNvSpPr>
          <p:nvPr/>
        </p:nvSpPr>
        <p:spPr>
          <a:xfrm>
            <a:off x="1116330" y="693420"/>
            <a:ext cx="6816090" cy="3970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Business unit</a:t>
            </a:r>
            <a:r>
              <a:rPr lang="en-us" sz="28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  <a:br/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Employee status</a:t>
            </a:r>
            <a:r>
              <a:rPr lang="en-us" sz="28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  <a:br/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Employee type</a:t>
            </a:r>
            <a:r>
              <a:rPr lang="en-us" sz="28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  <a:br/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Employeeclassification</a:t>
            </a:r>
            <a:r>
              <a:rPr lang="en-us" sz="28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  <a:br/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RaceDesc</a:t>
            </a:r>
            <a:r>
              <a:rPr lang="en-us" sz="28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  <a:br/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LocationCode</a:t>
            </a:r>
          </a:p>
          <a:p>
            <a:pPr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Employee rating-num </a:t>
            </a:r>
            <a:endParaRPr lang="en-us" sz="2800" b="1" cap="none">
              <a:latin typeface="Trebuchet MS" pitchFamily="2" charset="0"/>
              <a:ea typeface="Calibri" pitchFamily="2" charset="0"/>
              <a:cs typeface="Calibri" pitchFamily="2" charset="0"/>
            </a:endParaRPr>
          </a:p>
          <a:p>
            <a:pPr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Performance level</a:t>
            </a:r>
            <a:endParaRPr lang="en-us" sz="2800" b="1" cap="none">
              <a:latin typeface="Trebuchet MS" pitchFamily="2" charset="0"/>
              <a:ea typeface="Calibri" pitchFamily="2" charset="0"/>
              <a:cs typeface="Calibri" pitchFamily="2" charset="0"/>
            </a:endParaRPr>
          </a:p>
          <a:p>
            <a:pPr>
              <a:defRPr lang="en-us"/>
            </a:pPr>
            <a:r>
              <a:rPr lang="en-us" sz="28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</a:p>
        </p:txBody>
      </p:sp>
      <p:pic>
        <p:nvPicPr>
          <p:cNvPr id="3" name="object 20" descr="A cartoon of a child holding a pencil&#10;&#10;Description automatically generated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ssAACVEQAAwDkAAHk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5" y="2858135"/>
            <a:ext cx="2228215" cy="33959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QQAAOYnAACKDwAA7CgAABAgAAAmAAAACAAAAP//////////"/>
              </a:ext>
            </a:extLst>
          </p:cNvSpPr>
          <p:nvPr/>
        </p:nvSpPr>
        <p:spPr>
          <a:xfrm>
            <a:off x="752475" y="6485890"/>
            <a:ext cx="1773555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ts val="1275"/>
              </a:lnSpc>
              <a:defRPr lang="en-us"/>
            </a:pPr>
            <a:r>
              <a:rPr lang="en-us" sz="1100" cap="none" spc="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3/21/202</a:t>
            </a:r>
            <a:r>
              <a:rPr lang="en-us" sz="1100" cap="none" spc="2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4</a:t>
            </a:r>
            <a:r>
              <a:rPr lang="en-us" sz="1100" cap="none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 </a:t>
            </a:r>
            <a:r>
              <a:rPr lang="en-us" sz="1100" cap="none" spc="2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 </a:t>
            </a:r>
            <a:r>
              <a:rPr lang="en-us" sz="1100" b="1" cap="none" spc="8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A</a:t>
            </a:r>
            <a:r>
              <a:rPr lang="en-us" sz="1100" b="1" cap="none" spc="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nnu</a:t>
            </a:r>
            <a:r>
              <a:rPr lang="en-us" sz="1100" b="1" cap="none" spc="2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al</a:t>
            </a:r>
            <a:r>
              <a:rPr lang="en-us" sz="1100" b="1" cap="none" spc="-25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 </a:t>
            </a:r>
            <a:r>
              <a:rPr lang="en-us" sz="1100" b="1" cap="none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R</a:t>
            </a:r>
            <a:r>
              <a:rPr lang="en-us" sz="1100" b="1" cap="none" spc="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e</a:t>
            </a:r>
            <a:r>
              <a:rPr lang="en-us" sz="1100" b="1" cap="none" spc="1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v</a:t>
            </a:r>
            <a:r>
              <a:rPr lang="en-us" sz="1100" b="1" cap="none" spc="-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i</a:t>
            </a:r>
            <a:r>
              <a:rPr lang="en-us" sz="1100" b="1" cap="none" spc="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e</a:t>
            </a:r>
            <a:r>
              <a:rPr lang="en-us" sz="1100" b="1" cap="none" spc="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w</a:t>
            </a:r>
            <a:endParaRPr lang="en-us" sz="1100" cap="none">
              <a:latin typeface="Trebuchet MS" pitchFamily="2" charset="0"/>
              <a:ea typeface="Calibri" pitchFamily="2" charset="0"/>
              <a:cs typeface="Trebuchet MS" pitchFamily="2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BAAAAAmAAAACAAAAP//////////"/>
              </a:ext>
            </a:extLst>
          </p:cNvSpPr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0" t="0" r="457200" b="457200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MSkAAG4KAAAgKwAAbAwAABAAAAAmAAAACAAAAP//////////"/>
              </a:ext>
            </a:extLst>
          </p:cNvSpPr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314325" b="323850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BAAAAAmAAAACAAAAP//////////"/>
              </a:ext>
            </a:extLst>
          </p:cNvSpPr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0" t="0" r="180975" b="180975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pic>
        <p:nvPicPr>
          <p:cNvPr id="6" name="object 6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ERyx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BEcsQAf39/AO7s4QPMzMwAwMD/AH9/fwAAAAAAAAAAAAAAAAD///8AAAAAACEAAAAYAAAAFAAAAFcFAABDDwAAhBQAAEw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2480945"/>
            <a:ext cx="2466975" cy="3419475"/>
          </a:xfrm>
          <a:prstGeom prst="rect">
            <a:avLst/>
          </a:prstGeom>
          <a:noFill/>
          <a:ln w="9525" cap="flat" cmpd="sng" algn="ctr">
            <a:solidFill>
              <a:srgbClr val="4472C4"/>
            </a:solidFill>
            <a:prstDash val="solid"/>
            <a:headEnd type="none"/>
            <a:tailEnd type="none"/>
          </a:ln>
          <a:effectLst/>
        </p:spPr>
      </p:pic>
      <p:sp>
        <p:nvSpPr>
          <p:cNvPr id="7" name="object 7"/>
          <p:cNvSpPr>
            <a:spLocks noGrp="1" noChangeArrowheads="1"/>
            <a:extLst>
              <a:ext uri="smNativeData">
                <pr:smNativeData xmlns:pr="smNativeData" xmlns="smNativeData" val="SMDATA_15_6+XRZh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QQAAAcEAAC4OAAAKAgAABAgAAAmAAAACAAAAD0wAAAAAAAA"/>
              </a:ext>
            </a:extLst>
          </p:cNvSpPr>
          <p:nvPr>
            <p:ph type="title"/>
          </p:nvPr>
        </p:nvSpPr>
        <p:spPr>
          <a:xfrm>
            <a:off x="739775" y="654685"/>
            <a:ext cx="8480425" cy="671195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n-us"/>
            </a:pPr>
            <a:r>
              <a:rPr lang="en-us" sz="4250" cap="none" spc="4"/>
              <a:t>THE "</a:t>
            </a:r>
            <a:r>
              <a:rPr lang="en-us" sz="4250" cap="none"/>
              <a:t>WOW"</a:t>
            </a:r>
            <a:r>
              <a:rPr lang="en-us" sz="4250" cap="none" spc="16"/>
              <a:t> </a:t>
            </a:r>
            <a:r>
              <a:rPr lang="en-us" sz="4250" cap="none"/>
              <a:t>IN </a:t>
            </a:r>
            <a:r>
              <a:rPr lang="en-us" sz="4250" cap="none" spc="4"/>
              <a:t>OUR</a:t>
            </a:r>
            <a:r>
              <a:rPr lang="en-us" sz="4250" cap="none"/>
              <a:t> </a:t>
            </a:r>
            <a:r>
              <a:rPr lang="en-us" sz="4250" cap="none" spc="4"/>
              <a:t>SOLUTION</a:t>
            </a:r>
            <a:endParaRPr lang="en-us" sz="4250" cap="none"/>
          </a:p>
        </p:txBody>
      </p:sp>
      <p:sp>
        <p:nvSpPr>
          <p:cNvPr id="8" name="object 8"/>
          <p:cNvSpPr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0UAANInAADHRgAAACkAABAgAAAmAAAACAAAAP//////////"/>
              </a:ext>
            </a:extLst>
          </p:cNvSpPr>
          <p:nvPr/>
        </p:nvSpPr>
        <p:spPr>
          <a:xfrm>
            <a:off x="11276965" y="6473190"/>
            <a:ext cx="228600" cy="191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985" rIns="0" bIns="0" numCol="1" spcCol="215900" anchor="t"/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4486-C8D6-CCB2-9821-3EE70A6F6E6B}" type="slidenum">
              <a:rPr lang="en-us" sz="1100" cap="none" spc="2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11</a:t>
            </a:fld>
            <a:endParaRPr lang="en-us" sz="1100" cap="none">
              <a:latin typeface="Trebuchet MS" pitchFamily="2" charset="0"/>
              <a:ea typeface="Calibri" pitchFamily="2" charset="0"/>
              <a:cs typeface="Trebuchet MS" pitchFamily="2" charset="0"/>
            </a:endParaRPr>
          </a:p>
        </p:txBody>
      </p:sp>
      <p:sp>
        <p:nvSpPr>
          <p:cNvPr id="9" name="TextBox 11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QRYAACoOAAD3QAAACBQAABAgAAAmAAAACAAAAP//////////"/>
              </a:ext>
            </a:extLst>
          </p:cNvSpPr>
          <p:nvPr/>
        </p:nvSpPr>
        <p:spPr>
          <a:xfrm>
            <a:off x="3617595" y="2302510"/>
            <a:ext cx="6943090" cy="95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=IFD(X2=5,"VERYHIGH",IF(X2=4,"HIGH",IF(X2=3,"MED",IF(X2=2,"LOW",)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NQgAAG4JAABSCQAAiwoAABAAAAAmAAAACAAAAP//////////"/>
              </a:ext>
            </a:extLst>
          </p:cNvSpPr>
          <p:nvPr/>
        </p:nvSpPr>
        <p:spPr>
          <a:xfrm>
            <a:off x="1334135" y="1532890"/>
            <a:ext cx="180975" cy="180975"/>
          </a:xfrm>
          <a:custGeom>
            <a:avLst/>
            <a:gdLst/>
            <a:ahLst/>
            <a:cxnLst/>
            <a:rect l="0" t="0" r="180975" b="180975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pic>
        <p:nvPicPr>
          <p:cNvPr id="3" name="object 6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EKAADJJwAAuQoAAOE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bject 9"/>
          <p:cNvSpPr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0UAANInAADHRgAAACkAABAgAAAmAAAACAAAAP//////////"/>
              </a:ext>
            </a:extLst>
          </p:cNvSpPr>
          <p:nvPr/>
        </p:nvSpPr>
        <p:spPr>
          <a:xfrm>
            <a:off x="11276965" y="6473190"/>
            <a:ext cx="228600" cy="191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985" rIns="0" bIns="0" numCol="1" spcCol="215900" anchor="t"/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39B2-FCD6-CCCF-9821-0A9A776F6E5F}" type="slidenum">
              <a:rPr lang="en-us" sz="1100" cap="none" spc="2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12</a:t>
            </a:fld>
            <a:endParaRPr lang="en-us" sz="1100" cap="none">
              <a:latin typeface="Trebuchet MS" pitchFamily="2" charset="0"/>
              <a:ea typeface="Calibri" pitchFamily="2" charset="0"/>
              <a:cs typeface="Trebuchet MS" pitchFamily="2" charset="0"/>
            </a:endParaRPr>
          </a:p>
        </p:txBody>
      </p:sp>
      <p:sp>
        <p:nvSpPr>
          <p:cNvPr id="5" name="object 8"/>
          <p:cNvSpPr>
            <a:extLst>
              <a:ext uri="smNativeData">
                <pr:smNativeData xmlns:pr="smNativeData" xmlns="smNativeData" val="SMDATA_15_6+XRZh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RgoAAAcAAADKIAAAoQQAABAgAAAmAAAACAAAAP//////////"/>
              </a:ext>
            </a:extLst>
          </p:cNvSpPr>
          <p:nvPr/>
        </p:nvSpPr>
        <p:spPr>
          <a:xfrm>
            <a:off x="1670050" y="4445"/>
            <a:ext cx="3660140" cy="748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4800" b="1" cap="none" spc="5">
                <a:latin typeface="Trebuchet MS" pitchFamily="2" charset="0"/>
                <a:ea typeface="Calibri" pitchFamily="2" charset="0"/>
                <a:cs typeface="Trebuchet MS" pitchFamily="2" charset="0"/>
              </a:rPr>
              <a:t>M</a:t>
            </a:r>
            <a:r>
              <a:rPr lang="en-us" sz="4800" b="1" cap="none">
                <a:latin typeface="Trebuchet MS" pitchFamily="2" charset="0"/>
                <a:ea typeface="Calibri" pitchFamily="2" charset="0"/>
                <a:cs typeface="Trebuchet MS" pitchFamily="2" charset="0"/>
              </a:rPr>
              <a:t>O</a:t>
            </a:r>
            <a:r>
              <a:rPr lang="en-us" sz="4800" b="1" cap="none" spc="-5">
                <a:latin typeface="Trebuchet MS" pitchFamily="2" charset="0"/>
                <a:ea typeface="Calibri" pitchFamily="2" charset="0"/>
                <a:cs typeface="Trebuchet MS" pitchFamily="2" charset="0"/>
              </a:rPr>
              <a:t>DELL</a:t>
            </a:r>
            <a:r>
              <a:rPr lang="en-us" sz="4800" b="1" cap="none">
                <a:latin typeface="Trebuchet MS" pitchFamily="2" charset="0"/>
                <a:ea typeface="Calibri" pitchFamily="2" charset="0"/>
                <a:cs typeface="Trebuchet MS" pitchFamily="2" charset="0"/>
              </a:rPr>
              <a:t>I</a:t>
            </a:r>
            <a:r>
              <a:rPr lang="en-us" sz="4800" b="1" cap="none" spc="5">
                <a:latin typeface="Trebuchet MS" pitchFamily="2" charset="0"/>
                <a:ea typeface="Calibri" pitchFamily="2" charset="0"/>
                <a:cs typeface="Trebuchet MS" pitchFamily="2" charset="0"/>
              </a:rPr>
              <a:t>N</a:t>
            </a:r>
            <a:r>
              <a:rPr lang="en-us" sz="4800" b="1" cap="none">
                <a:latin typeface="Trebuchet MS" pitchFamily="2" charset="0"/>
                <a:ea typeface="Calibri" pitchFamily="2" charset="0"/>
                <a:cs typeface="Trebuchet MS" pitchFamily="2" charset="0"/>
              </a:rPr>
              <a:t>G</a:t>
            </a:r>
            <a:endParaRPr lang="en-us" sz="4800" cap="none">
              <a:latin typeface="Trebuchet MS" pitchFamily="2" charset="0"/>
              <a:ea typeface="Calibri" pitchFamily="2" charset="0"/>
              <a:cs typeface="Trebuchet MS" pitchFamily="2" charset="0"/>
            </a:endParaRPr>
          </a:p>
        </p:txBody>
      </p:sp>
      <p:sp>
        <p:nvSpPr>
          <p:cNvPr id="6" name="object 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4D0AADsDAACwQAAACwYAABAAAAAmAAAACAAAAP//////////"/>
              </a:ext>
            </a:extLst>
          </p:cNvSpPr>
          <p:nvPr/>
        </p:nvSpPr>
        <p:spPr>
          <a:xfrm>
            <a:off x="10058400" y="525145"/>
            <a:ext cx="457200" cy="457200"/>
          </a:xfrm>
          <a:custGeom>
            <a:avLst/>
            <a:gdLst/>
            <a:ahLst/>
            <a:cxnLst/>
            <a:rect l="0" t="0" r="457200" b="457200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285750" indent="-285750">
              <a:buFont typeface="Wingdings" pitchFamily="0" charset="2"/>
              <a:buChar char="Ø"/>
              <a:defRPr lang="en-us"/>
            </a:pPr>
            <a:endParaRPr lang="en-us" i="1" cap="none">
              <a:solidFill>
                <a:srgbClr val="FF0000"/>
              </a:solidFill>
            </a:endParaRPr>
          </a:p>
        </p:txBody>
      </p:sp>
      <p:pic>
        <p:nvPicPr>
          <p:cNvPr id="7" name="object 2" descr="A cartoon pencil holding a sign&#10;&#10;Description automatically generated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kBAADkBgAAnhEAAN8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1120140"/>
            <a:ext cx="2695575" cy="3248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1"/>
          <p:cNvSpPr txBox="1">
            <a:extLst>
              <a:ext uri="smNativeData">
                <pr:smNativeData xmlns:pr="smNativeData" xmlns="smNativeData" val="SMDATA_15_6+XRZ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JxMAAKAFAACiOQAAPicAAAAAAAAmAAAACAAAAP//////////"/>
              </a:ext>
            </a:extLst>
          </p:cNvSpPr>
          <p:nvPr/>
        </p:nvSpPr>
        <p:spPr>
          <a:xfrm>
            <a:off x="3113405" y="914400"/>
            <a:ext cx="6255385" cy="5464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/>
            </a:pPr>
            <a:r>
              <a:rPr lang="en-us" sz="2200" b="1" cap="none"/>
              <a:t>Data </a:t>
            </a:r>
            <a:r>
              <a:t> </a:t>
            </a:r>
            <a:r>
              <a:rPr lang="en-us" sz="2200" b="1" cap="none"/>
              <a:t>collection :</a:t>
            </a:r>
          </a:p>
          <a:p>
            <a:pPr>
              <a:defRPr lang="en-us"/>
            </a:pPr>
            <a:r>
              <a:t>1.Edunet download </a:t>
            </a:r>
          </a:p>
          <a:p>
            <a:pPr>
              <a:defRPr lang="en-us"/>
            </a:pPr>
            <a:r>
              <a:t>2.Goodwill download </a:t>
            </a:r>
          </a:p>
          <a:p>
            <a:pPr>
              <a:defRPr lang="en-us" sz="2200" b="1" cap="none"/>
            </a:pPr>
            <a:r>
              <a:t>Features:</a:t>
            </a:r>
          </a:p>
          <a:p>
            <a:pPr>
              <a:defRPr lang="en-us"/>
            </a:pPr>
            <a:r>
              <a:t>1.Identifying features one by one</a:t>
            </a:r>
          </a:p>
          <a:p>
            <a:pPr>
              <a:defRPr lang="en-us"/>
            </a:pPr>
            <a:r>
              <a:t>2.What features you will identify </a:t>
            </a:r>
          </a:p>
          <a:p>
            <a:pPr>
              <a:defRPr lang="en-us"/>
            </a:pPr>
            <a:r>
              <a:rPr lang="en-us" sz="2200" b="1" cap="none"/>
              <a:t>Data leaning</a:t>
            </a:r>
            <a:r>
              <a:t>:</a:t>
            </a:r>
          </a:p>
          <a:p>
            <a:pPr>
              <a:defRPr lang="en-us"/>
            </a:pPr>
            <a:r>
              <a:t>1.Missing values identify </a:t>
            </a:r>
          </a:p>
          <a:p>
            <a:pPr>
              <a:defRPr lang="en-us"/>
            </a:pPr>
            <a:r>
              <a:t>2.Missing values filter out </a:t>
            </a:r>
          </a:p>
          <a:p>
            <a:pPr>
              <a:defRPr lang="en-us" sz="2200" b="1" cap="none"/>
            </a:pPr>
            <a:r>
              <a:t>Performance level:</a:t>
            </a:r>
          </a:p>
          <a:p>
            <a:pPr>
              <a:defRPr lang="en-us"/>
            </a:pPr>
            <a:r>
              <a:t>1.Calculate which column you will performance</a:t>
            </a:r>
          </a:p>
          <a:p>
            <a:pPr>
              <a:defRPr lang="en-us" sz="2200" b="1" cap="none"/>
            </a:pPr>
            <a:r>
              <a:t>Summary:</a:t>
            </a:r>
          </a:p>
          <a:p>
            <a:pPr>
              <a:defRPr lang="en-us"/>
            </a:pPr>
            <a:r>
              <a:t>1.Pivot table</a:t>
            </a:r>
          </a:p>
          <a:p>
            <a:pPr>
              <a:defRPr lang="en-us"/>
            </a:pPr>
            <a:r>
              <a:t>2. graphs</a:t>
            </a:r>
          </a:p>
          <a:p>
            <a:pPr>
              <a:defRPr lang="en-us"/>
            </a:pPr>
            <a:r>
              <a:t>3.Ppt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BAAAAAmAAAACAAAAP//////////"/>
              </a:ext>
            </a:extLst>
          </p:cNvSpPr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0" t="0" r="457200" b="457200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3" name="object 4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MSkAAG4KAAAgKwAAbAwAABAAAAAmAAAACAAAAP//////////"/>
              </a:ext>
            </a:extLst>
          </p:cNvSpPr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314325" b="323850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4" name="object 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BAAAAAmAAAACAAAAP//////////"/>
              </a:ext>
            </a:extLst>
          </p:cNvSpPr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0" t="0" r="180975" b="180975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pic>
        <p:nvPicPr>
          <p:cNvPr id="5" name="object 6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EKAADJJwAAuQoAAOE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object 7"/>
          <p:cNvSpPr>
            <a:spLocks noGrp="1" noChangeArrowheads="1"/>
            <a:extLst>
              <a:ext uri="smNativeData">
                <pr:smNativeData xmlns:pr="smNativeData" xmlns="smNativeData" val="SMDATA_15_6+XRZhMAAAAlAAAAZAAAAE0AAAAAAAAAABU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GACAAD+DgAACAcAABAgAAAmAAAACAAAAD2wAAAAAAAA"/>
              </a:ext>
            </a:extLst>
          </p:cNvSpPr>
          <p:nvPr>
            <p:ph type="title"/>
          </p:nvPr>
        </p:nvSpPr>
        <p:spPr>
          <a:xfrm>
            <a:off x="0" y="386080"/>
            <a:ext cx="2437130" cy="756920"/>
          </a:xfrm>
        </p:spPr>
        <p:txBody>
          <a:bodyPr vert="horz" wrap="square" lIns="0" tIns="13335" rIns="0" bIns="0" numCol="1" spcCol="215900" anchor="t">
            <a:prstTxWarp prst="textNoShape">
              <a:avLst/>
            </a:prstTxWarp>
          </a:bodyPr>
          <a:lstStyle>
            <a:lvl1pPr>
              <a:defRPr lang="en-us" sz="4800" b="1" i="0" cap="none">
                <a:solidFill>
                  <a:schemeClr val="tx1"/>
                </a:solidFill>
                <a:latin typeface="Trebuchet MS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  <a:defRPr lang="en-us"/>
            </a:pPr>
            <a:r>
              <a:t>R</a:t>
            </a:r>
            <a:r>
              <a:rPr lang="en-us" cap="none" spc="-9"/>
              <a:t>E</a:t>
            </a:r>
            <a:r>
              <a:rPr lang="en-us" cap="none" spc="5"/>
              <a:t>S</a:t>
            </a:r>
            <a:r>
              <a:rPr lang="en-us" cap="none" spc="-5"/>
              <a:t>U</a:t>
            </a:r>
            <a:r>
              <a:rPr lang="en-us" cap="none" spc="-82"/>
              <a:t>L</a:t>
            </a:r>
            <a:r>
              <a:t>TS</a:t>
            </a:r>
          </a:p>
        </p:txBody>
      </p:sp>
      <p:sp>
        <p:nvSpPr>
          <p:cNvPr id="7" name="object 9"/>
          <p:cNvSpPr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0UAANInAADHRgAAACkAABAgAAAmAAAACAAAAP//////////"/>
              </a:ext>
            </a:extLst>
          </p:cNvSpPr>
          <p:nvPr/>
        </p:nvSpPr>
        <p:spPr>
          <a:xfrm>
            <a:off x="11276965" y="6473190"/>
            <a:ext cx="228600" cy="191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985" rIns="0" bIns="0" numCol="1" spcCol="215900" anchor="t"/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344B-05D6-CCC2-9821-F3977A6F6EA6}" type="slidenum">
              <a:rPr lang="en-us" sz="1100" cap="none" spc="2">
                <a:solidFill>
                  <a:srgbClr val="2D936B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13</a:t>
            </a:fld>
            <a:endParaRPr lang="en-us" sz="1100" cap="none">
              <a:latin typeface="Trebuchet MS" pitchFamily="2" charset="0"/>
              <a:ea typeface="Calibri" pitchFamily="2" charset="0"/>
              <a:cs typeface="Trebuchet MS" pitchFamily="2" charset="0"/>
            </a:endParaRPr>
          </a:p>
        </p:txBody>
      </p:sp>
      <p:graphicFrame>
        <p:nvGraphicFramePr>
          <p:cNvPr id="8" name="Chart 1"/>
          <p:cNvGraphicFramePr>
            <a:extLst>
              <a:ext uri="smNativeData">
                <pr:smNativeData xmlns:pr="smNativeData" xmlns="smNativeData" val="SMDATA_7_6+XRZhMAAAAlAAAAEwAAAA0AAAAAkAAAAEgAAACQAAAASAAAAAAAAAAAAAAAAAAAABcAAAAUAAAAAAAAAAAAAAD/fwAA/38AAAAAAAAJAAAABAAAAFyFaAULAAAAAAAAAAAAAAAAAAAAAAAAAAEAAAAAAAAAAAAAAAAAAAD///8AAAAAAAAAAAAAAAAAAAAAAAAAAAAAAAAAAAA8AAAAPAAAADwAAAAAAAAAAAAAAKAPAACgDwAAAAAAAAAAAAAAAAAAAAAAAAAAAAAAAAAAAAAAAAAAAAD/////yAAEgDIyAAAAAEMAYQBsAGkAYgByAGkAAAAAAAAAAAAAAAAAAAAAAAAAAAAAAAAAAAAAAAAAAAAAAAAAAAAAAAAAAAAAAAAAAAABAAAAAAAAAAAAAAABAAAAAAAAAAAAAAAAAAAAAAAAAAAAAAAAAAAAAAABAAAAAAAAAAAAAAAAAAAA////AAAAAAAAAAAAAAAAAAAAAAAAAAAAAAAAAAAAPAAAADwAAAA8AAAAZQUAAAAAAADVBAAA3gAAAAAAAADsEQAA0gEAAAAAAAAAAAAAAAAAAAAAAAAdAAAARQBNAFAATABPAFkARQBFACAAUABFAFIARgBPAFIATQBBAE4AQwBFACAAQQBOAEEATABZAFMASQBTAP////8YAQSAMjIAAAAAQwBhAGwAaQBiAHIAaQAAAAAAAAAAAAAAAAAAAAAAAAAAAAAAAAAAAAAAAAAAAAAAAAAAAAAAAAAAAAAAAAAAAAEAAABZWVkAAAAAAAIAAAAAAAAAAAAAAAAAAAAAAAAAAAAAAAAAAAAAAAEAAAAAAAAAAAAAAAAAAAD///8AAAAAAAAAAAAAAAAAAAAAAAAAAAAAAAAAAAA8AAAAPAAAADwAAABtDgAAUQcAADMBAAADAgAAAAAAAHQEAAA4BAAAAAAAAAAAAABtDgAAUQcAAAEAAAADAAAA/////7QABAAyMgAAAABDAGEAbABpAGIAcgBpAAAAAAAAAAAAAAAAAAAAAAAAAAAAAAAAAAAAAAAAAAAAAAAAAAAAAAAAAAAAAAAAAAAAAQAAAFlZWQAAAAAAAQAAAAAAAAAAAAAAAAAAAAAAAAAAAAAAAAAAAAAAAQAAAAAAAAAAAAAAAAAAAP///wAAAAAAAAAAAAAAAAAAAAAAAAAAAAAAAAAAADwAAAA8AAAAPAAAAGYDAACzAQAAZgoAANYLAAAAAAAAAAAAAAAAAAAAAAAAAAAAAGYDAACzAQAAAAAAABQAAAAPAAAAHgAAAGQAAABkAAAAAQAAAAAAAAAAAAAADwAAAGQAAAAAAAAAMgAAAAAAAAAAAAAABAAAAAoAAAAAAAAAAAAAAAAAAABLAAAAZAAAAP////8AAAAAAAAAAAQAAAAAAAAAAAAAAP////8AAAAAAAAAAAEAAAABAAAAAwAAAFClZA0AAAAAAAAAAAQAAABIAEkARwBIAAAAAAAAAAAAAAoAAAAAAAAAAgAAAAAAAAAAgEJAKOrnDAEAAAAAAAAAAAIAAAAAAAAAAIBGQGjp5wwBAAAAAAAAAAACAAAAAAAAAACAREB46ecMAQAAAAAAAAAAAgAAAAAAAAAAAEFAOOrnDAEAAAAAAAAAAAIAAAAAAAAAAABJQFjo5wwBAAAAAAAAAAACAAAAAAAAAAAASUDY6ecMAQAAAAAAAAAAAgAAAAAAAAAAAEZAmOjnDAEAAAAAAAAAAAIAAAAAAAAAAABEQPjo5wwBAAAAAAAAAAACAAAAAAAAAAAAQ0Do6ecMAQAAAAAAAAAAAgAAAAAAAAAAAERAqOjnDAEAAAAAAAAAAAAAAAAAAAAACgAAAAEAAAADAAAACOnnDAAAAAAAAAAAAwAAAEIAUABDAAADAAAAaKVkDQAAAAAAAAAABAAAAEMAQwBEAFIAAAMAAAC46OcMAAAAAAAAAAACAAAARQBXAAADAAAAmOnnDAAAAAAAAAAAAwAAAE0AUwBDAAADAAAAyOjnDAAAAAAAAAAAAwAAAE4ARQBMAAADAAAAiOnnDAAAAAAAAAAAAgAAAFAATAAAAwAAAKjp5wwAAAAAAAAAAAMAAABQAFkAWgAAAwAAAIjq5wwAAAAAAAAAAAMAAABTAFYARwAAAwAAAGjq5wwAAAAAAAAAAAMAAABUAE4AUwAAAwAAAAjr5wwAAAAAAAAAAAMAAABXAEIATAAAAQAAAAAAAAAAAAAAAAAAAAEAAAD/////AAAAAAAAAAAAAAAAAQAAAAAAAAAAAAAAAQAAAE+BvQ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MAYQBsAGkAYgByAGkAAAAAAAAAAAAAAAAAAAAAAAAAAAAAAAAAAAAAAAAAAAAAAAAAAAAAAAAAAAAAAAAAAAABAAAAAAAAAAAAAAABAAAAAAAAAAAAAAAAAAAAAAD/////AAAAAAEAAAAAAAAAAAAAAAAAAAAQAAAARwBlAG4AZQByAGEAbAAAAAgAAAAAAAAAAAAAAAEAAAAAAAAAAAAAAAAAAAAAAAAABAAAAEgASQBHAEgAAAAAAAAAAAAAAAAAAAAAAAAAAAAAAAAAAAAAAAAAAAAAAAAAAAAAAAAAAAAAAAAAAAAAAAAAAAAAAAAAAAAAAAAAAAAAAAAAAAAAAAAAAAAAAAAAAQAAAP////8AAAAAAAAAAAEAAAABAAAAAwAAAFjq5wwAAAAAAAAAAAMAAABMAE8AVwAAAAAAAAAAAAAKAAAAAAAAAAIAAAAAAAAAAABUQLjr5wwBAAAAAAAAAAACAAAAAAAAAABAVkB46ucMAQAAAAAAAAAAAgAAAAAAAAAAgFNAKOznDAEAAAAAAAAAAAIAAAAAAAAAAABTQDjs5wwBAAAAAAAAAAACAAAAAAAAAABAUkAY6+cMAQAAAAAAAAAAAgAAAAAAAAAAAFFAOOvnDAEAAAAAAAAAAAIAAAAAAAAAAEBVQJjq5wwBAAAAAAAAAAACAAAAAAAAAACAU0BI7OcMAQAAAAAAAAAAAgAAAAAAAAAAwFJA2OrnDAEAAAAAAAAAAAIAAAAAAAAAAMBTQJjr5wwBAAAAAAAAAAAAAAAAAAAAAAoAAAABAAAAAwAAAKjq5wwAAAAAAAAAAAMAAABCAFAAQwAAAwAAAACkZA0AAAAAAAAAAAQAAABDAEMARABSAAADAAAAuOrnDAAAAAAAAAAAAgAAAEUAVwAAAwAAACjr5wwAAAAAAAAAAAMAAABNAFMAQwAAAwAAAMjq5wwAAAAAAAAAAAMAAABOAEUATAAAAwAAAOjq5wwAAAAAAAAAAAIAAABQAEwAAAMAAACo6+cMAAAAAAAAAAADAAAAUABZAFoAAAMAAABo6+cMAAAAAAAAAAADAAAAUwBWAEcAAAMAAAD46+cMAAAAAAAAAAADAAAAVABOAFMAAAMAAAD46ucMAAAAAAAAAAADAAAAVwBCAEwAAAEAAAAAAAAAAAAAAAAAAAABAAAA/////wAAAAAAAAAAAAAAAAEAAAAAAAAAAAAAAAEAAADAUE0AAAAAAQAAAAAAAAAAAAABAAAAAAAAAAAAAABkAAAAAQAAAAEAAAAAAAAAAAAAAAAAAAAAAAAAAAAAAAsAAAAKAAAAyAAAAAAAAAAAAAAAAAAAADwAAAA8AAAAPAAAAAAAAAAAAAAAAAAAAAAAAAAAAAAAAAAAAAEAAAAAAAAAAAAAAAAAAAAAAAAAAAAAAAAAAAAAAAAA////AAAAAAAAAAAAAAAAAAAAAAAAAAAAAAAAAAAAPAAAADwAAAA8AAAAAAAAAAAAAAAAAAAAAAAAAAAAAAAAAAAAAAAAAAAAAAAAAAAAAAAAAAAAAAAAAAAA/////8gABIAyMgAAAABDAGEAbABpAGIAcgBpAAAAAAAAAAAAAAAAAAAAAAAAAAAAAAAAAAAAAAAAAAAAAAAAAAAAAAAAAAAAAAAAAAAAAQAAAAAAAAAAAAAAAQAAAAAAAAAAAAAAAAAAAAAA/////wAAAAABAAAAAAAAAAAAAAAAAAAAEAAAAEcAZQBuAGUAcgBhAGwAAAAIAAAAAAAAAAAAAAABAAAAAAAAAAAAAAAAAAAAAAAAAAMAAABMAE8AVwAAAAAAAAAAAAAAAAAAAAAAAAAAAAAAAAAAAAAAAAAAAAAAAAAAAAAAAAAAAAAAAAAAAAAAAAAAAAAAAAAAAAAAAAAAAAAAAAAAAAAAAAAAAAAAAAACAAAA/////wAAAAAAAAAAAQAAAAEAAAADAAAA2OvnDAAAAAAAAAAAAwAAAE0ARQBEAAAAAAAAAAAAAAoAAAAAAAAAAgAAAAAAAAAAAGNA6OvnDAEAAAAAAAAAAAIAAAAAAAAAAKBhQAjs5wwBAAAAAAAAAAACAAAAAAAAAAAAZEAY7OcMAQAAAAAAAAAAAgAAAAAAAAAAwGNAqO3nDAEAAAAAAAAAAAIAAAAAAAAAAMBjQCju5wwBAAAAAAAAAAACAAAAAAAAAADgYkD47OcMAQAAAAAAAAAAAgAAAAAAAAAAQGJAiO3nDAEAAAAAAAAAAAIAAAAAAAAAAIBjQJjt5wwBAAAAAAAAAAACAAAAAAAAAAAAZECY7OcMAQAAAAAAAAAAAgAAAAAAAAAAgGJAuOznDAEAAAAAAAAAAAAAAAAAAAAACgAAAAEAAAADAAAA6O3nDAAAAAAAAAAAAwAAAEIAUABDAAADAAAAyKJkDQAAAAAAAAAABAAAAEMAQwBEAFIAAAMAAADI7OcMAAAAAAAAAAACAAAARQBXAAADAAAA2OznDAAAAAAAAAAAAwAAAE0AUwBDAAADAAAA6OznDAAAAAAAAAAAAwAAAE4ARQBMAAADAAAAGO3nDAAAAAAAAAAAAgAAAFAATAAAAwAAADjt5wwAAAAAAAAAAAMAAABQAFkAWgAAAwAAAEjt5wwAAAAAAAAAAAMAAABTAFYARwAAAwAAAFjt5wwAAAAAAAAAAAMAAABUAE4AUwAAAwAAAGjt5wwAAAAAAAAAAAMAAABXAEIATAAAAQAAAAAAAAAAAAAAAAAAAAEAAAD/////AAAAAAAAAAAAAAAAAQAAAAAAAAAAAAAAAQAAAJu7WQ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MAYQBsAGkAYgByAGkAAAAAAAAAAAAAAAAAAAAAAAAAAAAAAAAAAAAAAAAAAAAAAAAAAAAAAAAAAAAAAAAAAAABAAAAAAAAAAAAAAABAAAAAAAAAAAAAAAAAAAAAAD/////AAAAAAEAAAAAAAAAAAAAAAAAAAAQAAAARwBlAG4AZQByAGEAbAAAAAgAAAAAAAAAAAAAAAEAAAAAAAAAAAAAAAAAAAAAAAAAAwAAAE0ARQBEAAAAAAAAAAAAAAAAAAAAAAAAAAAAAAAAAAAAAAAAAAAAAAAAAAAAAAAAAAAAAAAAAAAAAAAAAAAAAAAAAAAAAAAAAAAAAAAAAAAAAAAAAAAAAAAAAAMAAAD/////AAAAAAAAAAABAAAAAQAAAAMAAACYsS4NAAAAAAAAAAAJAAAAVgBFAFIAWQAgAEgASQBHAEgAAAAAAAAAAAAACgAAAAAAAAACAAAAAAAAAAAAQUAY8OcMAQAAAAAAAAAAAgAAAAAAAAAAADlAqO/nDAEAAAAAAAAAAAIAAAAAAAAAAAA3QEjv5wwBAAAAAAAAAAACAAAAAAAAAAAAPEC47ucMAQAAAAAAAAAAAgAAAAAAAAAAADdAWO/nDAEAAAAAAAAAAAIAAAAAAAAAAABAQHjv5wwBAAAAAAAAAAACAAAAAAAAAAAAOECI7ucMAQAAAAAAAAAAAgAAAAAAAAAAAD5AuO/nDAEAAAAAAAAAAAIAAAAAAAAAAAA4QGjv5wwBAAAAAAAAAAACAAAAAAAAAAAAO0CI7+cMAQAAAAAAAAAAAAAAAAAAAAAKAAAAAQAAAAMAAACY7ucMAAAAAAAAAAADAAAAQgBQAEMAAAMAAABAo2QNAAAAAAAAAAAEAAAAQwBDAEQAUgAAAwAAAJjv5wwAAAAAAAAAAAIAAABFAFcAAAMAAADo8ecMAAAAAAAAAAADAAAATQBTAEMAAAMAAAD48ecMAAAAAAAAAAADAAAATgBFAEwAAAMAAAAI8ucMAAAAAAAAAAACAAAAUABMAAADAAAAmPDnDAAAAAAAAAAAAwAAAFAAWQBaAAADAAAAePHnDAAAAAAAAAAAAwAAAFMAVgBHAAADAAAA2PHnDAAAAAAAAAAAAwAAAFQATgBTAAADAAAAWPHnDAAAAAAAAAAAAwAAAFcAQgBMAAABAAAAAAAAAAAAAAAAAAAAAQAAAP////8AAAAAAAAAAAAAAAABAAAAAAAAAAAAAAABAAAAgGSiAAAAAAEAAAAAAAAAAAAAAQAAAAAAAAAAAAAAZAAAAAEAAAABAAAAAAAAAAAAAAAAAAAAAAAAAAAAAAALAAAACgAAAMgAAAAAAAAAAAAAAAAAAAA8AAAAPAAAADwAAAAAAAAAAAAAAAAAAAAAAAAAAAAAAAAAAAAAAAAAAAAAAAkAAABWAEUAUgBZACAASABJAEcASAAAAAAAAAAAAAAAAAAAAAAAAAAAAAAAAAAAAAAAAAAAAAAAAAAAAAAAAAAAAAAAAAAAAAAAAAAAAAAAAAAAAAAAAAAAAAAAAAAAAAAAAAAAAAAAAAAAAAAAAQAAAAEAAAAAAAAAAAAAAAAAAADl////2wAAAAAAAAABAAAAlgAAAAAAAABkAAAAAQAAAAAAAAABAAAAAAAAAAAAAAD/AP8AAP//AAEAAAAyAAAA//8AAAAAAAAAAAAAAAAAAAAAAAAAAAAAAAAAAAAAAAAAAAAAAAAAAAEAAAAAAAAAAQAAAAEAAAAAAAAAAAAAAAAAAAAAAAAAAQAAAAEAAAAAAAAAAAAAAAAAAAAAAAAAAQAAAAEAAAAAAAAAAAAAAAAAAAAAAAAAAQAAAAEAAAAAAAAAAAAAAAAAAAAAAAAAlgAAAAEAAAABAAAAAAAAAAAAAAAAAAAAAQAAAAEAAAD///8AAAAAAAAAAAAAAAAAAAABAAAAAQAAAAAAAAAAAAAAAAAAAAEAAAABAAAA////AAAAAAAAAAAAAAAAAAAAAAAAAAAAAAACAAAAAAAAAAAAAAABAAAA2NjYAAEAAAAAAAAAAAAAAAEAAAABAAAAAAAAAAAAAAAAAAAAAAAAAAAAAAABAAAAAQAAAAAAAAAAAAAAAAAAAAAAAAADAAAA/////7QABAAyMgAAAABDAGEAbABpAGIAcgBpAAAAAAAAAAAAAAAAAAAAAAAAAAAAAAAAAAAAAAAAAAAAAAAAAAAAAAAAAAAAAAAAAAAAAQAAAFlZWQAAAAAAAgAAAAAAAAAAAAAAAAAAAAAAAAAAAAAAAAAAAAAAAQAAAAAAAAAAAAAAAAAAAP///wAAAAAAAAAAAAAAAAAAAAAAAAAAAAAAAAAAADwAAAA8AAAAPAAAAN8CAADFDgAAiQEAAJ4AAAABAAAAtAUAAEwBAAAI8///gP///xQAAACw/v//DAAAAEIAVQBTAEkATgBFAFMAUwBVAE4ASQBUAP/////IAAQAMjIAAAAAQwBhAGwAaQBiAHIAaQAAAAAAAAAAAAAAAAAAAAAAAAAAAAAAAAAAAAAAAAAAAAAAAAAAAAAAAAAAAAAAAAAAAAEAAABZWVkAAAAAAAIAAAAAAAAAAAAAAAAAAAAAABAAAABHAGUAbgBlAHIAYQBsAAAAAAAAAAAAAAAAAAAAAAAAAAAAAAAAAPA/AAAAAAAAJkAAAAAAAADwPwAAAAAAAOA/AAAAAAAA8D8BAAAAAQAAAAEAAAABAAAAAQAAAAAAAAAAAAAAAQAAAAAAAQAAAAAAAQAAAAAAAQAAAAAAAAAAAAAAAQAAAAEAAAABAAAAAQAAAAEAAAABAAAAAAAAAAAAAAAAAAAAAQAAAAAAAAABAAAAAAAAAAEAAADY2NgAAQAAAAAAAAAAAAAAAAAAAAEAAAABAAAAAAAAAAAAAAAAAAAAAAAAAAMAAAD/////tAAEADIyAAAAAEMAYQBsAGkAYgByAGkAAAAAAAAAAAAAAAAAAAAAAAAAAAAAAAAAAAAAAAAAAAAAAAAAAAAAAAAAAAAAAAAAAAABAAAAWVlZAAAAAAACAAAAAAAAAAAAAAAAAAAAAAAAAAAAAAAAAAAAAAABAAAAAAAAAAAAAAAAAAAA////AAAAAAAAAAAAAAAAAAAAAAAAAAAAAAAAAAAAPAAAADwAAAA8AAAArAEAAEIAAAA9AgAAngAAAAEAAABPCAAATAEAADMGAACN8P//oAAAAG4CAAASAAAAQwBPAFUATgBUACAATwBGACAARgBJAFIAUwBUAE4AQQBNAEUA/////8gABAAyMgAAAABDAGEAbABpAGIAcgBpAAAAAAAAAAAAAAAAAAAAAAAAAAAAAAAAAAAAAAAAAAAAAAAAAAAAAAAAAAAAAAAAAAAAAQAAAFlZWQAAAAAAAgAAAAAAAAAAAAAAAAAAAAAAEAAAAEcAZQBuAGUAcgBhAGwAAAACAAAAAAAAAAAAAAAAAAAAAAAAAAAAAAAAAAAAAIBmQAAAAAAAADRAAAAAAAAAEEAAAAAAAAAAAAEAAAABAAAAAQAAAAEAAAABAAAAAAAAAAAAAAABAAAAAAABAAAAAAABAAAAAAABAAAAAAAAAAAAAAABAAAAAQAAAAAAAAABAAAAAQAAAAEAAAABAAAAAAAAAAAAAAAAAAAAAQAAAAEAAAD///8AAAAAAAAAAAAAAAAAAAABAAAAAQAAAAAAAAAAAAAAAAAAAAEAAAABAAAA////AAAAAAAAAAAAAAAAAAAAAAAAAA8AAABkAAAAAAAAADIAAAAAAAAAAAAAAAQAAAAKAAAAAAAAAAAAAAAAAAAASwAAAGQAAAD/////AAAAAAAAAAAAAAAADwAAAAAAAAABAAAAHwAAAFQAAAAAAAAAAAAAAAAAAAAAAAAAAAAAAAAAAAAAAAAAAAAAAAAAAAAAAAAAAAAAAAAAAAAAAAAAAAAAAAAAAAAAAAAAAAAAAAAAAAAAAAAAAAAAAAAAAAAhAAAAGAAAABQAAAAPAgAAEAYAAGI8AAAwJwAAEAAAACYAAAAIAAAA/////wAAAAA="/>
              </a:ext>
            </a:extLst>
          </p:cNvGraphicFramePr>
          <p:nvPr/>
        </p:nvGraphicFramePr>
        <p:xfrm>
          <a:off x="334645" y="985520"/>
          <a:ext cx="9481185" cy="538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3"/>
          <p:cNvGraphicFramePr>
            <a:extLst>
              <a:ext uri="smNativeData">
                <pr:smNativeData xmlns:pr="smNativeData" xmlns="smNativeData" val="SMDATA_7_6+XRZhMAAAAlAAAAEwAAAA0AAAAAkAAAAEgAAACQAAAASAAAAAAAAAAAAAAAAAAAABcAAAAUAAAAAAAAAAAAAAD/fwAA/38AAAAAAAAJAAAABAAAAAD24AsLAAAAAAAAAAAAAAAAAAAAAAAAAAEAAAAAAAAAAAAAAAAAAAD///8AAAAAAAAAAAAAAAAAAAAAAAAAAAAAAAAAAAA8AAAAPAAAADwAAAAAAAAAAAAAAKAPAACgDwAAAAAAAAAAAAAAAAAAAAAAAAAAAAAAAAAAAAAAAAAAAAD/////yAAEgDIyAAAAAEMAYQBsAGkAYgByAGkAAAAAAAAAAAAAAAAAAAAAAAAAAAAAAAAAAAAAAAAAAAAAAAAAAAAAAAAAAAAAAAAAAAABAAAAAAAAAAAAAAABAAAAAAAAAAAAAAAAAAAAAAAAAAAAAQAAALTG5wABAAAAAAAAAAAAAAABAAAA////AAAAAAEAAAAAAAAAAAAAAAAAAAAAAAAAAAAAPAAAADwAAAA8AAAAAAAAAAAAAACgDwAAeQEAAAAAAAAAAAAAAAAAAAAAAAAAAAAAAAAAAAAAAAAAAAAA/////2gBB4AyMgAAAABDAGEAbABpAGIAcgBpAAAAAAAAAAAAAAAAAAAAAAAAAAAAAAAAAAAAAAAAAAAAAAAAAAAAAAAAAAAAAAAAAAAAAQAAAFlZWQAAAAAAAQAAAAAAAAAAAAAAAAAAAAAAAAAAAAAAAAAAAAAAAQAAAAAAAAAAAAAAAAAAAP///wAAAAAAAAAAAAAAAAAAAAAAAAAAAAAAAAAAADwAAAA8AAAAPAAAABsOAABJAgAAhQEAAA0LAAAAAAAAoAUAABgVAAAAAAAAAAAAABsOAABJAgAAAQAAAAMAAAD/////aAEEgDIyAAAAAEMAYQBsAGkAYgByAGkAAAAAAAAAAAAAAAAAAAAAAAAAAAAAAAAAAAAAAAAAAAAAAAAAAAAAAAAAAAAAAAAAAAABAAAAWVlZAAAAAAABAAAAAAAAAAAAAAAAAAAAAAAAAAAAAAAAAAAAAAABAAAAAAAAAAAAAAAAAAAA////AAAAAAAAAAAAAAAAAAAAAAAAAAAAAAAAAAAAPAAAADwAAAA8AAAABgIAADoCAADlCQAAKgsAAAAAAAAAAAAAAAAAAAAAAAAAAAAABgIAADoCAAAAAAAAFAAAAA8AAAAeAAAAZAAAAGQAAAABAAAAAAAAAAAAAAAPAAAAZAAAAAAAAAAAAAAAAAAAAAAAAAAEAAAACgAAAAAAAAAAAAAAAAAAAEsAAABkAAAAAQAAAAoAAAAAAAAABAAAAAAAAAAAAAAA/////wAAAAAAAAAAAQAAAAEAAAADAAAA2KdkDQAAAAAAAAAABAAAAEgASQBHAEgAAAAAAAAAAAAACgAAAAAAAAACAAAAAAAAAAAAO0Co7+cMAQAAAAAAAAAAAgAAAAAAAAAAAD9AuO/nDAEAAAAAAAAAAAIAAAAAAAAAAAA8QLju5wwBAAAAAAAAAAACAAAAAAAAAAAANEAY8OcMAQAAAAAAAAAAAgAAAAAAAAAAADhAmO7nDAEAAAAAAAAAAAIAAAAAAAAAAIBBQGjv5wwBAAAAAAAAAAACAAAAAAAAAAAAP0Do7ucMAQAAAAAAAAAAAgAAAAAAAAAAADpAWO/nDAEAAAAAAAAAAAIAAAAAAAAAAAA8QHjv5wwBAAAAAAAAAAACAAAAAAAAAAAAO0CI7+cMAQAAAAAAAAAAAAAAAAAAAAAKAAAAAQAAAAMAAACY7+cMAAAAAAAAAAADAAAAQgBQAEMAAAMAAAC4pmQNAAAAAAAAAAAEAAAAQwBDAEQAUgAAAwAAAKjw5wwAAAAAAAAAAAIAAABFAFcAAAMAAABI8ucMAAAAAAAAAAADAAAATQBTAEMAAAMAAAAo8ucMAAAAAAAAAAADAAAATgBFAEwAAAMAAAA48ucMAAAAAAAAAAACAAAAUABMAAADAAAAuPDnDAAAAAAAAAAAAwAAAFAAWQBaAAADAAAAyPDnDAAAAAAAAAAAAwAAAFMAVgBHAAADAAAAGPHnDAAAAAAAAAAAAwAAAFQATgBTAAADAAAAaPDnDAAAAAAAAAAAAwAAAFcAQgBMAAABAAAAAAAAAAAAAAAAAAAACwAAAP////8BAAAAAQAAAAAAAAAAAAAAAAAAAAEAAAABAAAA////AAAAAAAAAAAAAAAAAAAAAQAAAAAAAAAAAAAAZAAAAAEAAAABAAAAAAAAAAAAAAAAAAAAAAAAAAAAAAALAAAACgAAAMgAAAAAAAAAAAAAAAAAAAA8AAAAPAAAADwAAAAAAAAAAAAAAAAAAAAAAAAAAAAAAAAAAAAAAAAAAAAAAAEAAAD///8AAgAAAAAAAAAAAAAAAQAAAE+BvQAAAAABAAAAAAAAAAAAAAEAAAAAAAAAAAAAAGQAAAABAAAAAQAAAAAAAAAAAAAAAAAAAAAAAAAAAAAACwAAAAoAAADIAAAAAAAAAAAAAAAAAAAAPAAAADwAAAA8AAAAAAAAAAAAAAAAAAAAAAAAAAAAAAAAAAAAAQAAAAAAAAABAAAA////AAIAAAAAAAAAAAAAAAEAAADAUE0AAAAAAQAAAAAAAAAAAAABAAAAAAAAAAAAAABkAAAAAQAAAAEAAAAAAAAAAAAAAAAAAAAAAAAAAAAAAAsAAAAKAAAAyAAAAAAAAAAAAAAAAAAAADwAAAA8AAAAPAAAAAAAAAAAAAAAAAAAAAAAAAAAAAAAAAAAAAIAAAAAAAAAAQAAAP///wACAAAAAAAAAAAAAAABAAAAm7tZAAAAAAEAAAAAAAAAAAAAAQAAAAAAAAAAAAAAZAAAAAEAAAABAAAAAAAAAAAAAAAAAAAAAAAAAAAAAAALAAAACgAAAMgAAAAAAAAAAAAAAAAAAAA8AAAAPAAAADwAAAAAAAAAAAAAAAAAAAAAAAAAAAAAAAAAAAADAAAAAAAAAAEAAAD///8AAgAAAAAAAAAAAAAAAQAAAIBkogAAAAABAAAAAAAAAAAAAAEAAAAAAAAAAAAAAGQAAAABAAAAAQAAAAAAAAAAAAAAAAAAAAAAAAAAAAAACwAAAAoAAADIAAAAAAAAAAAAAAAAAAAAPAAAADwAAAA8AAAAAAAAAAAAAAAAAAAAAAAAAAAAAAAAAAAABAAAAAAAAAABAAAA////AAIAAAAAAAAAAAAAAAEAAABLrMYAAAAAAQAAAAAAAAAAAAABAAAAAAAAAAAAAABkAAAAAQAAAAEAAAAAAAAAAAAAAAAAAAAAAAAAAAAAAAsAAAAKAAAAyAAAAAAAAAAAAAAAAAAAADwAAAA8AAAAPAAAAAAAAAAAAAAAAAAAAAAAAAAAAAAAAAAAAAUAAAAAAAAAAQAAAP///wACAAAAAAAAAAAAAAABAAAA95ZGAAAAAAEAAAAAAAAAAAAAAQAAAAAAAAAAAAAAZAAAAAEAAAABAAAAAAAAAAAAAAAAAAAAAAAAAAAAAAALAAAACgAAAMgAAAAAAAAAAAAAAAAAAAA8AAAAPAAAADwAAAAAAAAAAAAAAAAAAAAAAAAAAAAAAAAAAAAGAAAAAAAAAAEAAAD///8AAgAAAAAAAAAAAAAAAQAAACxOdgAAAAABAAAAAAAAAAAAAAEAAAAAAAAAAAAAAGQAAAABAAAAAQAAAAAAAAAAAAAAAAAAAAAAAAAAAAAACwAAAAoAAADIAAAAAAAAAAAAAAAAAAAAPAAAADwAAAA8AAAAAAAAAAAAAAAAAAAAAAAAAAAAAAAAAAAABwAAAAAAAAABAAAA////AAIAAAAAAAAAAAAAAAEAAAB3LSsAAAAAAQAAAAAAAAAAAAABAAAAAAAAAAAAAABkAAAAAQAAAAEAAAAAAAAAAAAAAAAAAAAAAAAAAAAAAAsAAAAKAAAAyAAAAAAAAAAAAAAAAAAAADwAAAA8AAAAPAAAAAAAAAAAAAAAAAAAAAAAAAAAAAAAAAAAAAgAAAAAAAAAAQAAAP///wACAAAAAAAAAAAAAAABAAAAYHYwAAAAAAEAAAAAAAAAAAAAAQAAAAAAAAAAAAAAZAAAAAEAAAABAAAAAAAAAAAAAAAAAAAAAAAAAAAAAAALAAAACgAAAMgAAAAAAAAAAAAAAAAAAAA8AAAAPAAAADwAAAAAAAAAAAAAAAAAAAAAAAAAAAAAAAAAAAAJAAAAAAAAAAEAAAD///8AAgAAAAAAAAAAAAAAAQAAAE06Yw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MAYQBsAGkAYgByAGkAAAAAAAAAAAAAAAAAAAAAAAAAAAAAAAAAAAAAAAAAAAAAAAAAAAAAAAAAAAAAAAAAAAABAAAAAAAAAAAAAAABAAAAAAAAAAAAAAAAAAAAAAD/////AAAAAAEAAAAAAAAAAAAAAAAAAAAQAAAARwBlAG4AZQByAGEAbAAAAAgAAAAAAAAAAAAAAAEAAAAAAAAAAAAAAAAAAAAAAAAAAAAAAAAAAAAAAAAAAAAAAAAAAAAAAAAAAAAAAAAAAAAAAAAAAAAAAAAAAAAAAAAAAAAAAAAAAAAAAAAAAAAAAAAAAAAAAAAAAAAAAAAAAAAAAAAAAAAAAAEAAAD/////AAAAAAAAAAABAAAAAQAAAAMAAACY8OcMAAAAAAAAAAADAAAATABPAFcAAAAAAAAAAAAACgAAAAAAAAACAAAAAAAAAACATkAI8ecMAQAAAAAAAAAAAgAAAAAAAAAAgExAePHnDAEAAAAAAAAAAAIAAAAAAAAAAIBJQHjw5wwBAAAAAAAAAAACAAAAAAAAAACASUBY8ecMAQAAAAAAAAAAAgAAAAAAAAAAAEdAiPDnDAEAAAAAAAAAAAIAAAAAAAAAAIBKQJjx5wwBAAAAAAAAAAACAAAAAAAAAACATkAo8ecMAQAAAAAAAAAAAgAAAAAAAAAAAEtAOPHnDAEAAAAAAAAAAAIAAAAAAAAAAIBLQIjx5wwBAAAAAAAAAAACAAAAAAAAAACARkDY8OcMAQAAAAAAAAAAAAAAAAAAAAAKAAAAAQAAAAMAAAAY8ucMAAAAAAAAAAADAAAAQgBQAEMAAAMAAADwp2QNAAAAAAAAAAAEAAAAQwBDAEQAUgAAAwAAALjx5wwAAAAAAAAAAAIAAABFAFcAAAMAAADo8OcMAAAAAAAAAAADAAAATQBTAEMAAAMAAADI8ecMAAAAAAAAAAADAAAATgBFAEwAAAMAAABI8ecMAAAAAAAAAAACAAAAUABMAAADAAAAqPHnDAAAAAAAAAAAAwAAAFAAWQBaAAADAAAA2PHnDAAAAAAAAAAAAwAAAFMAVgBHAAADAAAACPLnDAAAAAAAAAAAAwAAAFQATgBTAAADAAAA+PHnDAAAAAAAAAAAAwAAAFcAQgBMAAABAAAAAAAAAAAAAAAAAAAACwAAAP////8BAAAAAQAAAAAAAAAAAAAAAAAAAAEAAAABAAAA////AAAAAAAAAAAAAAAAAAAAAQAAAAAAAAAAAAAAZAAAAAEAAAABAAAAAAAAAAAAAAAAAAAAAAAAAAAAAAALAAAACgAAAMgAAAAAAAAAAAAAAAAAAAA8AAAAPAAAADwAAAAAAAAAAAAAAAAAAAAAAAAAAAAAAAAAAAAAAAAAAAAAAAEAAAD///8AAgAAAAAAAAAAAAAAAQAAAE+BvQAAAAABAAAAAAAAAAAAAAEAAAAAAAAAAAAAAGQAAAABAAAAAQAAAAAAAAAAAAAAAAAAAAAAAAAAAAAACwAAAAoAAADIAAAAAAAAAAAAAAAAAAAAPAAAADwAAAA8AAAAAAAAAAAAAAAAAAAAAAAAAAAAAAAAAAAAAQAAAAAAAAABAAAA////AAIAAAAAAAAAAAAAAAEAAADAUE0AAAAAAQAAAAAAAAAAAAABAAAAAAAAAAAAAABkAAAAAQAAAAEAAAAAAAAAAAAAAAAAAAAAAAAAAAAAAAsAAAAKAAAAyAAAAAAAAAAAAAAAAAAAADwAAAA8AAAAPAAAAAAAAAAAAAAAAAAAAAAAAAAAAAAAAAAAAAIAAAAAAAAAAQAAAP///wACAAAAAAAAAAAAAAABAAAAm7tZAAAAAAEAAAAAAAAAAAAAAQAAAAAAAAAAAAAAZAAAAAEAAAABAAAAAAAAAAAAAAAAAAAAAAAAAAAAAAALAAAACgAAAMgAAAAAAAAAAAAAAAAAAAA8AAAAPAAAADwAAAAAAAAAAAAAAAAAAAAAAAAAAAAAAAAAAAADAAAAAAAAAAEAAAD///8AAgAAAAAAAAAAAAAAAQAAAIBkogAAAAABAAAAAAAAAAAAAAEAAAAAAAAAAAAAAGQAAAABAAAAAQAAAAAAAAAAAAAAAAAAAAAAAAAAAAAACwAAAAoAAADIAAAAAAAAAAAAAAAAAAAAPAAAADwAAAA8AAAAAAAAAAAAAAAAAAAAAAAAAAAAAAAAAAAABAAAAAAAAAABAAAA////AAIAAAAAAAAAAAAAAAEAAABLrMYAAAAAAQAAAAAAAAAAAAABAAAAAAAAAAAAAABkAAAAAQAAAAEAAAAAAAAAAAAAAAAAAAAAAAAAAAAAAAsAAAAKAAAAyAAAAAAAAAAAAAAAAAAAADwAAAA8AAAAPAAAAAAAAAAAAAAAAAAAAAAAAAAAAAAAAAAAAAUAAAAAAAAAAQAAAP///wACAAAAAAAAAAAAAAABAAAA95ZGAAAAAAEAAAAAAAAAAAAAAQAAAAAAAAAAAAAAZAAAAAEAAAABAAAAAAAAAAAAAAAAAAAAAAAAAAAAAAALAAAACgAAAMgAAAAAAAAAAAAAAAAAAAA8AAAAPAAAADwAAAAAAAAAAAAAAAAAAAAAAAAAAAAAAAAAAAAGAAAAAAAAAAEAAAD///8AAgAAAAAAAAAAAAAAAQAAACxOdgAAAAABAAAAAAAAAAAAAAEAAAAAAAAAAAAAAGQAAAABAAAAAQAAAAAAAAAAAAAAAAAAAAAAAAAAAAAACwAAAAoAAADIAAAAAAAAAAAAAAAAAAAAPAAAADwAAAA8AAAAAAAAAAAAAAAAAAAAAAAAAAAAAAAAAAAABwAAAAAAAAABAAAA////AAIAAAAAAAAAAAAAAAEAAAB3LSsAAAAAAQAAAAAAAAAAAAABAAAAAAAAAAAAAABkAAAAAQAAAAEAAAAAAAAAAAAAAAAAAAAAAAAAAAAAAAsAAAAKAAAAyAAAAAAAAAAAAAAAAAAAADwAAAA8AAAAPAAAAAAAAAAAAAAAAAAAAAAAAAAAAAAAAAAAAAgAAAAAAAAAAQAAAP///wACAAAAAAAAAAAAAAABAAAAYHYwAAAAAAEAAAAAAAAAAAAAAQAAAAAAAAAAAAAAZAAAAAEAAAABAAAAAAAAAAAAAAAAAAAAAAAAAAAAAAALAAAACgAAAMgAAAAAAAAAAAAAAAAAAAA8AAAAPAAAADwAAAAAAAAAAAAAAAAAAAAAAAAAAAAAAAAAAAAJAAAAAAAAAAEAAAD///8AAgAAAAAAAAAAAAAAAQAAAE06Yw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MAYQBsAGkAYgByAGkAAAAAAAAAAAAAAAAAAAAAAAAAAAAAAAAAAAAAAAAAAAAAAAAAAAAAAAAAAAAAAAAAAAABAAAAAAAAAAAAAAABAAAAAAAAAAAAAAAAAAAAAAD/////AAAAAAEAAAAAAAAAAAAAAAAAAAAQAAAARwBlAG4AZQByAGEAbAAAAAgAAAAAAAAAAAAAAAEAAAAAAAAAAAAAAAAAAAAAAAAAAAAAAAAAAAAAAAAAAAAAAAAAAAAAAAAAAAAAAAAAAAAAAAAAAAAAAAAAAAAAAAAAAAAAAAAAAAAAAAAAAAAAAAAAAAAAAAAAAAAAAAAAAAAAAAAAAAAAAAIAAAD/////AAAAAAAAAAABAAAAAQAAAAMAAAC48ucMAAAAAAAAAAADAAAATQBFAEQAAAAAAAAAAAAACgAAAAAAAAACAAAAAAAAAADAWUDo8ucMAQAAAAAAAAAAAgAAAAAAAAAAgFhAqPLnDAEAAAAAAAAAAAIAAAAAAAAAAMBaQLjz5wwBAAAAAAAAAAACAAAAAAAAAACAWkDY8ucMAQAAAAAAAAAAAgAAAAAAAAAAwFdAiPPnDAEAAAAAAAAAAAIAAAAAAAAAAEBaQAj05wwBAAAAAAAAAAACAAAAAAAAAAAAWEDI8ucMAQAAAAAAAAAAAgAAAAAAAAAAAFhAGPTnDAEAAAAAAAAAAAIAAAAAAAAAAMBZQPjy5wwBAAAAAAAAAAACAAAAAAAAAADAV0BI8+cMAQAAAAAAAAAAAAAAAAAAAAAKAAAAAQAAAAMAAABY8+cMAAAAAAAAAAADAAAAQgBQAEMAAAMAAADAp2QNAAAAAAAAAAAEAAAAQwBDAEQAUgAAAwAAAAjz5wwAAAAAAAAAAAIAAABFAFcAAAMAAAAY8+cMAAAAAAAAAAADAAAATQBTAEMAAAMAAADI8+cMAAAAAAAAAAADAAAATgBFAEwAAAMAAABY8ucMAAAAAAAAAAACAAAAUABMAAADAAAA+PPnDAAAAAAAAAAAAwAAAFAAWQBaAAADAAAA2PPnDAAAAAAAAAAAAwAAAFMAVgBHAAADAAAAaPLnDAAAAAAAAAAAAwAAAFQATgBTAAADAAAAiPLnDAAAAAAAAAAAAwAAAFcAQgBMAAABAAAAAAAAAAAAAAAAAAAACwAAAP////8BAAAAAQAAAAAAAAAAAAAAAAAAAAEAAAABAAAA////AAAAAAAAAAAAAAAAAAAAAQAAAAAAAAAAAAAAZAAAAAEAAAABAAAAAAAAAAAAAAAAAAAAAAAAAAAAAAALAAAACgAAAMgAAAAAAAAAAAAAAAAAAAA8AAAAPAAAADwAAAAAAAAAAAAAAAAAAAAAAAAAAAAAAAAAAAAAAAAAAAAAAAEAAAD///8AAgAAAAAAAAAAAAAAAQAAAE+BvQAAAAABAAAAAAAAAAAAAAEAAAAAAAAAAAAAAGQAAAABAAAAAQAAAAAAAAAAAAAAAAAAAAAAAAAAAAAACwAAAAoAAADIAAAAAAAAAAAAAAAAAAAAPAAAADwAAAA8AAAAAAAAAAAAAAAAAAAAAAAAAAAAAAAAAAAAAQAAAAAAAAABAAAA////AAIAAAAAAAAAAAAAAAEAAADAUE0AAAAAAQAAAAAAAAAAAAABAAAAAAAAAAAAAABkAAAAAQAAAAEAAAAAAAAAAAAAAAAAAAAAAAAAAAAAAAsAAAAKAAAAyAAAAAAAAAAAAAAAAAAAADwAAAA8AAAAPAAAAAAAAAAAAAAAAAAAAAAAAAAAAAAAAAAAAAIAAAAAAAAAAQAAAP///wACAAAAAAAAAAAAAAABAAAAm7tZAAAAAAEAAAAAAAAAAAAAAQAAAAAAAAAAAAAAZAAAAAEAAAABAAAAAAAAAAAAAAAAAAAAAAAAAAAAAAALAAAACgAAAMgAAAAAAAAAAAAAAAAAAAA8AAAAPAAAADwAAAAAAAAAAAAAAAAAAAAAAAAAAAAAAAAAAAADAAAAAAAAAAEAAAD///8AAgAAAAAAAAAAAAAAAQAAAIBkogAAAAABAAAAAAAAAAAAAAEAAAAAAAAAAAAAAGQAAAABAAAAAQAAAAAAAAAAAAAAAAAAAAAAAAAAAAAACwAAAAoAAADIAAAAAAAAAAAAAAAAAAAAPAAAADwAAAA8AAAAAAAAAAAAAAAAAAAAAAAAAAAAAAAAAAAABAAAAAAAAAABAAAA////AAIAAAAAAAAAAAAAAAEAAABLrMYAAAAAAQAAAAAAAAAAAAABAAAAAAAAAAAAAABkAAAAAQAAAAEAAAAAAAAAAAAAAAAAAAAAAAAAAAAAAAsAAAAKAAAAyAAAAAAAAAAAAAAAAAAAADwAAAA8AAAAPAAAAAAAAAAAAAAAAAAAAAAAAAAAAAAAAAAAAAUAAAAAAAAAAQAAAP///wACAAAAAAAAAAAAAAABAAAA95ZGAAAAAAEAAAAAAAAAAAAAAQAAAAAAAAAAAAAAZAAAAAEAAAABAAAAAAAAAAAAAAAAAAAAAAAAAAAAAAALAAAACgAAAMgAAAAAAAAAAAAAAAAAAAA8AAAAPAAAADwAAAAAAAAAAAAAAAAAAAAAAAAAAAAAAAAAAAAGAAAAAAAAAAEAAAD///8AAgAAAAAAAAAAAAAAAQAAACxOdgAAAAABAAAAAAAAAAAAAAEAAAAAAAAAAAAAAGQAAAABAAAAAQAAAAAAAAAAAAAAAAAAAAAAAAAAAAAACwAAAAoAAADIAAAAAAAAAAAAAAAAAAAAPAAAADwAAAA8AAAAAAAAAAAAAAAAAAAAAAAAAAAAAAAAAAAABwAAAAAAAAABAAAA////AAIAAAAAAAAAAAAAAAEAAAB3LSsAAAAAAQAAAAAAAAAAAAABAAAAAAAAAAAAAABkAAAAAQAAAAEAAAAAAAAAAAAAAAAAAAAAAAAAAAAAAAsAAAAKAAAAyAAAAAAAAAAAAAAAAAAAADwAAAA8AAAAPAAAAAAAAAAAAAAAAAAAAAAAAAAAAAAAAAAAAAgAAAAAAAAAAQAAAP///wACAAAAAAAAAAAAAAABAAAAYHYwAAAAAAEAAAAAAAAAAAAAAQAAAAAAAAAAAAAAZAAAAAEAAAABAAAAAAAAAAAAAAAAAAAAAAAAAAAAAAALAAAACgAAAMgAAAAAAAAAAAAAAAAAAAA8AAAAPAAAADwAAAAAAAAAAAAAAAAAAAAAAAAAAAAAAAAAAAAJAAAAAAAAAAEAAAD///8AAgAAAAAAAAAAAAAAAQAAAE06Yw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MAYQBsAGkAYgByAGkAAAAAAAAAAAAAAAAAAAAAAAAAAAAAAAAAAAAAAAAAAAAAAAAAAAAAAAAAAAAAAAAAAAABAAAAAAAAAAAAAAABAAAAAAAAAAAAAAAAAAAAAAD/////AAAAAAEAAAAAAAAAAAAAAAAAAAAQAAAARwBlAG4AZQByAGEAbAAAAAgAAAAAAAAAAAAAAAEAAAAAAAAAAAAAAAAAAAAAAAAAAAAAAAAAAAAAAAAAAAAAAAAAAAAAAAAAAAAAAAAAAAAAAAAAAAAAAAAAAAAAAAAAAAAAAAAAAAAAAAAAAAAAAAAAAAAAAAAAAAAAAAAAAAAAAAAAAAAAAAMAAAD/////AAAAAAAAAAABAAAAAQAAAAMAAAA4ry4NAAAAAAAAAAAJAAAAVgBFAFIAWQAgAEgASQBHAEgAAAAAAAAAAAAACgAAAAAAAAACAAAAAAAAAAAAOEB48+cMAQAAAAAAAAAAAgAAAAAAAAAAADNAOPPnDAEAAAAAAAAAAAIAAAAAAAAAAAAwQCj05wwBAAAAAAAAAAACAAAAAAAAAAAANUA49OcMAQAAAAAAAAAAAgAAAAAAAAAAACpAKPPnDAEAAAAAAAAAAAIAAAAAAAAAAAAyQEj05wwBAAAAAAAAAAACAAAAAAAAAAAAMEB48ucMAQAAAAAAAAAAAgAAAAAAAAAAADZAaPPnDAEAAAAAAAAAAAIAAAAAAAAAAAAqQKjz5wwBAAAAAAAAAAACAAAAAAAAAAAALkCY8+cMAQAAAAAAAAAAAAAAAAAAAAAKAAAAAQAAAAMAAADY9ecMAAAAAAAAAAADAAAAQgBQAEMAAAMAAAAIqGQNAAAAAAAAAAAEAAAAQwBDAEQAUgAAAwAAAOj05wwAAAAAAAAAAAIAAABFAFcAAAMAAAC49ecMAAAAAAAAAAADAAAATQBTAEMAAAMAAADo9ecMAAAAAAAAAAADAAAATgBFAEwAAAMAAACI9OcMAAAAAAAAAAACAAAAUABMAAADAAAACPbnDAAAAAAAAAAAAwAAAFAAWQBaAAADAAAAaPXnDAAAAAAAAAAAAwAAAFMAVgBHAAADAAAAGPXnDAAAAAAAAAAAAwAAAFQATgBTAAADAAAA+PXnDAAAAAAAAAAAAwAAAFcAQgBMAAABAAAAAAAAAAAAAAAAAAAACwAAAP////8BAAAAAQAAAAAAAAAAAAAAAAAAAAEAAAABAAAA////AAAAAAAAAAAAAAAAAAAAAQAAAAAAAAAAAAAAZAAAAAEAAAABAAAAAAAAAAAAAAAAAAAAAAAAAAAAAAALAAAACgAAAMgAAAAAAAAAAAAAAAAAAAA8AAAAPAAAADwAAAAAAAAAAAAAAAAAAAAAAAAAAAAAAAAAAAAAAAAAAAAAAAEAAAD///8AAgAAAAAAAAAAAAAAAQAAAE+BvQAAAAABAAAAAAAAAAAAAAEAAAAAAAAAAAAAAGQAAAABAAAAAQAAAAAAAAAAAAAAAAAAAAAAAAAAAAAACwAAAAoAAADIAAAAAAAAAAAAAAAAAAAAPAAAADwAAAA8AAAAAAAAAAAAAAAAAAAAAAAAAAAAAAAAAAAAAQAAAAAAAAABAAAA////AAIAAAAAAAAAAAAAAAEAAADAUE0AAAAAAQAAAAAAAAAAAAABAAAAAAAAAAAAAABkAAAAAQAAAAEAAAAAAAAAAAAAAAAAAAAAAAAAAAAAAAsAAAAKAAAAyAAAAAAAAAAAAAAAAAAAADwAAAA8AAAAPAAAAAAAAAAAAAAAAAAAAAAAAAAAAAAAAAAAAAIAAAAAAAAAAQAAAP///wACAAAAAAAAAAAAAAABAAAAm7tZAAAAAAEAAAAAAAAAAAAAAQAAAAAAAAAAAAAAZAAAAAEAAAABAAAAAAAAAAAAAAAAAAAAAAAAAAAAAAALAAAACgAAAMgAAAAAAAAAAAAAAAAAAAA8AAAAPAAAADwAAAAAAAAAAAAAAAAAAAAAAAAAAAAAAAAAAAADAAAAAAAAAAEAAAD///8AAgAAAAAAAAAAAAAAAQAAAIBkogAAAAABAAAAAAAAAAAAAAEAAAAAAAAAAAAAAGQAAAABAAAAAQAAAAAAAAAAAAAAAAAAAAAAAAAAAAAACwAAAAoAAADIAAAAAAAAAAAAAAAAAAAAPAAAADwAAAA8AAAAAAAAAAAAAAAAAAAAAAAAAAAAAAAAAAAABAAAAAAAAAABAAAA////AAIAAAAAAAAAAAAAAAEAAABLrMYAAAAAAQAAAAAAAAAAAAABAAAAAAAAAAAAAABkAAAAAQAAAAEAAAAAAAAAAAAAAAAAAAAAAAAAAAAAAAsAAAAKAAAAyAAAAAAAAAAAAAAAAAAAADwAAAA8AAAAPAAAAAAAAAAAAAAAAAAAAAAAAAAAAAAAAAAAAAUAAAAAAAAAAQAAAP///wACAAAAAAAAAAAAAAABAAAA95ZGAAAAAAEAAAAAAAAAAAAAAQAAAAAAAAAAAAAAZAAAAAEAAAABAAAAAAAAAAAAAAAAAAAAAAAAAAAAAAALAAAACgAAAMgAAAAAAAAAAAAAAAAAAAA8AAAAPAAAADwAAAAAAAAAAAAAAAAAAAAAAAAAAAAAAAAAAAAGAAAAAAAAAAEAAAD///8AAgAAAAAAAAAAAAAAAQAAACxOdgAAAAABAAAAAAAAAAAAAAEAAAAAAAAAAAAAAGQAAAABAAAAAQAAAAAAAAAAAAAAAAAAAAAAAAAAAAAACwAAAAoAAADIAAAAAAAAAAAAAAAAAAAAPAAAADwAAAA8AAAAAAAAAAAAAAAAAAAAAAAAAAAAAAAAAAAABwAAAAAAAAABAAAA////AAIAAAAAAAAAAAAAAAEAAAB3LSsAAAAAAQAAAAAAAAAAAAABAAAAAAAAAAAAAABkAAAAAQAAAAEAAAAAAAAAAAAAAAAAAAAAAAAAAAAAAAsAAAAKAAAAyAAAAAAAAAAAAAAAAAAAADwAAAA8AAAAPAAAAAAAAAAAAAAAAAAAAAAAAAAAAAAAAAAAAAgAAAAAAAAAAQAAAP///wACAAAAAAAAAAAAAAABAAAAYHYwAAAAAAEAAAAAAAAAAAAAAQAAAAAAAAAAAAAAZAAAAAEAAAABAAAAAAAAAAAAAAAAAAAAAAAAAAAAAAALAAAACgAAAMgAAAAAAAAAAAAAAAAAAAA8AAAAPAAAADwAAAAAAAAAAAAAAAAAAAAAAAAAAAAAAAAAAAAJAAAAAAAAAAEAAAD///8AAgAAAAAAAAAAAAAAAQAAAE06YwAAAAABAAAAAAAAAAAAAAEAAAAAAAAAAAAAAGQAAAABAAAAAQAAAAAAAAAAAAAAAAAAAAAAAAAAAAAACwAAAAoAAADIAAAAAAAAAAAAAAAAAAAAPAAAADwAAAA8AAAAAAAAAAAAAAAAAAAAAAAAAAAAAAAAAAAAAAAAAAAAAAAAAAAAAAAAAAAAAAAAAAAAAAAAAAAAAAAAAAAAAAAAAAAAAAAAAAAAAAAAAAAAAAAAAAAAAAAAAAAAAAAAAAAAAAAAAAAAAAAAAAAAAAAAAAAAAAAAAAAAAAAAAAEAAAABAAAAAAAAAAkAAAABAAAAAAAAAGQAAAAAAAAAAAAAAJYAAAAAAAAAZAAAAAEAAAAAAAAAAQAAAAAAAAAAAAAA/wD/AAD//wABAAAAMgAAAP//AACMOCoLjDcqC4w2KguMNSoLAAAAAAAAAAAAAAAAAAAAAAAAAAABAAAAAAAAAAEAAAABAAAAAAAAAAAAAAAAAAAAAAAAAAEAAAABAAAAAAAAAAAAAAAAAAAAAAAAAAEAAAABAAAAAAAAAAAAAAAAAAAAAAAAAAEAAAABAAAAAAAAAAAAAAAAAAAAAAAAAJYAAAABAAAAAQAAAAAAAAAAAAAAAAAAAAEAAAABAAAA////AAAAAAAAAAAAAAAAAAAAAQAAAAEAAAAAAAAAAAAAAAAAAAABAAAAAQAAAP///wAAAAAAAAAAAAAAAAAAAAAAAAAAAAAAAAAAAAEAAAABAAAAAAAAAAAAAAAAAAAAAQAAAAEAAAD///8AAAAAAAAAAAAAAAAAAAABAAAAAQAAAAAAAAAAAAAAAAAAAAEAAAABAAAA////AAAAAAAAAAAAAAAAAAAAAAAAAA8AAABkAAAAAAAAAAAAAAAAAAAAAAAAAAQAAAAKAAAAAAAAAAAAAAAAAAAASwAAAGQAAAABAAAACgAAAAAAAAAAAAAADwAAAAAAAAABAAAAHwAAAFQAAAAAAAAAAAAAAAAAAAAAAAAAAAAAAAAAAAAAAAAAAAAAAAAAAAAAAAAAAAAAAAAAAAAAAAAAAAAAAAAAAAAAAAAAAAAAAAAAAAAAAAAAAAAAAAAAAAAhAAAAGAAAABQAAAAB+v//WQQAABU0AACLIgAAEAAAACYAAAAIAAAA/////wAAAAA="/>
              </a:ext>
            </a:extLst>
          </p:cNvGraphicFramePr>
          <p:nvPr/>
        </p:nvGraphicFramePr>
        <p:xfrm>
          <a:off x="-974725" y="706755"/>
          <a:ext cx="9441180" cy="490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object 5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M1AABKEAAAAEsAALo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8+9D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QQAAF8CAABaRgAACQcAABAg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conclusion</a:t>
            </a:r>
            <a:endParaRPr lang="en-in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3" name="object 20" descr="A cartoon of a child holding a pencil&#10;&#10;Description automatically generated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oDAABXFgAA9A0AANs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3631565"/>
            <a:ext cx="1733550" cy="3009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xmlns="smNativeData" val="SMDATA_15_6+XRZh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IA8AAH4KAAA8PQAA4RwAAAAAAAAmAAAACAAAAP//////////"/>
              </a:ext>
            </a:extLst>
          </p:cNvSpPr>
          <p:nvPr/>
        </p:nvSpPr>
        <p:spPr>
          <a:xfrm>
            <a:off x="2458720" y="1705610"/>
            <a:ext cx="7495540" cy="2988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/>
            </a:pPr>
            <a:r>
              <a:t>1.Download the data employee form Edunet Dashboard.</a:t>
            </a:r>
          </a:p>
          <a:p>
            <a:pPr>
              <a:defRPr lang="en-us"/>
            </a:pPr>
            <a:r>
              <a:t>2.Filter the employee data</a:t>
            </a:r>
          </a:p>
          <a:p>
            <a:pPr>
              <a:defRPr lang="en-us"/>
            </a:pPr>
            <a:r>
              <a:t>3.Created a performance level using formula.</a:t>
            </a:r>
          </a:p>
          <a:p>
            <a:pPr>
              <a:defRPr lang="en-us"/>
            </a:pPr>
            <a:r>
              <a:t>4.In Insert option using  pivot table create a table EMPLOYEE PERFORMANCE ANALYSIS.</a:t>
            </a:r>
          </a:p>
          <a:p>
            <a:pPr>
              <a:defRPr lang="en-us"/>
            </a:pPr>
            <a:r>
              <a:t>5.Also create a pie chart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8fH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fHxAP///wEAAAAAAAAAAAAAAAAAAAAAAAAAAAAAAAAAAAAAAAAAAAAAAAB/f38A7uzh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0" t="0" r="12192000" b="6858000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" name="object 3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LMBAAAfAAAAVAAAAAAAAAAAAAAAAAAAAAAAAAAAAAAAAAAAAAAAAAAAAAAAAAAAAAAAAAAAAAAAAAAAAAAAAAAAAAAAAAAAAAAAAAAAAAAAAAAAAAAAAAAAAAAAAAAAACEAAAAYAAAAFAAAAMstAAAAAAAACEsAADgqAAAQAAAAJgAAAAgAAAD/////AAAAAA=="/>
              </a:ext>
            </a:extLst>
          </p:cNvGrpSpPr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12" name="object 4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/K7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/K7gB/f38A7uzhA8zMzADAwP8Af39/AAAAAAAAAAAAAAAAAAAAAAAAAAAAIQAAABgAAAAUAAAAsDkAAAgAAAAvQQAAMSoAAAAAAAAmAAAACAAAAP//////////"/>
                </a:ext>
              </a:extLst>
            </p:cNvSpPr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0" t="0" r="1218565" b="6853555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 algn="ctr">
              <a:solidFill>
                <a:srgbClr val="5FCAE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11" name="object 5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/K7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/K7gB/f38A7uzhA8zMzADAwP8Af39/AAAAAAAAAAAAAAAAAAAAAAAAAAAAIQAAABgAAAAUAAAA0y0AALsWAAABSwAAMSoAAAAAAAAmAAAACAAAAP//////////"/>
                </a:ext>
              </a:extLst>
            </p:cNvSpPr>
            <p:nvPr/>
          </p:nvSpPr>
          <p:spPr>
            <a:xfrm>
              <a:off x="7449185" y="3695065"/>
              <a:ext cx="4743450" cy="3163570"/>
            </a:xfrm>
            <a:custGeom>
              <a:avLst/>
              <a:gdLst/>
              <a:ahLst/>
              <a:cxnLst/>
              <a:rect l="0" t="0" r="4743450" b="3163570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 algn="ctr">
              <a:solidFill>
                <a:srgbClr val="5FCAE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10" name="object 6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hB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fDgAAAAAAAAASwAAMCoAAAAAAAAmAAAACAAAAP//////////"/>
                </a:ext>
              </a:extLst>
            </p:cNvSpPr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0" t="0" r="3009900" b="6858000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9" name="object 7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hS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EzsAAAAAAAABSwAAMCoAAAAAAAAmAAAACAAAAP//////////"/>
                </a:ext>
              </a:extLst>
            </p:cNvSpPr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0" t="0" r="2589530" b="6858000"/>
              <a:pathLst>
                <a:path w="2589530" h="6858000">
                  <a:moveTo>
                    <a:pt x="2589121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1" y="6857996"/>
                  </a:lnTo>
                  <a:lnTo>
                    <a:pt x="2589121" y="0"/>
                  </a:lnTo>
                  <a:close/>
                </a:path>
              </a:pathLst>
            </a:custGeom>
            <a:solidFill>
              <a:srgbClr val="5FCAEE">
                <a:alpha val="18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8" name="object 8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k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9jYAAMASAAAASwAAMCoAAAAAAAAmAAAACAAAAP//////////"/>
                </a:ext>
              </a:extLst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0" t="0" r="3257550" b="3810000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7" name="object 9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y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cjkAAAAAAAABSwAAMCoAAAAAAAAmAAAACAAAAP//////////"/>
                </a:ext>
              </a:extLst>
            </p:cNvSpPr>
            <p:nvPr/>
          </p:nvSpPr>
          <p:spPr>
            <a:xfrm>
              <a:off x="9338310" y="0"/>
              <a:ext cx="2854325" cy="6858000"/>
            </a:xfrm>
            <a:custGeom>
              <a:avLst/>
              <a:gdLst/>
              <a:ahLst/>
              <a:cxnLst/>
              <a:rect l="0" t="0" r="2854325" b="6858000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6" name="object 10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CEMAAAAAAAAASwAAMCoAAAAAAAAmAAAACAAAAP//////////"/>
                </a:ext>
              </a:extLst>
            </p:cNvSpPr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0" t="0" r="1295400" b="6858000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5" name="object 11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ImGSAP///wgW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mGSAP///wEAAAAAAAAAAAAAAAAAAAAAAAAAAAAAAAAAAAAAAAAAAAAAAAB/f38A7uzhA8zMzADAwP8Af39/AAAAAAAAAAAAAAAAAAAAAAAAAAAAIQAAABgAAAAUAAAAR0MAAAAAAAABSwAAMCoAAAAAAAAmAAAACAAAAP//////////"/>
                </a:ext>
              </a:extLst>
            </p:cNvSpPr>
            <p:nvPr/>
          </p:nvSpPr>
          <p:spPr>
            <a:xfrm>
              <a:off x="10936605" y="0"/>
              <a:ext cx="1256030" cy="6858000"/>
            </a:xfrm>
            <a:custGeom>
              <a:avLst/>
              <a:gdLst/>
              <a:ahLst/>
              <a:cxnLst/>
              <a:rect l="0" t="0" r="1256030" b="6858000"/>
              <a:pathLst>
                <a:path w="1256030" h="6858000">
                  <a:moveTo>
                    <a:pt x="1255753" y="0"/>
                  </a:moveTo>
                  <a:lnTo>
                    <a:pt x="0" y="0"/>
                  </a:lnTo>
                  <a:lnTo>
                    <a:pt x="1114528" y="6857996"/>
                  </a:lnTo>
                  <a:lnTo>
                    <a:pt x="1255753" y="6857996"/>
                  </a:lnTo>
                  <a:lnTo>
                    <a:pt x="1255753" y="0"/>
                  </a:lnTo>
                  <a:close/>
                </a:path>
              </a:pathLst>
            </a:custGeom>
            <a:solidFill>
              <a:srgbClr val="226192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4" name="object 12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k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zz8AABcWAAAASwAAMCoAAAAAAAAmAAAACAAAAP//////////"/>
                </a:ext>
              </a:extLst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0" t="0" r="1819275" b="3267075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</p:grpSp>
      <p:sp>
        <p:nvSpPr>
          <p:cNvPr id="13" name="object 1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AAAAAKsYAADBAgAAMCoAABAAAAAmAAAACAAAAP//////////"/>
              </a:ext>
            </a:extLst>
          </p:cNvSpPr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0" t="0" r="447675" b="2847975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4" name="object 14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BAAAAAmAAAACAAAAP//////////"/>
              </a:ext>
            </a:extLst>
          </p:cNvSpPr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0" t="0" r="457200" b="457200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5" name="object 1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MSkAAG4KAAAgKwAAbAwAABAAAAAmAAAACAAAAP//////////"/>
              </a:ext>
            </a:extLst>
          </p:cNvSpPr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314325" b="323850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6" name="object 16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BAAAAAmAAAACAAAAP//////////"/>
              </a:ext>
            </a:extLst>
          </p:cNvSpPr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0" t="0" r="180975" b="180975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7" name="object 17"/>
          <p:cNvSpPr>
            <a:spLocks noGrp="1" noChangeArrowheads="1"/>
            <a:extLst>
              <a:ext uri="smNativeData">
                <pr:smNativeData xmlns:pr="smNativeData" xmlns="smNativeData" val="SMDATA_15_6+XRZh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QQAABoFAACaHAAARgkAABAgAAAmAAAACAAAAD0wAAAAAAAA"/>
              </a:ext>
            </a:extLst>
          </p:cNvSpPr>
          <p:nvPr>
            <p:ph type="title"/>
          </p:nvPr>
        </p:nvSpPr>
        <p:spPr>
          <a:xfrm>
            <a:off x="739775" y="829310"/>
            <a:ext cx="3909695" cy="67818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n-us"/>
            </a:pPr>
            <a:r>
              <a:rPr lang="en-us" sz="4250" cap="none"/>
              <a:t>PROJECT</a:t>
            </a:r>
            <a:r>
              <a:rPr lang="en-us" sz="4250" cap="none" spc="-16"/>
              <a:t> </a:t>
            </a:r>
            <a:r>
              <a:rPr lang="en-us" sz="4250" cap="none" spc="4"/>
              <a:t>TITLE</a:t>
            </a:r>
            <a:endParaRPr lang="en-us" sz="4250" cap="none"/>
          </a:p>
        </p:txBody>
      </p:sp>
      <p:grpSp>
        <p:nvGrpSpPr>
          <p:cNvPr id="18" name="object 18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LMBAAAfAAAAVAAAAAAAAAAAAAAAAAAAAAAAAAAAAAAAAAAAAAAAAAAAAAAAAAAAAAAAAAAAAAAAAAAAAAAAAAAAAAAAAAAAAAAAAAAAAAAAAAAAAAAAAAAAAAAAAAAAACEAAAAYAAAAFAAAAN8CAABvJwAAqhkAAEApAAAQAAAAJgAAAAgAAAD/////AAAAAA=="/>
              </a:ext>
            </a:extLst>
          </p:cNvGrpSpPr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19"/>
            <p:cNvPicPr>
              <a:extLst>
                <a:ext uri="smNativeData">
  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EAADJJwAAWBEAAAQp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9" name="object 20"/>
            <p:cNvPicPr>
              <a:extLst>
                <a:ext uri="smNativeData">
  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8CAABvJwAAqhkAAEAp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1" name="object 22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42B0-FED6-CCB4-9821-08E10C6F6E5D}" type="slidenum">
              <a:rPr lang="en-us" cap="none" spc="2"/>
              <a:t>2</a:t>
            </a:fld>
            <a:endParaRPr lang="en-us" cap="none" spc="2"/>
          </a:p>
        </p:txBody>
      </p:sp>
      <p:sp>
        <p:nvSpPr>
          <p:cNvPr id="22" name="TextBox 22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Iy04w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y04wB/f38A7uzhA8zMzADAwP8Af39/AAAAAAAAAAAAAAAAAAAAAAAAAAAAIQAAABgAAAAUAAAAiAQAABANAADnOgAAIBoAABAgAAAmAAAACAAAAP//////////"/>
              </a:ext>
            </a:extLst>
          </p:cNvSpPr>
          <p:nvPr/>
        </p:nvSpPr>
        <p:spPr>
          <a:xfrm>
            <a:off x="736600" y="2123440"/>
            <a:ext cx="8838565" cy="2123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CB4E3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4400" b="1" cap="none">
                <a:solidFill>
                  <a:srgbClr val="0F0F0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CREATING AN EMPLOYEE PERFORMANCE SCORECARD IN EXCEL</a:t>
            </a:r>
            <a:endParaRPr lang="en-us" sz="4400" b="1" cap="none">
              <a:solidFill>
                <a:srgbClr val="0F0F0F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8fHx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fHxAP///wEAAAAAAAAAAAAAAAAAAAAAAAAAAAAAAAAAAAAAAAAAAAAAAAB/f38A7uzhA8zMzADAwP8Af39/AAAAAAAAAAAAAAAAAAAAAAAAAAAAIQAAABgAAAAUAAAAiP///y0AAABQTAAAXSoAABAAAAAmAAAACAAAAP//////////"/>
              </a:ext>
            </a:extLst>
          </p:cNvSpPr>
          <p:nvPr/>
        </p:nvSpPr>
        <p:spPr>
          <a:xfrm>
            <a:off x="-76200" y="28575"/>
            <a:ext cx="12481560" cy="6858000"/>
          </a:xfrm>
          <a:custGeom>
            <a:avLst/>
            <a:gdLst/>
            <a:ahLst/>
            <a:cxnLst/>
            <a:rect l="0" t="0" r="12481560" b="6858000"/>
            <a:pathLst>
              <a:path w="12481560" h="6858000">
                <a:moveTo>
                  <a:pt x="12481560" y="0"/>
                </a:moveTo>
                <a:lnTo>
                  <a:pt x="0" y="0"/>
                </a:lnTo>
                <a:lnTo>
                  <a:pt x="0" y="6858000"/>
                </a:lnTo>
                <a:lnTo>
                  <a:pt x="12481560" y="6858000"/>
                </a:lnTo>
                <a:lnTo>
                  <a:pt x="1248156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grpSp>
        <p:nvGrpSpPr>
          <p:cNvPr id="3" name="object 3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AAAAAAfAAAAVAAAAAAAAAAAAAAAAAAAAAAAAAAAAAAAAAAAAAAAAAAAAAAAAAAAAAAAAAAAAAAAAAAAAAAAAAAAAAAAAAAAAAAAAAAAAAAAAAAAAAAAAAAAAAAAAAAAACEAAAAYAAAAFAAAAMstAAAAAAAACEsAADgqAAAQAAAAJgAAAAgAAAD/////AAAAAA=="/>
              </a:ext>
            </a:extLst>
          </p:cNvGrpSpPr>
          <p:nvPr/>
        </p:nvGrpSpPr>
        <p:grpSpPr>
          <a:xfrm>
            <a:off x="7444105" y="0"/>
            <a:ext cx="4752975" cy="6863080"/>
            <a:chOff x="7444105" y="0"/>
            <a:chExt cx="4752975" cy="6863080"/>
          </a:xfrm>
        </p:grpSpPr>
        <p:sp>
          <p:nvSpPr>
            <p:cNvPr id="12" name="object 4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/K7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/K7gB/f38A7uzhA8zMzADAwP8Af39/AAAAAAAAAAAAAAAAAAAAAAAAAAAAIQAAABgAAAAUAAAAsDkAAAgAAAAvQQAAMSoAAAAAAAAmAAAACAAAAP//////////"/>
                </a:ext>
              </a:extLst>
            </p:cNvSpPr>
            <p:nvPr/>
          </p:nvSpPr>
          <p:spPr>
            <a:xfrm>
              <a:off x="9377680" y="5080"/>
              <a:ext cx="1218565" cy="6853555"/>
            </a:xfrm>
            <a:custGeom>
              <a:avLst/>
              <a:gdLst/>
              <a:ahLst/>
              <a:cxnLst/>
              <a:rect l="0" t="0" r="1218565" b="6853555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 algn="ctr">
              <a:solidFill>
                <a:srgbClr val="5FCAE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11" name="object 5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F/K7g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F/K7gB/f38A7uzhA8zMzADAwP8Af39/AAAAAAAAAAAAAAAAAAAAAAAAAAAAIQAAABgAAAAUAAAA0y0AALsWAAABSwAAMSoAAAAAAAAmAAAACAAAAP//////////"/>
                </a:ext>
              </a:extLst>
            </p:cNvSpPr>
            <p:nvPr/>
          </p:nvSpPr>
          <p:spPr>
            <a:xfrm>
              <a:off x="7449185" y="3695065"/>
              <a:ext cx="4743450" cy="3163570"/>
            </a:xfrm>
            <a:custGeom>
              <a:avLst/>
              <a:gdLst/>
              <a:ahLst/>
              <a:cxnLst/>
              <a:rect l="0" t="0" r="4743450" b="3163570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 algn="ctr">
              <a:solidFill>
                <a:srgbClr val="5FCAE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10" name="object 6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hB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fDgAAAAAAAAASwAAMCoAAAAAAAAmAAAACAAAAP//////////"/>
                </a:ext>
              </a:extLst>
            </p:cNvSpPr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0" t="0" r="3009900" b="6858000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9" name="object 7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hS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EzsAAAAAAAABSwAAMCoAAAAAAAAmAAAACAAAAP//////////"/>
                </a:ext>
              </a:extLst>
            </p:cNvSpPr>
            <p:nvPr/>
          </p:nvSpPr>
          <p:spPr>
            <a:xfrm>
              <a:off x="9603105" y="0"/>
              <a:ext cx="2589530" cy="6858000"/>
            </a:xfrm>
            <a:custGeom>
              <a:avLst/>
              <a:gdLst/>
              <a:ahLst/>
              <a:cxnLst/>
              <a:rect l="0" t="0" r="2589530" b="6858000"/>
              <a:pathLst>
                <a:path w="2589530" h="6858000">
                  <a:moveTo>
                    <a:pt x="2589121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1" y="6857996"/>
                  </a:lnTo>
                  <a:lnTo>
                    <a:pt x="2589121" y="0"/>
                  </a:lnTo>
                  <a:close/>
                </a:path>
              </a:pathLst>
            </a:custGeom>
            <a:solidFill>
              <a:srgbClr val="5FCAEE">
                <a:alpha val="18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8" name="object 8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k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9jYAAMASAAAASwAAMCoAAAAAAAAmAAAACAAAAP//////////"/>
                </a:ext>
              </a:extLst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0" t="0" r="3257550" b="3810000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7" name="object 9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y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cjkAAAAAAAABSwAAMCoAAAAAAAAmAAAACAAAAP//////////"/>
                </a:ext>
              </a:extLst>
            </p:cNvSpPr>
            <p:nvPr/>
          </p:nvSpPr>
          <p:spPr>
            <a:xfrm>
              <a:off x="9338310" y="0"/>
              <a:ext cx="2854325" cy="6858000"/>
            </a:xfrm>
            <a:custGeom>
              <a:avLst/>
              <a:gdLst/>
              <a:ahLst/>
              <a:cxnLst/>
              <a:rect l="0" t="0" r="2854325" b="6858000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6" name="object 10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CEMAAAAAAAAASwAAMCoAAAAAAAAmAAAACAAAAP//////////"/>
                </a:ext>
              </a:extLst>
            </p:cNvSpPr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0" t="0" r="1295400" b="6858000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5" name="object 11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ImGSAP///wgW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mGSAP///wEAAAAAAAAAAAAAAAAAAAAAAAAAAAAAAAAAAAAAAAAAAAAAAAB/f38A7uzhA8zMzADAwP8Af39/AAAAAAAAAAAAAAAAAAAAAAAAAAAAIQAAABgAAAAUAAAAR0MAAAAAAAABSwAAMCoAAAAAAAAmAAAACAAAAP//////////"/>
                </a:ext>
              </a:extLst>
            </p:cNvSpPr>
            <p:nvPr/>
          </p:nvSpPr>
          <p:spPr>
            <a:xfrm>
              <a:off x="10936605" y="0"/>
              <a:ext cx="1256030" cy="6858000"/>
            </a:xfrm>
            <a:custGeom>
              <a:avLst/>
              <a:gdLst/>
              <a:ahLst/>
              <a:cxnLst/>
              <a:rect l="0" t="0" r="1256030" b="6858000"/>
              <a:pathLst>
                <a:path w="1256030" h="6858000">
                  <a:moveTo>
                    <a:pt x="1255753" y="0"/>
                  </a:moveTo>
                  <a:lnTo>
                    <a:pt x="0" y="0"/>
                  </a:lnTo>
                  <a:lnTo>
                    <a:pt x="1114528" y="6857996"/>
                  </a:lnTo>
                  <a:lnTo>
                    <a:pt x="1255753" y="6857996"/>
                  </a:lnTo>
                  <a:lnTo>
                    <a:pt x="1255753" y="0"/>
                  </a:lnTo>
                  <a:close/>
                </a:path>
              </a:pathLst>
            </a:custGeom>
            <a:solidFill>
              <a:srgbClr val="226192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4" name="object 12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F6/jAP///wgk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6/jAP///wEAAAAAAAAAAAAAAAAAAAAAAAAAAAAAAAAAAAAAAAAAAAAAAAB/f38A7uzhA8zMzADAwP8Af39/AAAAAAAAAAAAAAAAAAAAAAAAAAAAIQAAABgAAAAUAAAAzz8AABcWAAAASwAAMCoAAAAAAAAmAAAACAAAAP//////////"/>
                </a:ext>
              </a:extLst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0" t="0" r="1819275" b="3267075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</p:grpSp>
      <p:sp>
        <p:nvSpPr>
          <p:cNvPr id="13" name="object 1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X8ruAP///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X8ruAP///wEAAAAAAAAAAAAAAAAAAAAAAAAAAAAAAAAAAAAAAAAAAAAAAAB/f38A7uzhA8zMzADAwP8Af39/AAAAAAAAAAAAAAAAAAAAAAAAAAAAIQAAABgAAAAUAAAAAAAAAKsYAADBAgAAMCoAABAAAAAmAAAACAAAAP//////////"/>
              </a:ext>
            </a:extLst>
          </p:cNvSpPr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0" t="0" r="447675" b="2847975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4" name="object 14"/>
          <p:cNvSpPr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QQAAOYnAACKDwAA7CgAABAgAAAmAAAACAAAAP//////////"/>
              </a:ext>
            </a:extLst>
          </p:cNvSpPr>
          <p:nvPr/>
        </p:nvSpPr>
        <p:spPr>
          <a:xfrm>
            <a:off x="752475" y="6485890"/>
            <a:ext cx="1773555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lnSpc>
                <a:spcPts val="1275"/>
              </a:lnSpc>
              <a:defRPr lang="en-us"/>
            </a:pPr>
            <a:r>
              <a:rPr lang="en-us" sz="1100" cap="none" spc="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3/21/202</a:t>
            </a:r>
            <a:r>
              <a:rPr lang="en-us" sz="1100" cap="none" spc="2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4</a:t>
            </a:r>
            <a:r>
              <a:rPr lang="en-us" sz="1100" cap="none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 </a:t>
            </a:r>
            <a:r>
              <a:rPr lang="en-us" sz="1100" cap="none" spc="2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 </a:t>
            </a:r>
            <a:r>
              <a:rPr lang="en-us" sz="1100" b="1" cap="none" spc="8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A</a:t>
            </a:r>
            <a:r>
              <a:rPr lang="en-us" sz="1100" b="1" cap="none" spc="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nnu</a:t>
            </a:r>
            <a:r>
              <a:rPr lang="en-us" sz="1100" b="1" cap="none" spc="2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al</a:t>
            </a:r>
            <a:r>
              <a:rPr lang="en-us" sz="1100" b="1" cap="none" spc="-25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 </a:t>
            </a:r>
            <a:r>
              <a:rPr lang="en-us" sz="1100" b="1" cap="none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R</a:t>
            </a:r>
            <a:r>
              <a:rPr lang="en-us" sz="1100" b="1" cap="none" spc="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e</a:t>
            </a:r>
            <a:r>
              <a:rPr lang="en-us" sz="1100" b="1" cap="none" spc="1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v</a:t>
            </a:r>
            <a:r>
              <a:rPr lang="en-us" sz="1100" b="1" cap="none" spc="-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i</a:t>
            </a:r>
            <a:r>
              <a:rPr lang="en-us" sz="1100" b="1" cap="none" spc="6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e</a:t>
            </a:r>
            <a:r>
              <a:rPr lang="en-us" sz="1100" b="1" cap="none" spc="3">
                <a:solidFill>
                  <a:srgbClr val="2D83C3"/>
                </a:solidFill>
                <a:latin typeface="Trebuchet MS" pitchFamily="2" charset="0"/>
                <a:ea typeface="Calibri" pitchFamily="2" charset="0"/>
                <a:cs typeface="Trebuchet MS" pitchFamily="2" charset="0"/>
              </a:rPr>
              <a:t>w</a:t>
            </a:r>
            <a:endParaRPr lang="en-us" sz="1100" cap="none">
              <a:latin typeface="Trebuchet MS" pitchFamily="2" charset="0"/>
              <a:ea typeface="Calibri" pitchFamily="2" charset="0"/>
              <a:cs typeface="Trebuchet MS" pitchFamily="2" charset="0"/>
            </a:endParaRPr>
          </a:p>
        </p:txBody>
      </p:sp>
      <p:sp>
        <p:nvSpPr>
          <p:cNvPr id="15" name="object 1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6+v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+vrAP///wEAAAAAAAAAAAAAAAAAAAAAAAAAAAAAAAAAAAAAAAAAAAAAAAB/f38A7uzhA8zMzADAwP8Af39/AAAAAAAAAAAAAAAAAAAAAAAAAAAAIQAAABgAAAAUAAAASy0AAMECAACFLwAA+wQAABAAAAAmAAAACAAAAP//////////"/>
              </a:ext>
            </a:extLst>
          </p:cNvSpPr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0" t="0" r="361950" b="361950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16" name="object 16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vEMAAIMiAAC4RwAAfyYAABAAAAAmAAAACAAAAP//////////"/>
              </a:ext>
            </a:extLst>
          </p:cNvSpPr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0" t="0" r="647700" b="647700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5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7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4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2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pic>
        <p:nvPicPr>
          <p:cNvPr id="17" name="object 17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HL37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5BAAC8JQAAREMAAEI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" name="object 18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IEBAAAfAAAAVAAAAAAAAAAAAAAAAAAAAAAAAAAAAAAAAAAAAAAAAAAAAAAAAAAAAAAAAAAAAAAAAAAAAAAAAAAAAAAAAAAAAAAAAAAAAAAAAAAAAAAAAAAAAAAAAAAAACEAAAAYAAAAFAAAAEsAAAB/FwAAqhkAAAMqAAAQAAAAJgAAAAgAAAD/////AAAAAA=="/>
              </a:ext>
            </a:extLst>
          </p:cNvGrpSpPr>
          <p:nvPr/>
        </p:nvGrpSpPr>
        <p:grpSpPr>
          <a:xfrm>
            <a:off x="47625" y="3819525"/>
            <a:ext cx="4124325" cy="3009900"/>
            <a:chOff x="47625" y="3819525"/>
            <a:chExt cx="4124325" cy="3009900"/>
          </a:xfrm>
        </p:grpSpPr>
        <p:pic>
          <p:nvPicPr>
            <p:cNvPr id="20" name="object 19"/>
            <p:cNvPicPr>
              <a:extLst>
                <a:ext uri="smNativeData">
  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8CAABvJwAAqhkAAEAp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9" name="object 20"/>
            <p:cNvPicPr>
              <a:extLst>
                <a:ext uri="smNativeData">
  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39/f3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sAAAB/FwAA9QoAAAMq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5" y="3819525"/>
              <a:ext cx="1733550" cy="30099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21" name="object 21"/>
          <p:cNvSpPr>
            <a:spLocks noGrp="1" noChangeArrowheads="1"/>
            <a:extLst>
              <a:ext uri="smNativeData">
                <pr:smNativeData xmlns:pr="smNativeData" xmlns="smNativeData" val="SMDATA_15_6+XRZh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QQAAL0CAAANEwAAZwcAABAgAAAmAAAACAAAAD0wAAAAAAAA"/>
              </a:ext>
            </a:extLst>
          </p:cNvSpPr>
          <p:nvPr>
            <p:ph type="title"/>
          </p:nvPr>
        </p:nvSpPr>
        <p:spPr>
          <a:xfrm>
            <a:off x="739775" y="445135"/>
            <a:ext cx="2357120" cy="758190"/>
          </a:xfrm>
        </p:spPr>
        <p:txBody>
          <a:bodyPr vert="horz" wrap="square" lIns="0" tIns="1333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cap="none" spc="5"/>
              <a:t>A</a:t>
            </a:r>
            <a:r>
              <a:t>G</a:t>
            </a:r>
            <a:r>
              <a:rPr lang="en-us" cap="none" spc="-9"/>
              <a:t>E</a:t>
            </a:r>
            <a:r>
              <a:rPr lang="en-us" cap="none" spc="5"/>
              <a:t>N</a:t>
            </a:r>
            <a:r>
              <a:t>DA</a:t>
            </a:r>
          </a:p>
        </p:txBody>
      </p:sp>
      <p:sp>
        <p:nvSpPr>
          <p:cNvPr id="22" name="object 22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5FFA-B4D6-CCA9-9821-42FC116F6E17}" type="slidenum">
              <a:rPr lang="en-us" cap="none" spc="2"/>
              <a:t>3</a:t>
            </a:fld>
            <a:endParaRPr lang="en-us" cap="none" spc="2"/>
          </a:p>
        </p:txBody>
      </p:sp>
      <p:sp>
        <p:nvSpPr>
          <p:cNvPr id="23" name="TextBox 22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A8AAGgGAABgLgAAeyEAABAgAAAmAAAACAAAAP//////////"/>
              </a:ext>
            </a:extLst>
          </p:cNvSpPr>
          <p:nvPr/>
        </p:nvSpPr>
        <p:spPr>
          <a:xfrm>
            <a:off x="2509520" y="1041400"/>
            <a:ext cx="5029200" cy="4401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>
              <a:defRPr lang="en-us"/>
            </a:pP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Problem Statement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Project Overview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End Users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Our Solution and Proposition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Dataset Description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Modelling Approach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Results and Discussion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l">
              <a:buFont typeface="Calibri" pitchFamily="2" charset="0"/>
              <a:buAutoNum type="arabicPlain"/>
              <a:defRPr lang="en-us"/>
            </a:pPr>
            <a:r>
              <a:rPr lang="en-us" sz="28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Conclusion</a:t>
            </a:r>
            <a:endParaRPr lang="en-us" sz="28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endParaRPr lang="en-in" sz="2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GQAAAAfAAAAVAAAAAAAAAAAAAAAAAAAAAAAAAAAAAAAAAAAAAAAAAAAAAAAAAAAAAAAAAAAAAAAAAAAAAAAAAAAAAAAAAAAAAAAAAAAAAAAAAAAAAAAAAAAAAAAAAAAACEAAAAYAAAAFAAAACkxAAAMEgAAJ0IAABYmAAAQAAAAJgAAAAgAAAD/////AAAAAA=="/>
              </a:ext>
            </a:extLst>
          </p:cNvGrpSpPr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5" name="object 3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AAAAAAmAAAACAAAAP//////////"/>
                </a:ext>
              </a:extLst>
            </p:cNvSpPr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0" t="0" r="457200" b="457200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4" name="object 4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AAAAAAmAAAACAAAAP//////////"/>
                </a:ext>
              </a:extLst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0" t="0" r="180975" b="180975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pic>
          <p:nvPicPr>
            <p:cNvPr id="3" name="object 5"/>
            <p:cNvPicPr>
              <a:extLst>
                <a:ext uri="smNativeData">
  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xAAAMEgAAJ0IAABYm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" name="object 7"/>
          <p:cNvSpPr>
            <a:spLocks noGrp="1" noChangeArrowheads="1"/>
            <a:extLst>
              <a:ext uri="smNativeData">
                <pr:smNativeData xmlns:pr="smNativeData" xmlns="smNativeData" val="SMDATA_15_6+XRZh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Sg0AAHX////APAAAqA8AABAgAAAmAAAACAAAAD0wAAAAAAAA"/>
              </a:ext>
            </a:extLst>
          </p:cNvSpPr>
          <p:nvPr>
            <p:ph type="title"/>
          </p:nvPr>
        </p:nvSpPr>
        <p:spPr>
          <a:xfrm>
            <a:off x="2160270" y="-88265"/>
            <a:ext cx="7715250" cy="2633345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 defTabSz="914400">
              <a:spcBef>
                <a:spcPts val="130"/>
              </a:spcBef>
              <a:tabLst>
                <a:tab pos="2727960" algn="l"/>
              </a:tabLst>
              <a:defRPr lang="en-us"/>
            </a:pPr>
            <a:br/>
            <a:br/>
            <a:br/>
            <a:endParaRPr lang="en-us" sz="4250" cap="none"/>
          </a:p>
        </p:txBody>
      </p:sp>
      <p:pic>
        <p:nvPicPr>
          <p:cNvPr id="7" name="object 8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4+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EAADJJwAAWBE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object 10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juK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5B53-1DD6-CCAD-9821-EBF8156F6EBE}" type="slidenum">
              <a:rPr lang="en-us" cap="none" spc="2"/>
              <a:t>4</a:t>
            </a:fld>
            <a:endParaRPr lang="en-us" cap="none" spc="2"/>
          </a:p>
        </p:txBody>
      </p:sp>
      <p:sp>
        <p:nvSpPr>
          <p:cNvPr id="9" name="TextBox 5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bwMAAKsIAABbMwAAWxUAABAgAAAmAAAACAAAAP//////////"/>
              </a:ext>
            </a:extLst>
          </p:cNvSpPr>
          <p:nvPr/>
        </p:nvSpPr>
        <p:spPr>
          <a:xfrm>
            <a:off x="558165" y="1409065"/>
            <a:ext cx="7790180" cy="206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457200" indent="-457200">
              <a:buFont typeface="Arial" pitchFamily="2" charset="0"/>
              <a:buChar char="•"/>
              <a:defRPr lang="en-us"/>
            </a:pPr>
            <a:r>
              <a:rPr lang="en-us" sz="32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validating employee performance</a:t>
            </a:r>
            <a:r>
              <a:rPr lang="en-us" sz="32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​.</a:t>
            </a:r>
            <a:br/>
            <a:endParaRPr lang="en-us" sz="3200" cap="none">
              <a:latin typeface="Trebuchet MS" pitchFamily="2" charset="0"/>
              <a:ea typeface="Calibri" pitchFamily="2" charset="0"/>
              <a:cs typeface="Calibri" pitchFamily="2" charset="0"/>
            </a:endParaRPr>
          </a:p>
          <a:p>
            <a:pPr marL="457200" indent="-457200">
              <a:buFont typeface="Arial" pitchFamily="2" charset="0"/>
              <a:buChar char="•"/>
              <a:defRPr lang="en-us"/>
            </a:pPr>
            <a:r>
              <a:rPr lang="en-us" sz="3200" b="1" cap="none">
                <a:latin typeface="Trebuchet MS" pitchFamily="2" charset="0"/>
                <a:ea typeface="Calibri" pitchFamily="2" charset="0"/>
                <a:cs typeface="Calibri" pitchFamily="2" charset="0"/>
              </a:rPr>
              <a:t>Based on performnce providing increment the employee</a:t>
            </a:r>
            <a:r>
              <a:rPr lang="en-us" sz="3200" cap="none">
                <a:latin typeface="Trebuchet MS" pitchFamily="2" charset="0"/>
                <a:ea typeface="Calibri" pitchFamily="2" charset="0"/>
                <a:cs typeface="Calibri" pitchFamily="2" charset="0"/>
              </a:rPr>
              <a:t>​</a:t>
            </a:r>
          </a:p>
        </p:txBody>
      </p:sp>
      <p:sp>
        <p:nvSpPr>
          <p:cNvPr id="10" name="TextBox 8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HCL9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bwMAAMcBAAAlLQAAagYAABAgAAAmAAAACAAAAP//////////"/>
              </a:ext>
            </a:extLst>
          </p:cNvSpPr>
          <p:nvPr/>
        </p:nvSpPr>
        <p:spPr>
          <a:xfrm>
            <a:off x="558165" y="288925"/>
            <a:ext cx="6780530" cy="75374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4300" b="1" cap="none"/>
              <a:t>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>
            <a:extLst>
              <a:ext uri="smNativeData">
                <pr:smNativeData xmlns:pr="smNativeData" xmlns="smNativeData" val="SMDATA_6_6+XRZhMAAAAlAAAAAQAAAA8BAAAAkAAAAEgAAACQAAAASAAAAAAAAAAAAAAAAAAAABcAAAAUAAAAAAAAAAAAAAD/fwAA/38AAAAAAAAJAAAABAAAALMBAAAfAAAAVAAAAAAAAAAAAAAAAAAAAAAAAAAAAAAAAAAAAAAAAAAAAAAAAAAAAAAAAAAAAAAAAAAAAAAAAAAAAAAAAAAAAAAAAAAAAAAAAAAAAAAAAAAAAAAAAAAAACEAAAAYAAAAFAAAAEM1AABpEAAAAEsAANknAAAQAAAAJgAAAAgAAAD/////AAAAAA=="/>
              </a:ext>
            </a:extLst>
          </p:cNvGrpSpPr>
          <p:nvPr/>
        </p:nvGrpSpPr>
        <p:grpSpPr>
          <a:xfrm>
            <a:off x="8658225" y="2667635"/>
            <a:ext cx="3533775" cy="3810000"/>
            <a:chOff x="8658225" y="2667635"/>
            <a:chExt cx="3533775" cy="3810000"/>
          </a:xfrm>
        </p:grpSpPr>
        <p:sp>
          <p:nvSpPr>
            <p:cNvPr id="5" name="object 3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OvF4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AAAAAAmAAAACAAAAP//////////"/>
                </a:ext>
              </a:extLst>
            </p:cNvSpPr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0" t="0" r="457200" b="457200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sp>
          <p:nvSpPr>
            <p:cNvPr id="4" name="object 4"/>
            <p:cNvSpPr>
              <a:extLst>
                <a:ext uri="smNativeData">
  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AAAAAAmAAAACAAAAP//////////"/>
                </a:ext>
              </a:extLst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0" t="0" r="180975" b="180975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en-us"/>
              </a:pPr>
            </a:p>
          </p:txBody>
        </p:sp>
        <p:pic>
          <p:nvPicPr>
            <p:cNvPr id="3" name="object 5"/>
            <p:cNvPicPr>
              <a:extLst>
                <a:ext uri="smNativeData">
  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M1AABpEAAAAEsAANkn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67635"/>
              <a:ext cx="3533775" cy="381000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" name="object 6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MSkAAG4KAAAgKwAAbAwAABAAAAAmAAAACAAAAP//////////"/>
              </a:ext>
            </a:extLst>
          </p:cNvSpPr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314325" b="323850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7" name="object 7"/>
          <p:cNvSpPr>
            <a:spLocks noGrp="1" noChangeArrowheads="1"/>
            <a:extLst>
              <a:ext uri="smNativeData">
                <pr:smNativeData xmlns:pr="smNativeData" xmlns="smNativeData" val="SMDATA_15_6+XRZh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jQQAABoFAADuJAAARgkAABAgAAAmAAAACAAAAD0wAAAAAAAA"/>
              </a:ext>
            </a:extLst>
          </p:cNvSpPr>
          <p:nvPr>
            <p:ph type="title"/>
          </p:nvPr>
        </p:nvSpPr>
        <p:spPr>
          <a:xfrm>
            <a:off x="739775" y="829310"/>
            <a:ext cx="5263515" cy="67818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  <a:defRPr lang="en-us"/>
            </a:pPr>
            <a:r>
              <a:rPr lang="en-us" sz="4250" cap="none"/>
              <a:t>PROJECT	</a:t>
            </a:r>
            <a:r>
              <a:rPr lang="en-us" sz="4250" cap="none" spc="-4"/>
              <a:t>OVERVIEW</a:t>
            </a:r>
            <a:endParaRPr lang="en-us" sz="4250" cap="none"/>
          </a:p>
        </p:txBody>
      </p:sp>
      <p:pic>
        <p:nvPicPr>
          <p:cNvPr id="8" name="object 8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4+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EAADJJwAAWBE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object 10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JhI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6F1D-53D6-CC99-9821-A5CC216F6EF0}" type="slidenum">
              <a:rPr lang="en-us" cap="none" spc="2"/>
              <a:t>5</a:t>
            </a:fld>
            <a:endParaRPr lang="en-us" cap="none" spc="2"/>
          </a:p>
        </p:txBody>
      </p:sp>
      <p:sp>
        <p:nvSpPr>
          <p:cNvPr id="10" name="TextBox 10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jvJ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GAYAACANAADYNgAADhkAABAgAAAmAAAACAAAAP//////////"/>
              </a:ext>
            </a:extLst>
          </p:cNvSpPr>
          <p:nvPr/>
        </p:nvSpPr>
        <p:spPr>
          <a:xfrm>
            <a:off x="990600" y="2133600"/>
            <a:ext cx="7924800" cy="193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buFont typeface="Arial" pitchFamily="2" charset="0"/>
              <a:buChar char="•"/>
              <a:defRPr lang="en-us"/>
            </a:pPr>
            <a:r>
              <a:rPr lang="en-us" sz="2400" cap="none">
                <a:solidFill>
                  <a:srgbClr val="0D0D0D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Analyzing the performance of employee considering. various factor like employee id, gender, performance level, business unit.</a:t>
            </a:r>
            <a:endParaRPr lang="en-us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marL="342900" indent="-342900">
              <a:buFont typeface="Arial" pitchFamily="2" charset="0"/>
              <a:buChar char="•"/>
              <a:defRPr lang="en-us"/>
            </a:pPr>
            <a:endParaRPr lang="en-us" sz="2400" cap="none">
              <a:solidFill>
                <a:srgbClr val="0D0D0D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defRPr lang="en-us"/>
            </a:pPr>
            <a:endParaRPr lang="en-in" sz="24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BAAAAAmAAAACAAAAP//////////"/>
              </a:ext>
            </a:extLst>
          </p:cNvSpPr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0" t="0" r="457200" b="457200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2xT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3h4AAIsKAADfMAAAUhsAABAAAAAmAAAACAAAAP//////////"/>
              </a:ext>
            </a:extLst>
          </p:cNvSpPr>
          <p:nvPr/>
        </p:nvSpPr>
        <p:spPr>
          <a:xfrm>
            <a:off x="5017770" y="1713865"/>
            <a:ext cx="2926715" cy="2727325"/>
          </a:xfrm>
          <a:custGeom>
            <a:avLst/>
            <a:gdLst/>
            <a:ahLst/>
            <a:cxnLst/>
            <a:rect l="0" t="0" r="2926715" b="2727325"/>
            <a:pathLst>
              <a:path w="2926715" h="2727325">
                <a:moveTo>
                  <a:pt x="2926715" y="0"/>
                </a:moveTo>
                <a:lnTo>
                  <a:pt x="0" y="0"/>
                </a:lnTo>
                <a:lnTo>
                  <a:pt x="0" y="2727325"/>
                </a:lnTo>
                <a:lnTo>
                  <a:pt x="2926715" y="2727325"/>
                </a:lnTo>
                <a:lnTo>
                  <a:pt x="2926715" y="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marL="285750" indent="-285750">
              <a:buFont typeface="Wingdings,Sans-Serif" pitchFamily="0" charset="0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800" cap="none"/>
              <a:t>EMPLOYEE </a:t>
            </a:r>
            <a:endParaRPr lang="en-us" sz="2800" cap="none"/>
          </a:p>
          <a:p>
            <a:pPr marL="285750" indent="-285750">
              <a:buFont typeface="Wingdings,Sans-Serif" pitchFamily="0" charset="0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800" cap="none"/>
              <a:t>EMPLOYER </a:t>
            </a:r>
            <a:endParaRPr lang="en-us" sz="2800" cap="none"/>
          </a:p>
          <a:p>
            <a:pPr marL="285750" indent="-285750">
              <a:buFont typeface="Wingdings,Sans-Serif" pitchFamily="0" charset="0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800" cap="none"/>
              <a:t>MANAGEMENT </a:t>
            </a:r>
            <a:endParaRPr lang="en-us" sz="2800" cap="none"/>
          </a:p>
          <a:p>
            <a:pPr marL="285750" indent="-285750">
              <a:buFont typeface="Wingdings,Sans-Serif" pitchFamily="0" charset="0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800" cap="none"/>
              <a:t>INDUSTRY </a:t>
            </a:r>
            <a:endParaRPr lang="en-us" sz="2800" cap="none"/>
          </a:p>
          <a:p>
            <a:pPr marL="285750" indent="-285750">
              <a:buFont typeface="Wingdings,Sans-Serif" pitchFamily="0" charset="0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2800" cap="none"/>
              <a:t>ORGANIZATION</a:t>
            </a:r>
            <a:endParaRPr lang="en-us" sz="2800" cap="none"/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800" cap="none"/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800" cap="none"/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en-us" sz="2800" cap="none"/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  <a:p>
            <a:pPr marL="342900" indent="-342900">
              <a:buFont typeface="Wingdings" pitchFamily="0" charset="2"/>
              <a:buChar char="v"/>
              <a:defRPr lang="en-us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sR/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BAAAAAmAAAACAAAAP//////////"/>
              </a:ext>
            </a:extLst>
          </p:cNvSpPr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0" t="0" r="180975" b="180975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5" name="object 5"/>
          <p:cNvSpPr>
            <a:spLocks noGrp="1" noChangeArrowheads="1"/>
            <a:extLst>
              <a:ext uri="smNativeData">
                <pr:smNativeData xmlns:pr="smNativeData" xmlns="smNativeData" val="SMDATA_15_6+XRZhMAAAAlAAAAZAAAAE0AAAAAAAAAABo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wn8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QQAAHwFAAAmIwAArAgAABAgAAAmAAAACAAAAD0wAAAAAAAA"/>
              </a:ext>
            </a:extLst>
          </p:cNvSpPr>
          <p:nvPr>
            <p:ph type="title"/>
          </p:nvPr>
        </p:nvSpPr>
        <p:spPr>
          <a:xfrm>
            <a:off x="699135" y="891540"/>
            <a:ext cx="5014595" cy="518160"/>
          </a:xfrm>
        </p:spPr>
        <p:txBody>
          <a:bodyPr vert="horz" wrap="square" lIns="0" tIns="16510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 lang="en-us"/>
            </a:pPr>
            <a:r>
              <a:rPr lang="en-us" sz="3200" cap="none" spc="6"/>
              <a:t>W</a:t>
            </a:r>
            <a:r>
              <a:rPr lang="en-us" sz="3200" cap="none" spc="-3"/>
              <a:t>H</a:t>
            </a:r>
            <a:r>
              <a:rPr lang="en-us" sz="3200" cap="none" spc="3"/>
              <a:t>O</a:t>
            </a:r>
            <a:r>
              <a:rPr lang="en-us" sz="3200" cap="none" spc="-48"/>
              <a:t> </a:t>
            </a:r>
            <a:r>
              <a:rPr lang="en-us" sz="3200" cap="none" spc="-3"/>
              <a:t>AR</a:t>
            </a:r>
            <a:r>
              <a:rPr lang="en-us" sz="3200" cap="none" spc="3"/>
              <a:t>E</a:t>
            </a:r>
            <a:r>
              <a:rPr lang="en-us" sz="3200" cap="none" spc="-6"/>
              <a:t> </a:t>
            </a:r>
            <a:r>
              <a:rPr lang="en-us" sz="3200" cap="none" spc="-3"/>
              <a:t>TH</a:t>
            </a:r>
            <a:r>
              <a:rPr lang="en-us" sz="3200" cap="none" spc="3"/>
              <a:t>E</a:t>
            </a:r>
            <a:r>
              <a:rPr lang="en-us" sz="3200" cap="none" spc="-6"/>
              <a:t> </a:t>
            </a:r>
            <a:r>
              <a:rPr lang="en-us" sz="3200" cap="none" spc="-3"/>
              <a:t>E</a:t>
            </a:r>
            <a:r>
              <a:rPr lang="en-us" sz="3200" cap="none" spc="6"/>
              <a:t>N</a:t>
            </a:r>
            <a:r>
              <a:rPr lang="en-us" sz="3200" cap="none" spc="3"/>
              <a:t>D</a:t>
            </a:r>
            <a:r>
              <a:rPr lang="en-us" sz="3200" cap="none" spc="-9"/>
              <a:t> </a:t>
            </a:r>
            <a:r>
              <a:rPr lang="en-us" sz="3200" cap="none"/>
              <a:t>U</a:t>
            </a:r>
            <a:r>
              <a:rPr lang="en-us" sz="3200" cap="none" spc="3"/>
              <a:t>S</a:t>
            </a:r>
            <a:r>
              <a:rPr lang="en-us" sz="3200" cap="none" spc="-6"/>
              <a:t>E</a:t>
            </a:r>
            <a:r>
              <a:rPr lang="en-us" sz="3200" cap="none" spc="-3"/>
              <a:t>R</a:t>
            </a:r>
            <a:r>
              <a:rPr lang="en-us" sz="3200" cap="none"/>
              <a:t>S?</a:t>
            </a:r>
            <a:endParaRPr lang="en-us" sz="3200" cap="none"/>
          </a:p>
        </p:txBody>
      </p:sp>
      <p:pic>
        <p:nvPicPr>
          <p:cNvPr id="6" name="object 6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HQEAAD4JQAA3xEAAPU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object 8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OWG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7821-6FD6-CC8E-9821-99DB366F6ECC}" type="slidenum">
              <a:rPr lang="en-us" cap="none" spc="2"/>
              <a:t>6</a:t>
            </a:fld>
            <a:endParaRPr lang="en-us" cap="none" spc="2"/>
          </a:p>
        </p:txBody>
      </p:sp>
      <p:pic>
        <p:nvPicPr>
          <p:cNvPr id="8" name="object 6" descr="A cartoon of a child holding a pencil&#10;&#10;Description automatically generated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ERyx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BEcsQAf39/AO7s4QPMzMwAwMD/AH9/fwAAAAAAAAAAAAAAAAD///8AAAAAACEAAAAYAAAAFAAAAEwIAAB+EQAA3xgAAIc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2843530"/>
            <a:ext cx="2694305" cy="3419475"/>
          </a:xfrm>
          <a:prstGeom prst="rect">
            <a:avLst/>
          </a:prstGeom>
          <a:noFill/>
          <a:ln w="9525" cap="flat" cmpd="sng" algn="ctr">
            <a:solidFill>
              <a:srgbClr val="4472C4"/>
            </a:solidFill>
            <a:prstDash val="solid"/>
            <a:headEnd type="none"/>
            <a:tailEnd type="none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7 Types of Organizational Structures for Companies"/>
          <p:cNvPicPr>
            <a:picLocks noChangeAspect="1"/>
            <a:extLst>
              <a:ext uri="smNativeData">
                <pr:smNativeData xmlns:pr="smNativeData" xmlns="smNativeData" val="SMDATA_17_6+XRZ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CAAA/AwAAvjwAAPE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527685"/>
            <a:ext cx="9427210" cy="5802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29vb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VCQAAlRAAABA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2695575" cy="3248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Qq9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NI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q9RAP///wEAAAAAAAAAAAAAAAAAAAAAAAAAAAAAAAAAAAAAAAAAAAAAAAB/f38A7uzhA8zMzADAwP8Af39/AAAAAAAAAAAAAAAAAAAAAAAAAAAAIQAAABgAAAAUAAAAijkAAP0gAABaPAAAzSMAABAAAAAmAAAACAAAAP//////////"/>
              </a:ext>
            </a:extLst>
          </p:cNvSpPr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0" t="0" r="457200" b="457200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YPD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PDAP///wEAAAAAAAAAAAAAAAAAAAAAAAAAAAAAAAAAAAAAAAAAAAAAAAB/f38A7uzhA8zMzADAwP8Af39/AAAAAAAAAAAAAAAAAAAAAAAAAAAAIQAAABgAAAAUAAAAMSkAAG4KAAAgKwAAbAwAABAAAAAmAAAACAAAAP//////////"/>
              </a:ext>
            </a:extLst>
          </p:cNvSpPr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0" t="0" r="314325" b="323850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6+XRZhMAAAAlAAAACwAAAA0AAAAAAAAAAAAAAAAAAAAAAAAAAAAAAAAAAAAAAAAAAAEAAABQAAAAAAAAAAAA4D8AAAAAAADgPwAAAAAAAOA/AAAAAAAA4D8AAAAAAADgPwAAAAAAAOA/AAAAAAAA4D8AAAAAAADgPwAAAAAAAOA/AAAAAAAA4D8CAAAAjAAAAAEAAAAAAAAALZNr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ZNrAP///wEAAAAAAAAAAAAAAAAAAAAAAAAAAAAAAAAAAAAAAAAAAAAAAAB/f38A7uzhA8zMzADAwP8Af39/AAAAAAAAAAAAAAAAAAAAAAAAAAAAIQAAABgAAAAUAAAAijkAAEUkAACnOgAAYiUAABAAAAAmAAAACAAAAP//////////"/>
              </a:ext>
            </a:extLst>
          </p:cNvSpPr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0" t="0" r="180975" b="180975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en-us"/>
            </a:pPr>
          </a:p>
        </p:txBody>
      </p:sp>
      <p:sp>
        <p:nvSpPr>
          <p:cNvPr id="6" name="object 6"/>
          <p:cNvSpPr>
            <a:spLocks noGrp="1" noChangeArrowheads="1"/>
            <a:extLst>
              <a:ext uri="smNativeData">
                <pr:smNativeData xmlns:pr="smNativeData" xmlns="smNativeData" val="SMDATA_15_6+XRZhMAAAAlAAAAZAAAAE0AAAAAAAAAABU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wMAAEcFAAB+PwAA0QgAABAgAAAmAAAACAAAAD0wAAAAAAAA"/>
              </a:ext>
            </a:extLst>
          </p:cNvSpPr>
          <p:nvPr>
            <p:ph type="title"/>
          </p:nvPr>
        </p:nvSpPr>
        <p:spPr>
          <a:xfrm>
            <a:off x="558165" y="857885"/>
            <a:ext cx="9763125" cy="575310"/>
          </a:xfrm>
        </p:spPr>
        <p:txBody>
          <a:bodyPr vert="horz" wrap="square" lIns="0" tIns="1333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defRPr lang="en-us"/>
            </a:pPr>
            <a:r>
              <a:rPr lang="en-us" sz="3600" cap="none" spc="3"/>
              <a:t>OU</a:t>
            </a:r>
            <a:r>
              <a:rPr lang="en-us" sz="3600" cap="none"/>
              <a:t>R </a:t>
            </a:r>
            <a:r>
              <a:rPr lang="en-us" sz="3600" cap="none" spc="3"/>
              <a:t>SOLU</a:t>
            </a:r>
            <a:r>
              <a:rPr lang="en-us" sz="3600" cap="none" spc="-7"/>
              <a:t>TI</a:t>
            </a:r>
            <a:r>
              <a:rPr lang="en-us" sz="3600" cap="none" spc="3"/>
              <a:t>O</a:t>
            </a:r>
            <a:r>
              <a:rPr lang="en-us" sz="3600" cap="none"/>
              <a:t>N</a:t>
            </a:r>
            <a:r>
              <a:rPr lang="en-us" sz="3600" cap="none" spc="-68"/>
              <a:t> </a:t>
            </a:r>
            <a:r>
              <a:rPr lang="en-us" sz="3600" cap="none" spc="-7"/>
              <a:t>A</a:t>
            </a:r>
            <a:r>
              <a:rPr lang="en-us" sz="3600" cap="none"/>
              <a:t>ND</a:t>
            </a:r>
            <a:r>
              <a:rPr lang="en-us" sz="3600" cap="none" spc="7"/>
              <a:t> </a:t>
            </a:r>
            <a:r>
              <a:rPr lang="en-us" sz="3600" cap="none" spc="-7"/>
              <a:t>IT</a:t>
            </a:r>
            <a:r>
              <a:rPr lang="en-us" sz="3600" cap="none"/>
              <a:t>S</a:t>
            </a:r>
            <a:r>
              <a:rPr lang="en-us" sz="3600" cap="none" spc="14"/>
              <a:t> </a:t>
            </a:r>
            <a:r>
              <a:rPr lang="en-us" sz="3600" cap="none" spc="-58"/>
              <a:t>V</a:t>
            </a:r>
            <a:r>
              <a:rPr lang="en-us" sz="3600" cap="none" spc="-7"/>
              <a:t>A</a:t>
            </a:r>
            <a:r>
              <a:rPr lang="en-us" sz="3600" cap="none" spc="3"/>
              <a:t>LU</a:t>
            </a:r>
            <a:r>
              <a:rPr lang="en-us" sz="3600" cap="none"/>
              <a:t>E</a:t>
            </a:r>
            <a:r>
              <a:rPr lang="en-us" sz="3600" cap="none" spc="-14"/>
              <a:t> </a:t>
            </a:r>
            <a:r>
              <a:rPr lang="en-us" sz="3600" cap="none" spc="-3"/>
              <a:t>P</a:t>
            </a:r>
            <a:r>
              <a:rPr lang="en-us" sz="3600" cap="none" spc="-7"/>
              <a:t>R</a:t>
            </a:r>
            <a:r>
              <a:rPr lang="en-us" sz="3600" cap="none" spc="3"/>
              <a:t>O</a:t>
            </a:r>
            <a:r>
              <a:rPr lang="en-us" sz="3600" cap="none" spc="-3"/>
              <a:t>P</a:t>
            </a:r>
            <a:r>
              <a:rPr lang="en-us" sz="3600" cap="none" spc="3"/>
              <a:t>OS</a:t>
            </a:r>
            <a:r>
              <a:rPr lang="en-us" sz="3600" cap="none" spc="-7"/>
              <a:t>ITI</a:t>
            </a:r>
            <a:r>
              <a:rPr lang="en-us" sz="3600" cap="none" spc="3"/>
              <a:t>O</a:t>
            </a:r>
            <a:r>
              <a:rPr lang="en-us" sz="3600" cap="none"/>
              <a:t>N</a:t>
            </a:r>
            <a:endParaRPr lang="en-us" sz="3600" cap="none"/>
          </a:p>
        </p:txBody>
      </p:sp>
      <p:pic>
        <p:nvPicPr>
          <p:cNvPr id="7" name="object 7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CkEAADJJwAAWBE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object 9"/>
          <p:cNvSpPr>
            <a:spLocks noGrp="1" noChangeArrowheads="1"/>
            <a:extLst>
              <a:ext uri="smNativeData">
                <pr:smNativeData xmlns:pr="smNativeData" xmlns="smNativeData" val="SMDATA_15_6+XRZhMAAAAlAAAAZAAAAE0AAAAAAAAAAAs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0UAANInAADFRgAAACkAABAgAAAmAAAACAAAADww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6985" rIns="0" bIns="0" numCol="1" spcCol="215900" anchor="t">
            <a:prstTxWarp prst="textNoShape">
              <a:avLst/>
            </a:prstTxWarp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defRPr lang="en-us"/>
            </a:pPr>
            <a:fld id="{3B9924A2-ECD6-CCD2-9821-1A876A6F6E4F}" type="slidenum">
              <a:rPr lang="en-us" cap="none" spc="2"/>
              <a:t>8</a:t>
            </a:fld>
            <a:endParaRPr lang="en-us" cap="none" spc="2"/>
          </a:p>
        </p:txBody>
      </p:sp>
      <p:sp>
        <p:nvSpPr>
          <p:cNvPr id="9" name="TextBox 10"/>
          <p:cNvSpPr>
            <a:extLst>
              <a:ext uri="smNativeData">
                <pr:smNativeData xmlns:pr="smNativeData" xmlns="smNativeData" val="SMDATA_15_6+XRZ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NKXm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YBEAAHEMAACDOwAAEjoAABAgAAAmAAAACAAAAP//////////"/>
              </a:ext>
            </a:extLst>
          </p:cNvSpPr>
          <p:nvPr/>
        </p:nvSpPr>
        <p:spPr>
          <a:xfrm>
            <a:off x="2824480" y="2022475"/>
            <a:ext cx="6849745" cy="7417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514350" indent="-514350">
              <a:buFont typeface="Arial" pitchFamily="2" charset="0"/>
              <a:buChar char="•"/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Segoe UI" pitchFamily="2" charset="0"/>
              </a:rPr>
              <a:t>Conditional formatting-Highlighted the missing values</a:t>
            </a:r>
          </a:p>
          <a:p>
            <a:pPr marL="514350" indent="-514350">
              <a:buFont typeface="Arial" pitchFamily="2" charset="0"/>
              <a:buChar char="•"/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Segoe UI" pitchFamily="2" charset="0"/>
              </a:rPr>
              <a:t>Filter-Remove the value</a:t>
            </a:r>
            <a:endParaRPr lang="en-us" sz="2800" b="1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Segoe UI" pitchFamily="2" charset="0"/>
              </a:rPr>
              <a:t>Formula-performance level</a:t>
            </a:r>
            <a:endParaRPr lang="en-us" sz="2800" b="1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Segoe UI" pitchFamily="2" charset="0"/>
              </a:rPr>
              <a:t>=IFD(X2=5,"VERYHIGH",IF(X2=4,"HIGH",IF(X2=3,"MED",IF(X2=2,"LOW",)</a:t>
            </a:r>
            <a:endParaRPr lang="en-us" sz="2800" b="1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457200" indent="-457200">
              <a:buFont typeface="Arial" pitchFamily="2" charset="0"/>
              <a:buChar char="•"/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Segoe UI" pitchFamily="2" charset="0"/>
              </a:rPr>
              <a:t>Pivot table-summary</a:t>
            </a:r>
            <a:endParaRPr lang="en-us" sz="2800" cap="none"/>
          </a:p>
          <a:p>
            <a:pPr>
              <a:defRPr lang="en-us"/>
            </a:pPr>
            <a:r>
              <a:rPr lang="en-us" sz="2800" b="1" cap="none">
                <a:latin typeface="Trebuchet MS" pitchFamily="2" charset="0"/>
                <a:ea typeface="Calibri" pitchFamily="2" charset="0"/>
                <a:cs typeface="Segoe UI" pitchFamily="2" charset="0"/>
              </a:rPr>
              <a:t>(business unit, gender,firstname,performance level)</a:t>
            </a:r>
            <a:endParaRPr lang="en-us" sz="2800" b="1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r>
              <a:rPr lang="en-us" sz="2800" cap="none">
                <a:latin typeface="Trebuchet MS" pitchFamily="2" charset="0"/>
                <a:ea typeface="Calibri" pitchFamily="2" charset="0"/>
                <a:cs typeface="Segoe UI" pitchFamily="2" charset="0"/>
              </a:rPr>
              <a:t>Graph-data visualization</a:t>
            </a: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  <a:p>
            <a:pPr marL="514350" indent="-514350">
              <a:buFont typeface="Arial" pitchFamily="2" charset="0"/>
              <a:buChar char="•"/>
              <a:defRPr lang="en-us"/>
            </a:pPr>
            <a:r>
              <a:rPr lang="en-us" sz="2800" cap="none">
                <a:latin typeface="Trebuchet MS" pitchFamily="2" charset="0"/>
                <a:ea typeface="Calibri" pitchFamily="2" charset="0"/>
                <a:cs typeface="Segoe UI" pitchFamily="2" charset="0"/>
              </a:rPr>
              <a:t>​​</a:t>
            </a:r>
            <a:endParaRPr lang="en-us" sz="2800" cap="none">
              <a:latin typeface="Trebuchet MS" pitchFamily="2" charset="0"/>
              <a:ea typeface="Calibri" pitchFamily="2" charset="0"/>
              <a:cs typeface="Segoe U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6+XRZ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sQIAANv+//+xRwAAlScAABAgAAAmAAAACAAAAD0wAAAAAAAA"/>
              </a:ext>
            </a:extLst>
          </p:cNvSpPr>
          <p:nvPr>
            <p:ph type="title"/>
          </p:nvPr>
        </p:nvSpPr>
        <p:spPr>
          <a:xfrm>
            <a:off x="437515" y="-186055"/>
            <a:ext cx="11216640" cy="662051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cap="none"/>
              <a:t>Dataset Description</a:t>
            </a:r>
            <a:br/>
            <a:br/>
            <a:r>
              <a:rPr lang="en-in" sz="2800" cap="none"/>
              <a:t>Employee=kaggle</a:t>
            </a:r>
            <a:br/>
            <a:r>
              <a:rPr lang="en-in" sz="2800" cap="none"/>
              <a:t>26-features</a:t>
            </a:r>
            <a:br/>
            <a:r>
              <a:rPr lang="en-in" sz="2800" cap="none"/>
              <a:t>13-features</a:t>
            </a:r>
            <a:br/>
            <a:r>
              <a:rPr lang="en-in" sz="2800" cap="none"/>
              <a:t>Emp id-num</a:t>
            </a:r>
            <a:br/>
            <a:r>
              <a:rPr lang="en-us" sz="2800" cap="none"/>
              <a:t>FirstName</a:t>
            </a:r>
            <a:br/>
            <a:r>
              <a:rPr lang="en-us" sz="2800" cap="none"/>
              <a:t>LastName</a:t>
            </a:r>
            <a:br/>
            <a:r>
              <a:rPr lang="en-us" sz="2800" cap="none"/>
              <a:t>Emp type</a:t>
            </a:r>
            <a:br/>
            <a:r>
              <a:rPr lang="en-us" sz="2800" cap="none"/>
              <a:t>Performance level</a:t>
            </a:r>
            <a:br/>
            <a:r>
              <a:rPr lang="en-us" sz="2800" cap="none"/>
              <a:t>Gender-Male,Female</a:t>
            </a:r>
            <a:br/>
            <a:r>
              <a:rPr lang="en-us" sz="2800" cap="none"/>
              <a:t>Title</a:t>
            </a:r>
            <a:br/>
            <a:r>
              <a:rPr lang="en-us" sz="2800" cap="none"/>
              <a:t>Supervisor</a:t>
            </a:r>
            <a:br/>
            <a:endParaRPr lang="en-us" sz="2800" cap="none"/>
          </a:p>
        </p:txBody>
      </p:sp>
      <p:pic>
        <p:nvPicPr>
          <p:cNvPr id="3" name="object 5" descr="A cartoon pencil with a face and hands&#10;&#10;Description automatically generated"/>
          <p:cNvPicPr>
            <a:extLst>
              <a:ext uri="smNativeData">
                <pr:smNativeData xmlns:pr="smNativeData" xmlns="smNativeData" val="SMDATA_17_6+XRZ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AgIC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kxAADWEAAAtkcAAEY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123555" y="2736850"/>
            <a:ext cx="3533775" cy="381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subject/>
  <dc:creator>Konduru Narasimha</dc:creator>
  <cp:keywords/>
  <dc:description/>
  <cp:lastModifiedBy>Barath</cp:lastModifiedBy>
  <cp:revision>0</cp:revision>
  <dcterms:created xsi:type="dcterms:W3CDTF">2024-03-29T15:07:22Z</dcterms:created>
  <dcterms:modified xsi:type="dcterms:W3CDTF">2024-08-30T15:31:55Z</dcterms:modified>
</cp:coreProperties>
</file>