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MONIKA K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312214475/ EFBB709E1C024C68393412D76E2A20D9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601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70</cp:revision>
  <dcterms:created xsi:type="dcterms:W3CDTF">2024-03-29T15:07:22Z</dcterms:created>
  <dcterms:modified xsi:type="dcterms:W3CDTF">2024-08-31T09:42:06Z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