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7" r:id="rId5"/>
    <p:sldId id="268" r:id="rId6"/>
    <p:sldId id="269" r:id="rId7"/>
    <p:sldId id="257" r:id="rId8"/>
    <p:sldId id="266" r:id="rId9"/>
    <p:sldId id="270" r:id="rId10"/>
    <p:sldId id="258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ka Reguła" initials="MR" lastIdx="2" clrIdx="0">
    <p:extLst>
      <p:ext uri="{19B8F6BF-5375-455C-9EA6-DF929625EA0E}">
        <p15:presenceInfo xmlns:p15="http://schemas.microsoft.com/office/powerpoint/2012/main" userId="7c3d4de61ba2e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6CFA0F-7618-4D96-83F5-BA7A8C5E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7FACE2-EF99-464B-A826-4E2787A72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C915DB-A919-4169-8E3E-1B3A9D3D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48158-AB40-4767-9449-DE5D448C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F587A3-3D64-4A52-AD68-2BA6C8EC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0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A0D14B-110F-444E-9C8E-F1BD0125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376969-7FEE-4CA0-A3FC-2891C491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1BACBE-E69E-488F-B623-2BF9653A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DD8A1B-2DB3-4CE7-ABA9-E0CF078D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A8FFA3-3351-4F8D-97B0-C3AD3804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03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59B3AC4-05F4-4418-9DC7-20FB524D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3ECF7E-8DB3-4004-809C-18DAE153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A304EB-C4E4-427C-BEF1-E796D6B2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034C5E-4B17-47E0-A015-1463815C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71F3C2-73E1-488C-BA10-41239A3C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460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7AC1BA-B6DC-423E-AA50-ED491B4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C9353-A834-4838-89A1-646D48A5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C65C46-3FC8-48E2-A598-271C949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720B77-BEED-4B2E-B894-F44E0F6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223CF-235B-4597-8A64-B3EDF48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4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0C04A2-FE9B-4A59-9F58-884267FC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6F8AA7-2558-4694-8B61-80371080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E9DA96-49C0-4839-B3FA-CA21715E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33B95D-D5DC-4B8F-A13C-6D4683A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864057-482E-4120-83CC-A334EFE3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871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9604A4-2455-4315-9874-52FA3829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28E359-B4D3-4E17-A8FF-ACE43DB8A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625BEC-7C18-4DEA-93E4-D2277D891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34D341-02C2-4423-8375-D5FE311F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5D002F-AEA9-4CDC-B991-AFD1A197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314D449-1821-4F88-A9D9-F7B770B6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04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CFC498-0251-4692-9674-08071BF6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D7A57C-7296-4AD7-A417-8852CE0B3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8C7735A-FD9B-4839-8087-2311CE24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9DB366-8ECE-46C8-9288-326B26B8C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EAFC919-7020-4FBF-AF67-D85876FFC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4CF48AF-1321-4B9A-B2CD-31C6013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B8ABA9F-EA4A-4266-ACAD-43881219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0772F3F-AA6B-4480-A2F6-FC884DB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174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5B733-78E6-4979-9348-A6E229E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6628280-81BB-44E9-8A29-BB5DE71A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DB1C769-7BD3-4ED3-B253-BE0BE7C9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2FD4980-BA7A-45D8-BAFE-4056308E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59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EDBE6C3-E631-4FB0-8EDD-803E070B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97AAB6C-BB69-4C91-A943-4CADF7F5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BF7319-7925-44D6-BF62-D693A081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D1E06-C82D-4BF3-AEB4-3253A94D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F71558-880C-462F-A6D8-47D0D8F8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802566-CA93-4C74-B796-94456A90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6EA236-CCEE-4D50-B90C-B9472A62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9824AE-6698-4F6F-AADE-0CE8D419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35919D-69D0-4312-8BEC-4B840864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4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55CB1A-6FD7-4DC6-BC41-14EDC1D5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FFFE0CC-C837-45A7-B446-E4AA14E5C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0B4FAF2-8D65-44D5-AE43-0909AD67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E75A09-6475-4978-B3C1-6F890BE7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14BF34-FD07-4FC8-8426-27FFFCD8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DA7AD9-B703-4331-BD39-7780DEC9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93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F02DCBC-4655-48ED-9B94-76F76475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0D0508-0A49-4DF2-8906-7B06BFC2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0A5A8D-3FE7-41D6-9FCB-6A5E053BD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683F-E07A-46F8-8FE7-7061AB7EABB3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02C5E5-1270-4588-8E46-63FA58F66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4BE318-5983-4396-809A-6A8A454B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CA1F-F680-4EEA-B3BE-E592BC1320A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61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44310DC-1CAE-4501-8CBC-3F1F7706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48" y="734700"/>
            <a:ext cx="6588091" cy="10761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Wykorzystane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narzędzia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ymbol zastępczy zawartości 3" descr="Obraz zawierający wewnątrz, wideo, zdalny, gra&#10;&#10;Opis wygenerowany automatycznie">
            <a:extLst>
              <a:ext uri="{FF2B5EF4-FFF2-40B4-BE49-F238E27FC236}">
                <a16:creationId xmlns:a16="http://schemas.microsoft.com/office/drawing/2014/main" id="{AC7E7975-60BE-42B9-BBEC-7CDA47BD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8230" y="554773"/>
            <a:ext cx="3523161" cy="46927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D743133-F876-4069-80BB-15C4F10BF213}"/>
              </a:ext>
            </a:extLst>
          </p:cNvPr>
          <p:cNvSpPr txBox="1"/>
          <p:nvPr/>
        </p:nvSpPr>
        <p:spPr>
          <a:xfrm>
            <a:off x="225134" y="2438362"/>
            <a:ext cx="6588090" cy="40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lang="pl-PL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latforma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do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budowania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rozszerzonej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rzeczywistości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Zawarte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niej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interfejsy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pozwalają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telefonowi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rozpoznawanie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środowiska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którym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znajduje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oraz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interakcję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Śledzi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pozycję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poruszającego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urządzenia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mobilnego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Generuje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rozumienie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prawdziwego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świata</a:t>
            </a:r>
            <a:endParaRPr lang="pl-PL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Szuka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charakterystycznych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punktów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które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leżą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wspólnej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powierzchni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pionowej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poziomej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stoły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ściany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udostępnia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powierzchnie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aplikacji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płaszczyzny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Tą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płaszczyznę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wykorzystujemy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umieszczenia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wirtualnych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obiektów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płaskich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powierzchniach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pl-PL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Sceneform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ramework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3D z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fizycznie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opartym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renderem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urządzeń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mobilnych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pl-PL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pl-PL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l-PL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Sceneform</a:t>
            </a:r>
            <a:r>
              <a:rPr lang="pl-PL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Prosty i wygodny przepływ importu zasobów</a:t>
            </a: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Przeglądarka zasobów, można zobaczyć jak wyglądają zasoby przed wdrożeniem</a:t>
            </a: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Automatyczna konfiguracja zależności </a:t>
            </a:r>
            <a:r>
              <a:rPr lang="pl-PL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pl-PL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braz 5" descr="Obraz zawierający zrzut ekranu, ptak&#10;&#10;Opis wygenerowany automatycznie">
            <a:extLst>
              <a:ext uri="{FF2B5EF4-FFF2-40B4-BE49-F238E27FC236}">
                <a16:creationId xmlns:a16="http://schemas.microsoft.com/office/drawing/2014/main" id="{F20E3767-9612-4394-8E1D-7AD36099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711" y="4132265"/>
            <a:ext cx="3858101" cy="26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7855D2-D639-4AB5-8B7A-A901F932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172" y="232009"/>
            <a:ext cx="5285874" cy="813970"/>
          </a:xfrm>
        </p:spPr>
        <p:txBody>
          <a:bodyPr>
            <a:normAutofit fontScale="90000"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Dziękujemy za uwagę</a:t>
            </a:r>
            <a:b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7CC57F3-F5BD-4295-9432-5AD917774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3" y="80614"/>
            <a:ext cx="2488639" cy="277052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697F8F-80CB-4DC3-A44A-B0DD64AC5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62" y="2898587"/>
            <a:ext cx="2495550" cy="387879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72C7C13-8065-4459-B7C2-A4B68B246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1006" y="98391"/>
            <a:ext cx="3032365" cy="473959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6FA246-B320-4079-BBAC-0402E5C3E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313" y="1603107"/>
            <a:ext cx="2942592" cy="4739595"/>
          </a:xfrm>
          <a:prstGeom prst="rect">
            <a:avLst/>
          </a:prstGeom>
        </p:spPr>
      </p:pic>
      <p:pic>
        <p:nvPicPr>
          <p:cNvPr id="8" name="video-1593290744">
            <a:hlinkClick r:id="" action="ppaction://media"/>
            <a:extLst>
              <a:ext uri="{FF2B5EF4-FFF2-40B4-BE49-F238E27FC236}">
                <a16:creationId xmlns:a16="http://schemas.microsoft.com/office/drawing/2014/main" id="{A152171D-3F21-431F-900A-697ED8CB63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30306" y="1603107"/>
            <a:ext cx="2874599" cy="51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5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1DAC143-2054-43DC-BBCD-5D21E4AA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b="1" dirty="0">
                <a:solidFill>
                  <a:srgbClr val="FFFFFF"/>
                </a:solidFill>
              </a:rPr>
              <a:t>Modele 3D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19678C5-DBF6-445D-85AC-B3503373E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31627" y="3087604"/>
            <a:ext cx="3181147" cy="275393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3991810-2AB9-4DC7-83FD-D79C79F46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6" y="2753936"/>
            <a:ext cx="7198535" cy="37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770BBC3-72A6-4B45-92E8-691A1F68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4" y="781383"/>
            <a:ext cx="5219700" cy="7810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51A6FCE-2913-4270-AA95-C6247AEC1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" y="1858377"/>
            <a:ext cx="5871411" cy="4519781"/>
          </a:xfrm>
          <a:prstGeom prst="rect">
            <a:avLst/>
          </a:prstGeom>
        </p:spPr>
      </p:pic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FA694875-30F4-4E59-913C-A21112E5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714" y="1738813"/>
            <a:ext cx="6407820" cy="44629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TransformableNode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Obiekt klasy </a:t>
            </a:r>
            <a:r>
              <a:rPr lang="pl-P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Renderable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modelem 3D i składa się z wierzchołków, materiałów, tekstur i innych. Można go dołączyć do węzła (</a:t>
            </a:r>
            <a:r>
              <a:rPr lang="pl-P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renderować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jako część sceny.</a:t>
            </a:r>
          </a:p>
          <a:p>
            <a:pPr marL="0" indent="0" algn="ctr">
              <a:buNone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Kiedy użytkownik dotyka ekranu, </a:t>
            </a:r>
            <a:r>
              <a:rPr lang="pl-P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Sceneform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propaguje zdarzenie dotykowe do programów obsługi zdarzeń i detektorów podłączonych do węzłów i sceny.</a:t>
            </a:r>
          </a:p>
        </p:txBody>
      </p:sp>
    </p:spTree>
    <p:extLst>
      <p:ext uri="{BB962C8B-B14F-4D97-AF65-F5344CB8AC3E}">
        <p14:creationId xmlns:p14="http://schemas.microsoft.com/office/powerpoint/2010/main" val="22268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C769185-41CB-49AB-BC59-B681B573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757237"/>
            <a:ext cx="3059713" cy="572166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A392E30-F44C-4320-AF95-E179BEE6C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20" y="774520"/>
            <a:ext cx="3059713" cy="570438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F66AF6F-7703-4EAB-BCD5-FF6F792F0160}"/>
              </a:ext>
            </a:extLst>
          </p:cNvPr>
          <p:cNvSpPr txBox="1"/>
          <p:nvPr/>
        </p:nvSpPr>
        <p:spPr>
          <a:xfrm>
            <a:off x="746484" y="252045"/>
            <a:ext cx="32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Widok początkowy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F197F20-AC09-4C0E-96CB-6673003609D4}"/>
              </a:ext>
            </a:extLst>
          </p:cNvPr>
          <p:cNvSpPr txBox="1"/>
          <p:nvPr/>
        </p:nvSpPr>
        <p:spPr>
          <a:xfrm>
            <a:off x="4192981" y="252299"/>
            <a:ext cx="396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Obsługa ruchów poszczególnych figur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718BD85-7EC1-430B-ADF6-F9F015BD0E31}"/>
              </a:ext>
            </a:extLst>
          </p:cNvPr>
          <p:cNvSpPr txBox="1"/>
          <p:nvPr/>
        </p:nvSpPr>
        <p:spPr>
          <a:xfrm>
            <a:off x="8612020" y="252045"/>
            <a:ext cx="305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Tablica powiadomień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4EDD2F1-A65E-42E0-BB5E-06212B34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683" y="757236"/>
            <a:ext cx="3214878" cy="54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0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FEA51FE-FD9B-4C17-A131-299FE7FE1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82" y="1137094"/>
            <a:ext cx="2994990" cy="567881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158924E-6526-4765-BB3E-A1454220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10161" y="260318"/>
            <a:ext cx="3742703" cy="58602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1A7654B-56D7-4097-8788-BD7CA326C5C2}"/>
              </a:ext>
            </a:extLst>
          </p:cNvPr>
          <p:cNvSpPr txBox="1"/>
          <p:nvPr/>
        </p:nvSpPr>
        <p:spPr>
          <a:xfrm>
            <a:off x="4851370" y="767762"/>
            <a:ext cx="65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Wybrana figura podnosi się do góry, można ją zmienić</a:t>
            </a:r>
          </a:p>
        </p:txBody>
      </p:sp>
    </p:spTree>
    <p:extLst>
      <p:ext uri="{BB962C8B-B14F-4D97-AF65-F5344CB8AC3E}">
        <p14:creationId xmlns:p14="http://schemas.microsoft.com/office/powerpoint/2010/main" val="136166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591D27D-8A03-43EF-BBE6-11407E4C7401}"/>
              </a:ext>
            </a:extLst>
          </p:cNvPr>
          <p:cNvSpPr txBox="1"/>
          <p:nvPr/>
        </p:nvSpPr>
        <p:spPr>
          <a:xfrm>
            <a:off x="636104" y="531815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Roszada</a:t>
            </a:r>
          </a:p>
        </p:txBody>
      </p:sp>
    </p:spTree>
    <p:extLst>
      <p:ext uri="{BB962C8B-B14F-4D97-AF65-F5344CB8AC3E}">
        <p14:creationId xmlns:p14="http://schemas.microsoft.com/office/powerpoint/2010/main" val="3375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8EDABF-750E-464A-A152-CA828935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35" y="-104107"/>
            <a:ext cx="10515600" cy="1325563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Możliwości rozwoju aplikacji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7CFFE25-6CB8-4F0D-BAB4-130E67FAD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35" y="2087576"/>
            <a:ext cx="4648200" cy="40671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606917F-E397-4862-BE40-47FB3499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74" y="2087577"/>
            <a:ext cx="6263731" cy="406717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FBF0C7D-E80C-4385-9106-D1330EE6C35E}"/>
              </a:ext>
            </a:extLst>
          </p:cNvPr>
          <p:cNvSpPr txBox="1"/>
          <p:nvPr/>
        </p:nvSpPr>
        <p:spPr>
          <a:xfrm>
            <a:off x="464054" y="904219"/>
            <a:ext cx="11263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sterowanie figurami za pomocą detekcji ruchów dłonią w przestrzeni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uczenie maszynowe do predykcji ruchów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8E851DE-9E0F-4880-8A15-4C6507A2546D}"/>
              </a:ext>
            </a:extLst>
          </p:cNvPr>
          <p:cNvSpPr txBox="1"/>
          <p:nvPr/>
        </p:nvSpPr>
        <p:spPr>
          <a:xfrm>
            <a:off x="1314832" y="6238972"/>
            <a:ext cx="956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Bikos</a:t>
            </a:r>
            <a:r>
              <a:rPr lang="pl-PL" sz="1200" dirty="0"/>
              <a:t>, </a:t>
            </a:r>
            <a:r>
              <a:rPr lang="pl-PL" sz="1200" dirty="0" err="1"/>
              <a:t>Marios</a:t>
            </a:r>
            <a:r>
              <a:rPr lang="pl-PL" sz="1200" dirty="0"/>
              <a:t> &amp; </a:t>
            </a:r>
            <a:r>
              <a:rPr lang="pl-PL" sz="1200" dirty="0" err="1"/>
              <a:t>Itoh</a:t>
            </a:r>
            <a:r>
              <a:rPr lang="pl-PL" sz="1200" dirty="0"/>
              <a:t>, </a:t>
            </a:r>
            <a:r>
              <a:rPr lang="pl-PL" sz="1200" dirty="0" err="1"/>
              <a:t>Yuta</a:t>
            </a:r>
            <a:r>
              <a:rPr lang="pl-PL" sz="1200" dirty="0"/>
              <a:t> &amp; </a:t>
            </a:r>
            <a:r>
              <a:rPr lang="pl-PL" sz="1200" dirty="0" err="1"/>
              <a:t>Klinker</a:t>
            </a:r>
            <a:r>
              <a:rPr lang="pl-PL" sz="1200" dirty="0"/>
              <a:t>, Gudrun &amp; </a:t>
            </a:r>
            <a:r>
              <a:rPr lang="pl-PL" sz="1200" dirty="0" err="1"/>
              <a:t>Moustakas</a:t>
            </a:r>
            <a:r>
              <a:rPr lang="pl-PL" sz="1200" dirty="0"/>
              <a:t>, </a:t>
            </a:r>
            <a:r>
              <a:rPr lang="pl-PL" sz="1200" dirty="0" err="1"/>
              <a:t>Konstantinos</a:t>
            </a:r>
            <a:r>
              <a:rPr lang="pl-PL" sz="1200" dirty="0"/>
              <a:t>. (2015). </a:t>
            </a:r>
            <a:r>
              <a:rPr lang="pl-PL" sz="1200" dirty="0" err="1"/>
              <a:t>An</a:t>
            </a:r>
            <a:r>
              <a:rPr lang="pl-PL" sz="1200" dirty="0"/>
              <a:t> Interactive </a:t>
            </a:r>
            <a:r>
              <a:rPr lang="pl-PL" sz="1200" dirty="0" err="1"/>
              <a:t>Augmented</a:t>
            </a:r>
            <a:r>
              <a:rPr lang="pl-PL" sz="1200" dirty="0"/>
              <a:t> </a:t>
            </a:r>
            <a:r>
              <a:rPr lang="pl-PL" sz="1200" dirty="0" err="1"/>
              <a:t>Reality</a:t>
            </a:r>
            <a:r>
              <a:rPr lang="pl-PL" sz="1200" dirty="0"/>
              <a:t> </a:t>
            </a:r>
            <a:r>
              <a:rPr lang="pl-PL" sz="1200" dirty="0" err="1"/>
              <a:t>Chess</a:t>
            </a:r>
            <a:r>
              <a:rPr lang="pl-PL" sz="1200" dirty="0"/>
              <a:t> Game Using </a:t>
            </a:r>
            <a:r>
              <a:rPr lang="pl-PL" sz="1200" dirty="0" err="1"/>
              <a:t>Bare</a:t>
            </a:r>
            <a:r>
              <a:rPr lang="pl-PL" sz="1200" dirty="0"/>
              <a:t>-Hand </a:t>
            </a:r>
            <a:r>
              <a:rPr lang="pl-PL" sz="1200" dirty="0" err="1"/>
              <a:t>Pinch</a:t>
            </a:r>
            <a:r>
              <a:rPr lang="pl-PL" sz="1200" dirty="0"/>
              <a:t> </a:t>
            </a:r>
            <a:r>
              <a:rPr lang="pl-PL" sz="1200" dirty="0" err="1"/>
              <a:t>Gestures</a:t>
            </a:r>
            <a:r>
              <a:rPr lang="pl-PL" sz="1200" dirty="0"/>
              <a:t>. 10.1109/CW.2015.15. </a:t>
            </a:r>
          </a:p>
        </p:txBody>
      </p:sp>
    </p:spTree>
    <p:extLst>
      <p:ext uri="{BB962C8B-B14F-4D97-AF65-F5344CB8AC3E}">
        <p14:creationId xmlns:p14="http://schemas.microsoft.com/office/powerpoint/2010/main" val="13712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504163-EACA-4462-ACC3-86FC1333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rgbClr val="FFFFFF"/>
                </a:solidFill>
              </a:rPr>
              <a:t>Optymalne ruchy szachowe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7ED3D231-238D-4433-9CCF-9646EDD2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9" y="2875246"/>
            <a:ext cx="5455917" cy="31007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ymbol zastępczy zawartości 3" descr="&#10;&#10;Opis wygenerowany automatycznie przy bardzo niskim poziomie pewności">
            <a:extLst>
              <a:ext uri="{FF2B5EF4-FFF2-40B4-BE49-F238E27FC236}">
                <a16:creationId xmlns:a16="http://schemas.microsoft.com/office/drawing/2014/main" id="{DE8AADC6-B451-43C2-948E-E6C36245B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2263" y="3212433"/>
            <a:ext cx="5899737" cy="2256648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4271F77-6734-4F13-8FB9-EE0EF595F9FC}"/>
              </a:ext>
            </a:extLst>
          </p:cNvPr>
          <p:cNvSpPr txBox="1"/>
          <p:nvPr/>
        </p:nvSpPr>
        <p:spPr>
          <a:xfrm>
            <a:off x="6522997" y="5486831"/>
            <a:ext cx="5438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https://towardsdatascience.com/predicting-professional-players-chess-moves-with-deep-learning-9de6e305109e</a:t>
            </a:r>
          </a:p>
        </p:txBody>
      </p:sp>
    </p:spTree>
    <p:extLst>
      <p:ext uri="{BB962C8B-B14F-4D97-AF65-F5344CB8AC3E}">
        <p14:creationId xmlns:p14="http://schemas.microsoft.com/office/powerpoint/2010/main" val="26952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BD287562-DB0B-48FB-A3DE-5B185106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61" y="1332325"/>
            <a:ext cx="2766798" cy="498571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B3395E6-68DD-45D4-BD28-B9E26DE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119" y="1332324"/>
            <a:ext cx="2720805" cy="498571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66491E3-3A4C-4262-840F-0DBCDA0A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666" y="1332324"/>
            <a:ext cx="2583586" cy="4985716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365A4D0-C049-477C-8B4D-DBA2074228EE}"/>
              </a:ext>
            </a:extLst>
          </p:cNvPr>
          <p:cNvSpPr txBox="1"/>
          <p:nvPr/>
        </p:nvSpPr>
        <p:spPr>
          <a:xfrm>
            <a:off x="660449" y="291548"/>
            <a:ext cx="10020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Whack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7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259</Words>
  <Application>Microsoft Office PowerPoint</Application>
  <PresentationFormat>Panoramiczny</PresentationFormat>
  <Paragraphs>35</Paragraphs>
  <Slides>10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Motyw pakietu Office</vt:lpstr>
      <vt:lpstr>Wykorzystane narzędzia</vt:lpstr>
      <vt:lpstr>Modele 3D</vt:lpstr>
      <vt:lpstr>Prezentacja programu PowerPoint</vt:lpstr>
      <vt:lpstr>Prezentacja programu PowerPoint</vt:lpstr>
      <vt:lpstr>Prezentacja programu PowerPoint</vt:lpstr>
      <vt:lpstr>Prezentacja programu PowerPoint</vt:lpstr>
      <vt:lpstr>Możliwości rozwoju aplikacji</vt:lpstr>
      <vt:lpstr>Optymalne ruchy szachowe</vt:lpstr>
      <vt:lpstr>Prezentacja programu PowerPoint</vt:lpstr>
      <vt:lpstr>Dziękujemy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Wykorzystane narzędzia</dc:title>
  <dc:creator>Monika Reguła</dc:creator>
  <cp:lastModifiedBy>Monika Reguła</cp:lastModifiedBy>
  <cp:revision>9</cp:revision>
  <dcterms:created xsi:type="dcterms:W3CDTF">2020-06-30T09:20:47Z</dcterms:created>
  <dcterms:modified xsi:type="dcterms:W3CDTF">2020-06-30T12:02:05Z</dcterms:modified>
</cp:coreProperties>
</file>