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399872"/>
        <c:axId val="68401408"/>
      </c:barChart>
      <c:catAx>
        <c:axId val="68399872"/>
        <c:scaling>
          <c:orientation val="minMax"/>
        </c:scaling>
        <c:delete val="0"/>
        <c:axPos val="b"/>
        <c:majorTickMark val="out"/>
        <c:minorTickMark val="none"/>
        <c:tickLblPos val="nextTo"/>
        <c:crossAx val="68401408"/>
        <c:crosses val="autoZero"/>
        <c:auto val="1"/>
        <c:lblAlgn val="ctr"/>
        <c:lblOffset val="100"/>
        <c:noMultiLvlLbl val="0"/>
      </c:catAx>
      <c:valAx>
        <c:axId val="684014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83998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97632"/>
        <c:axId val="20999168"/>
      </c:lineChart>
      <c:catAx>
        <c:axId val="20997632"/>
        <c:scaling>
          <c:orientation val="minMax"/>
        </c:scaling>
        <c:delete val="0"/>
        <c:axPos val="b"/>
        <c:majorTickMark val="out"/>
        <c:minorTickMark val="none"/>
        <c:tickLblPos val="nextTo"/>
        <c:crossAx val="20999168"/>
        <c:crosses val="autoZero"/>
        <c:auto val="1"/>
        <c:lblAlgn val="ctr"/>
        <c:lblOffset val="100"/>
        <c:noMultiLvlLbl val="0"/>
      </c:catAx>
      <c:valAx>
        <c:axId val="209991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976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6C304-E489-4B07-A13E-C700ED381DD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895804-78BE-4C47-A341-A64834A8C87B}">
      <dgm:prSet phldrT="[Text]"/>
      <dgm:spPr/>
      <dgm:t>
        <a:bodyPr/>
        <a:lstStyle/>
        <a:p>
          <a:r>
            <a:rPr lang="en-US" dirty="0" smtClean="0"/>
            <a:t>Step 1</a:t>
          </a:r>
          <a:endParaRPr lang="en-US" dirty="0"/>
        </a:p>
      </dgm:t>
    </dgm:pt>
    <dgm:pt modelId="{808AEB58-9932-44C3-B9A0-D4767BB4F13F}" type="parTrans" cxnId="{50868FA4-F75A-4652-98E3-78B0EF893F3E}">
      <dgm:prSet/>
      <dgm:spPr/>
      <dgm:t>
        <a:bodyPr/>
        <a:lstStyle/>
        <a:p>
          <a:endParaRPr lang="en-US"/>
        </a:p>
      </dgm:t>
    </dgm:pt>
    <dgm:pt modelId="{D6B44807-EAD0-4869-863D-951F2151D0B2}" type="sibTrans" cxnId="{50868FA4-F75A-4652-98E3-78B0EF893F3E}">
      <dgm:prSet/>
      <dgm:spPr/>
      <dgm:t>
        <a:bodyPr/>
        <a:lstStyle/>
        <a:p>
          <a:endParaRPr lang="en-US"/>
        </a:p>
      </dgm:t>
    </dgm:pt>
    <dgm:pt modelId="{6B493D08-D954-4DE4-B093-BB88F787238A}">
      <dgm:prSet phldrT="[Text]"/>
      <dgm:spPr/>
      <dgm:t>
        <a:bodyPr/>
        <a:lstStyle/>
        <a:p>
          <a:r>
            <a:rPr lang="en-US" dirty="0" smtClean="0"/>
            <a:t>Step 2</a:t>
          </a:r>
          <a:endParaRPr lang="en-US" dirty="0"/>
        </a:p>
      </dgm:t>
    </dgm:pt>
    <dgm:pt modelId="{CD55D5FC-7E89-4193-B5E2-D3CF74528DD8}" type="parTrans" cxnId="{344E5B8F-D2AB-4DF6-B143-6447B40F05B1}">
      <dgm:prSet/>
      <dgm:spPr/>
      <dgm:t>
        <a:bodyPr/>
        <a:lstStyle/>
        <a:p>
          <a:endParaRPr lang="en-US"/>
        </a:p>
      </dgm:t>
    </dgm:pt>
    <dgm:pt modelId="{AB4D88E8-7DCD-4F32-B2AC-C343BF6AE7B9}" type="sibTrans" cxnId="{344E5B8F-D2AB-4DF6-B143-6447B40F05B1}">
      <dgm:prSet/>
      <dgm:spPr/>
      <dgm:t>
        <a:bodyPr/>
        <a:lstStyle/>
        <a:p>
          <a:endParaRPr lang="en-US"/>
        </a:p>
      </dgm:t>
    </dgm:pt>
    <dgm:pt modelId="{4A78BC35-B7D7-4862-BA06-E7FCDB5BE4F7}">
      <dgm:prSet phldrT="[Text]"/>
      <dgm:spPr/>
      <dgm:t>
        <a:bodyPr/>
        <a:lstStyle/>
        <a:p>
          <a:r>
            <a:rPr lang="en-US" dirty="0" smtClean="0"/>
            <a:t>Step 3</a:t>
          </a:r>
          <a:endParaRPr lang="en-US" dirty="0"/>
        </a:p>
      </dgm:t>
    </dgm:pt>
    <dgm:pt modelId="{0B8F5529-19F1-469A-AE8A-60FEFE602281}" type="parTrans" cxnId="{D8D6FD32-207C-41E8-A8ED-747C5B11116E}">
      <dgm:prSet/>
      <dgm:spPr/>
      <dgm:t>
        <a:bodyPr/>
        <a:lstStyle/>
        <a:p>
          <a:endParaRPr lang="en-US"/>
        </a:p>
      </dgm:t>
    </dgm:pt>
    <dgm:pt modelId="{6524DC2E-175A-4699-B611-3E50BB0C6DAC}" type="sibTrans" cxnId="{D8D6FD32-207C-41E8-A8ED-747C5B11116E}">
      <dgm:prSet/>
      <dgm:spPr/>
      <dgm:t>
        <a:bodyPr/>
        <a:lstStyle/>
        <a:p>
          <a:endParaRPr lang="en-US"/>
        </a:p>
      </dgm:t>
    </dgm:pt>
    <dgm:pt modelId="{464A8E03-8F7C-463F-A8C2-E1C0F4A8317E}">
      <dgm:prSet phldrT="[Text]"/>
      <dgm:spPr/>
      <dgm:t>
        <a:bodyPr/>
        <a:lstStyle/>
        <a:p>
          <a:r>
            <a:rPr lang="en-US" dirty="0" smtClean="0"/>
            <a:t>Step 4</a:t>
          </a:r>
          <a:endParaRPr lang="en-US" dirty="0"/>
        </a:p>
      </dgm:t>
    </dgm:pt>
    <dgm:pt modelId="{F467D101-8023-4AF4-8FD7-F88E08EE0CFF}" type="parTrans" cxnId="{52A31B53-7501-4ACC-B0F8-8A75DD9F4340}">
      <dgm:prSet/>
      <dgm:spPr/>
      <dgm:t>
        <a:bodyPr/>
        <a:lstStyle/>
        <a:p>
          <a:endParaRPr lang="en-US"/>
        </a:p>
      </dgm:t>
    </dgm:pt>
    <dgm:pt modelId="{96573CA5-8040-4AE8-8B7B-D1F8232979D2}" type="sibTrans" cxnId="{52A31B53-7501-4ACC-B0F8-8A75DD9F4340}">
      <dgm:prSet/>
      <dgm:spPr/>
      <dgm:t>
        <a:bodyPr/>
        <a:lstStyle/>
        <a:p>
          <a:endParaRPr lang="en-US"/>
        </a:p>
      </dgm:t>
    </dgm:pt>
    <dgm:pt modelId="{FBD1B4A4-EF68-46EA-8471-DA8B0C59B735}">
      <dgm:prSet phldrT="[Text]"/>
      <dgm:spPr/>
      <dgm:t>
        <a:bodyPr/>
        <a:lstStyle/>
        <a:p>
          <a:r>
            <a:rPr lang="en-US" dirty="0" smtClean="0"/>
            <a:t>Step 5</a:t>
          </a:r>
          <a:endParaRPr lang="en-US" dirty="0"/>
        </a:p>
      </dgm:t>
    </dgm:pt>
    <dgm:pt modelId="{5EE4D846-8D93-4F3E-9921-AE234140C704}" type="parTrans" cxnId="{3389E343-000B-4CC6-A15B-F67EF86C018F}">
      <dgm:prSet/>
      <dgm:spPr/>
      <dgm:t>
        <a:bodyPr/>
        <a:lstStyle/>
        <a:p>
          <a:endParaRPr lang="en-US"/>
        </a:p>
      </dgm:t>
    </dgm:pt>
    <dgm:pt modelId="{4457B77A-093B-42E2-A51C-A15BF28157D1}" type="sibTrans" cxnId="{3389E343-000B-4CC6-A15B-F67EF86C018F}">
      <dgm:prSet/>
      <dgm:spPr/>
      <dgm:t>
        <a:bodyPr/>
        <a:lstStyle/>
        <a:p>
          <a:endParaRPr lang="en-US"/>
        </a:p>
      </dgm:t>
    </dgm:pt>
    <dgm:pt modelId="{3A2052B6-F8AC-4ACF-9A87-2C57A2D0D97E}" type="pres">
      <dgm:prSet presAssocID="{1E16C304-E489-4B07-A13E-C700ED381DD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9137C5-377F-4EB3-A316-B0F75FA2201F}" type="pres">
      <dgm:prSet presAssocID="{2C895804-78BE-4C47-A341-A64834A8C87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3D28B-8A20-4FCD-B28E-553AAB0E71E5}" type="pres">
      <dgm:prSet presAssocID="{2C895804-78BE-4C47-A341-A64834A8C87B}" presName="spNode" presStyleCnt="0"/>
      <dgm:spPr/>
    </dgm:pt>
    <dgm:pt modelId="{6D504834-123D-4360-BADD-97D03DC31C55}" type="pres">
      <dgm:prSet presAssocID="{D6B44807-EAD0-4869-863D-951F2151D0B2}" presName="sibTrans" presStyleLbl="sibTrans1D1" presStyleIdx="0" presStyleCnt="5"/>
      <dgm:spPr/>
      <dgm:t>
        <a:bodyPr/>
        <a:lstStyle/>
        <a:p>
          <a:endParaRPr lang="en-US"/>
        </a:p>
      </dgm:t>
    </dgm:pt>
    <dgm:pt modelId="{410A76FD-5A33-411C-B3FB-CFFFAB2D790C}" type="pres">
      <dgm:prSet presAssocID="{6B493D08-D954-4DE4-B093-BB88F787238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43E06C-31C5-48B2-8EAD-C63E4C8D1032}" type="pres">
      <dgm:prSet presAssocID="{6B493D08-D954-4DE4-B093-BB88F787238A}" presName="spNode" presStyleCnt="0"/>
      <dgm:spPr/>
    </dgm:pt>
    <dgm:pt modelId="{6846C30A-61AF-43AA-A4B4-46795F519372}" type="pres">
      <dgm:prSet presAssocID="{AB4D88E8-7DCD-4F32-B2AC-C343BF6AE7B9}" presName="sibTrans" presStyleLbl="sibTrans1D1" presStyleIdx="1" presStyleCnt="5"/>
      <dgm:spPr/>
      <dgm:t>
        <a:bodyPr/>
        <a:lstStyle/>
        <a:p>
          <a:endParaRPr lang="en-US"/>
        </a:p>
      </dgm:t>
    </dgm:pt>
    <dgm:pt modelId="{8135296E-6825-4BE2-8CDC-44C8883185E5}" type="pres">
      <dgm:prSet presAssocID="{4A78BC35-B7D7-4862-BA06-E7FCDB5BE4F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599B5A-7D50-4746-8196-CF7D1ECA253D}" type="pres">
      <dgm:prSet presAssocID="{4A78BC35-B7D7-4862-BA06-E7FCDB5BE4F7}" presName="spNode" presStyleCnt="0"/>
      <dgm:spPr/>
    </dgm:pt>
    <dgm:pt modelId="{250596DB-F40A-4180-BE23-AEC555BCF534}" type="pres">
      <dgm:prSet presAssocID="{6524DC2E-175A-4699-B611-3E50BB0C6DAC}" presName="sibTrans" presStyleLbl="sibTrans1D1" presStyleIdx="2" presStyleCnt="5"/>
      <dgm:spPr/>
      <dgm:t>
        <a:bodyPr/>
        <a:lstStyle/>
        <a:p>
          <a:endParaRPr lang="en-US"/>
        </a:p>
      </dgm:t>
    </dgm:pt>
    <dgm:pt modelId="{A1DA45F4-1215-481D-BB62-CDF9315547C2}" type="pres">
      <dgm:prSet presAssocID="{464A8E03-8F7C-463F-A8C2-E1C0F4A8317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108E1-357D-4197-9105-60F62719F0AF}" type="pres">
      <dgm:prSet presAssocID="{464A8E03-8F7C-463F-A8C2-E1C0F4A8317E}" presName="spNode" presStyleCnt="0"/>
      <dgm:spPr/>
    </dgm:pt>
    <dgm:pt modelId="{2734C681-3927-4BB6-B0F3-4B0CD32DAEFC}" type="pres">
      <dgm:prSet presAssocID="{96573CA5-8040-4AE8-8B7B-D1F8232979D2}" presName="sibTrans" presStyleLbl="sibTrans1D1" presStyleIdx="3" presStyleCnt="5"/>
      <dgm:spPr/>
      <dgm:t>
        <a:bodyPr/>
        <a:lstStyle/>
        <a:p>
          <a:endParaRPr lang="en-US"/>
        </a:p>
      </dgm:t>
    </dgm:pt>
    <dgm:pt modelId="{D48FD085-E2E3-45F5-B7FB-54D0A4FB39E7}" type="pres">
      <dgm:prSet presAssocID="{FBD1B4A4-EF68-46EA-8471-DA8B0C59B73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BD0B77-76C1-4669-85F3-57E6B611EEA7}" type="pres">
      <dgm:prSet presAssocID="{FBD1B4A4-EF68-46EA-8471-DA8B0C59B735}" presName="spNode" presStyleCnt="0"/>
      <dgm:spPr/>
    </dgm:pt>
    <dgm:pt modelId="{6D4A5B63-F155-4E0C-941F-F1C867718926}" type="pres">
      <dgm:prSet presAssocID="{4457B77A-093B-42E2-A51C-A15BF28157D1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EF1E345D-7A78-4A05-A004-6CC07355D98A}" type="presOf" srcId="{464A8E03-8F7C-463F-A8C2-E1C0F4A8317E}" destId="{A1DA45F4-1215-481D-BB62-CDF9315547C2}" srcOrd="0" destOrd="0" presId="urn:microsoft.com/office/officeart/2005/8/layout/cycle5"/>
    <dgm:cxn modelId="{F1330262-B133-49EB-9A46-1D74CE76F4DD}" type="presOf" srcId="{4A78BC35-B7D7-4862-BA06-E7FCDB5BE4F7}" destId="{8135296E-6825-4BE2-8CDC-44C8883185E5}" srcOrd="0" destOrd="0" presId="urn:microsoft.com/office/officeart/2005/8/layout/cycle5"/>
    <dgm:cxn modelId="{D8D6FD32-207C-41E8-A8ED-747C5B11116E}" srcId="{1E16C304-E489-4B07-A13E-C700ED381DD9}" destId="{4A78BC35-B7D7-4862-BA06-E7FCDB5BE4F7}" srcOrd="2" destOrd="0" parTransId="{0B8F5529-19F1-469A-AE8A-60FEFE602281}" sibTransId="{6524DC2E-175A-4699-B611-3E50BB0C6DAC}"/>
    <dgm:cxn modelId="{3389E343-000B-4CC6-A15B-F67EF86C018F}" srcId="{1E16C304-E489-4B07-A13E-C700ED381DD9}" destId="{FBD1B4A4-EF68-46EA-8471-DA8B0C59B735}" srcOrd="4" destOrd="0" parTransId="{5EE4D846-8D93-4F3E-9921-AE234140C704}" sibTransId="{4457B77A-093B-42E2-A51C-A15BF28157D1}"/>
    <dgm:cxn modelId="{2529AE93-0F33-4A23-9DB5-09006853C22C}" type="presOf" srcId="{4457B77A-093B-42E2-A51C-A15BF28157D1}" destId="{6D4A5B63-F155-4E0C-941F-F1C867718926}" srcOrd="0" destOrd="0" presId="urn:microsoft.com/office/officeart/2005/8/layout/cycle5"/>
    <dgm:cxn modelId="{BE69F4E3-1C6F-451C-8063-D1F0CAD34D91}" type="presOf" srcId="{FBD1B4A4-EF68-46EA-8471-DA8B0C59B735}" destId="{D48FD085-E2E3-45F5-B7FB-54D0A4FB39E7}" srcOrd="0" destOrd="0" presId="urn:microsoft.com/office/officeart/2005/8/layout/cycle5"/>
    <dgm:cxn modelId="{960EA0E8-6C49-4FB0-9DE2-39863E3B1781}" type="presOf" srcId="{D6B44807-EAD0-4869-863D-951F2151D0B2}" destId="{6D504834-123D-4360-BADD-97D03DC31C55}" srcOrd="0" destOrd="0" presId="urn:microsoft.com/office/officeart/2005/8/layout/cycle5"/>
    <dgm:cxn modelId="{852F94F3-6B6D-4475-9D42-C358FB3A3242}" type="presOf" srcId="{6B493D08-D954-4DE4-B093-BB88F787238A}" destId="{410A76FD-5A33-411C-B3FB-CFFFAB2D790C}" srcOrd="0" destOrd="0" presId="urn:microsoft.com/office/officeart/2005/8/layout/cycle5"/>
    <dgm:cxn modelId="{7643C206-48A6-4DE6-80E3-19A0A31CD27E}" type="presOf" srcId="{96573CA5-8040-4AE8-8B7B-D1F8232979D2}" destId="{2734C681-3927-4BB6-B0F3-4B0CD32DAEFC}" srcOrd="0" destOrd="0" presId="urn:microsoft.com/office/officeart/2005/8/layout/cycle5"/>
    <dgm:cxn modelId="{8E0CE139-1B08-4C54-8512-AD6770496F2E}" type="presOf" srcId="{1E16C304-E489-4B07-A13E-C700ED381DD9}" destId="{3A2052B6-F8AC-4ACF-9A87-2C57A2D0D97E}" srcOrd="0" destOrd="0" presId="urn:microsoft.com/office/officeart/2005/8/layout/cycle5"/>
    <dgm:cxn modelId="{52A31B53-7501-4ACC-B0F8-8A75DD9F4340}" srcId="{1E16C304-E489-4B07-A13E-C700ED381DD9}" destId="{464A8E03-8F7C-463F-A8C2-E1C0F4A8317E}" srcOrd="3" destOrd="0" parTransId="{F467D101-8023-4AF4-8FD7-F88E08EE0CFF}" sibTransId="{96573CA5-8040-4AE8-8B7B-D1F8232979D2}"/>
    <dgm:cxn modelId="{D67DFB16-B047-42FC-9CA8-3D3C573B3CA2}" type="presOf" srcId="{AB4D88E8-7DCD-4F32-B2AC-C343BF6AE7B9}" destId="{6846C30A-61AF-43AA-A4B4-46795F519372}" srcOrd="0" destOrd="0" presId="urn:microsoft.com/office/officeart/2005/8/layout/cycle5"/>
    <dgm:cxn modelId="{344E5B8F-D2AB-4DF6-B143-6447B40F05B1}" srcId="{1E16C304-E489-4B07-A13E-C700ED381DD9}" destId="{6B493D08-D954-4DE4-B093-BB88F787238A}" srcOrd="1" destOrd="0" parTransId="{CD55D5FC-7E89-4193-B5E2-D3CF74528DD8}" sibTransId="{AB4D88E8-7DCD-4F32-B2AC-C343BF6AE7B9}"/>
    <dgm:cxn modelId="{50868FA4-F75A-4652-98E3-78B0EF893F3E}" srcId="{1E16C304-E489-4B07-A13E-C700ED381DD9}" destId="{2C895804-78BE-4C47-A341-A64834A8C87B}" srcOrd="0" destOrd="0" parTransId="{808AEB58-9932-44C3-B9A0-D4767BB4F13F}" sibTransId="{D6B44807-EAD0-4869-863D-951F2151D0B2}"/>
    <dgm:cxn modelId="{842A82C0-A846-4FFE-A28A-12256ECC3D59}" type="presOf" srcId="{2C895804-78BE-4C47-A341-A64834A8C87B}" destId="{029137C5-377F-4EB3-A316-B0F75FA2201F}" srcOrd="0" destOrd="0" presId="urn:microsoft.com/office/officeart/2005/8/layout/cycle5"/>
    <dgm:cxn modelId="{1D14AD13-7883-49F8-990E-3BC4DB8657E5}" type="presOf" srcId="{6524DC2E-175A-4699-B611-3E50BB0C6DAC}" destId="{250596DB-F40A-4180-BE23-AEC555BCF534}" srcOrd="0" destOrd="0" presId="urn:microsoft.com/office/officeart/2005/8/layout/cycle5"/>
    <dgm:cxn modelId="{7031B910-3658-4D94-BA01-CC9E19D94B13}" type="presParOf" srcId="{3A2052B6-F8AC-4ACF-9A87-2C57A2D0D97E}" destId="{029137C5-377F-4EB3-A316-B0F75FA2201F}" srcOrd="0" destOrd="0" presId="urn:microsoft.com/office/officeart/2005/8/layout/cycle5"/>
    <dgm:cxn modelId="{1B175A86-8891-41F2-AA9D-47D080137816}" type="presParOf" srcId="{3A2052B6-F8AC-4ACF-9A87-2C57A2D0D97E}" destId="{7CD3D28B-8A20-4FCD-B28E-553AAB0E71E5}" srcOrd="1" destOrd="0" presId="urn:microsoft.com/office/officeart/2005/8/layout/cycle5"/>
    <dgm:cxn modelId="{9894C930-28A8-4FB7-8852-9891A5C869DD}" type="presParOf" srcId="{3A2052B6-F8AC-4ACF-9A87-2C57A2D0D97E}" destId="{6D504834-123D-4360-BADD-97D03DC31C55}" srcOrd="2" destOrd="0" presId="urn:microsoft.com/office/officeart/2005/8/layout/cycle5"/>
    <dgm:cxn modelId="{050F6554-E190-4ECE-A7C0-A04138E4BCEF}" type="presParOf" srcId="{3A2052B6-F8AC-4ACF-9A87-2C57A2D0D97E}" destId="{410A76FD-5A33-411C-B3FB-CFFFAB2D790C}" srcOrd="3" destOrd="0" presId="urn:microsoft.com/office/officeart/2005/8/layout/cycle5"/>
    <dgm:cxn modelId="{252F73DC-4693-477E-BD3F-3C85535C6363}" type="presParOf" srcId="{3A2052B6-F8AC-4ACF-9A87-2C57A2D0D97E}" destId="{C943E06C-31C5-48B2-8EAD-C63E4C8D1032}" srcOrd="4" destOrd="0" presId="urn:microsoft.com/office/officeart/2005/8/layout/cycle5"/>
    <dgm:cxn modelId="{113E8783-6222-44CB-A7A0-029DE53FC848}" type="presParOf" srcId="{3A2052B6-F8AC-4ACF-9A87-2C57A2D0D97E}" destId="{6846C30A-61AF-43AA-A4B4-46795F519372}" srcOrd="5" destOrd="0" presId="urn:microsoft.com/office/officeart/2005/8/layout/cycle5"/>
    <dgm:cxn modelId="{085E2E1C-E589-476C-8B4C-B9557F0B91A1}" type="presParOf" srcId="{3A2052B6-F8AC-4ACF-9A87-2C57A2D0D97E}" destId="{8135296E-6825-4BE2-8CDC-44C8883185E5}" srcOrd="6" destOrd="0" presId="urn:microsoft.com/office/officeart/2005/8/layout/cycle5"/>
    <dgm:cxn modelId="{28D88C49-8183-401B-A11D-BC310E6A698B}" type="presParOf" srcId="{3A2052B6-F8AC-4ACF-9A87-2C57A2D0D97E}" destId="{5E599B5A-7D50-4746-8196-CF7D1ECA253D}" srcOrd="7" destOrd="0" presId="urn:microsoft.com/office/officeart/2005/8/layout/cycle5"/>
    <dgm:cxn modelId="{3693023B-7764-428C-87D8-DCCD85433A40}" type="presParOf" srcId="{3A2052B6-F8AC-4ACF-9A87-2C57A2D0D97E}" destId="{250596DB-F40A-4180-BE23-AEC555BCF534}" srcOrd="8" destOrd="0" presId="urn:microsoft.com/office/officeart/2005/8/layout/cycle5"/>
    <dgm:cxn modelId="{32086041-5647-42EF-8D1A-E750709182D2}" type="presParOf" srcId="{3A2052B6-F8AC-4ACF-9A87-2C57A2D0D97E}" destId="{A1DA45F4-1215-481D-BB62-CDF9315547C2}" srcOrd="9" destOrd="0" presId="urn:microsoft.com/office/officeart/2005/8/layout/cycle5"/>
    <dgm:cxn modelId="{177CA67F-2EB4-4CB1-89DD-02D582BFA9D3}" type="presParOf" srcId="{3A2052B6-F8AC-4ACF-9A87-2C57A2D0D97E}" destId="{9B2108E1-357D-4197-9105-60F62719F0AF}" srcOrd="10" destOrd="0" presId="urn:microsoft.com/office/officeart/2005/8/layout/cycle5"/>
    <dgm:cxn modelId="{BDAAABCE-D375-4F13-B16E-87EB4F72934E}" type="presParOf" srcId="{3A2052B6-F8AC-4ACF-9A87-2C57A2D0D97E}" destId="{2734C681-3927-4BB6-B0F3-4B0CD32DAEFC}" srcOrd="11" destOrd="0" presId="urn:microsoft.com/office/officeart/2005/8/layout/cycle5"/>
    <dgm:cxn modelId="{02DAB977-28DD-4887-8B8A-DCD4335C5FBF}" type="presParOf" srcId="{3A2052B6-F8AC-4ACF-9A87-2C57A2D0D97E}" destId="{D48FD085-E2E3-45F5-B7FB-54D0A4FB39E7}" srcOrd="12" destOrd="0" presId="urn:microsoft.com/office/officeart/2005/8/layout/cycle5"/>
    <dgm:cxn modelId="{15953735-04AD-4FB7-9C27-E1DF95064DEC}" type="presParOf" srcId="{3A2052B6-F8AC-4ACF-9A87-2C57A2D0D97E}" destId="{1BBD0B77-76C1-4669-85F3-57E6B611EEA7}" srcOrd="13" destOrd="0" presId="urn:microsoft.com/office/officeart/2005/8/layout/cycle5"/>
    <dgm:cxn modelId="{904693BE-871D-46A1-AE8B-2F32683E87E8}" type="presParOf" srcId="{3A2052B6-F8AC-4ACF-9A87-2C57A2D0D97E}" destId="{6D4A5B63-F155-4E0C-941F-F1C867718926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94090D-2049-4C76-A569-67ECF881C7E7}" type="doc">
      <dgm:prSet loTypeId="urn:microsoft.com/office/officeart/2005/8/layout/pictureOrgChart+Icon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318607-B395-49D0-B47F-F9A48D9F07CE}">
      <dgm:prSet phldrT="[Text]"/>
      <dgm:spPr/>
      <dgm:t>
        <a:bodyPr/>
        <a:lstStyle/>
        <a:p>
          <a:r>
            <a:rPr lang="en-US" dirty="0" smtClean="0"/>
            <a:t>Grand father </a:t>
          </a:r>
          <a:endParaRPr lang="en-US" dirty="0"/>
        </a:p>
      </dgm:t>
    </dgm:pt>
    <dgm:pt modelId="{5E557170-D7EA-4BB5-AD4C-03B42D6DBC2A}" type="parTrans" cxnId="{2279782A-E47B-4D7D-8FC1-5BB924D4AFC0}">
      <dgm:prSet/>
      <dgm:spPr/>
      <dgm:t>
        <a:bodyPr/>
        <a:lstStyle/>
        <a:p>
          <a:endParaRPr lang="en-US"/>
        </a:p>
      </dgm:t>
    </dgm:pt>
    <dgm:pt modelId="{A170788F-9B9C-4CB4-A6B1-BF9552F36C03}" type="sibTrans" cxnId="{2279782A-E47B-4D7D-8FC1-5BB924D4AFC0}">
      <dgm:prSet/>
      <dgm:spPr/>
      <dgm:t>
        <a:bodyPr/>
        <a:lstStyle/>
        <a:p>
          <a:endParaRPr lang="en-US"/>
        </a:p>
      </dgm:t>
    </dgm:pt>
    <dgm:pt modelId="{792339B3-5906-4679-978F-FE29441F3C16}" type="asst">
      <dgm:prSet phldrT="[Text]"/>
      <dgm:spPr/>
      <dgm:t>
        <a:bodyPr/>
        <a:lstStyle/>
        <a:p>
          <a:r>
            <a:rPr lang="en-US" dirty="0" smtClean="0"/>
            <a:t>Father</a:t>
          </a:r>
          <a:endParaRPr lang="en-US" dirty="0"/>
        </a:p>
      </dgm:t>
    </dgm:pt>
    <dgm:pt modelId="{2F07B34D-51F9-44AC-AC7A-0EA511F015FE}" type="parTrans" cxnId="{E7237A68-0C5F-4015-AE72-6835F9A13B0E}">
      <dgm:prSet/>
      <dgm:spPr/>
      <dgm:t>
        <a:bodyPr/>
        <a:lstStyle/>
        <a:p>
          <a:endParaRPr lang="en-US"/>
        </a:p>
      </dgm:t>
    </dgm:pt>
    <dgm:pt modelId="{0B8EB6F9-CCA8-4C6E-BC4B-B30C4EB5BD86}" type="sibTrans" cxnId="{E7237A68-0C5F-4015-AE72-6835F9A13B0E}">
      <dgm:prSet/>
      <dgm:spPr/>
      <dgm:t>
        <a:bodyPr/>
        <a:lstStyle/>
        <a:p>
          <a:endParaRPr lang="en-US"/>
        </a:p>
      </dgm:t>
    </dgm:pt>
    <dgm:pt modelId="{28BD3595-940A-4ACE-B26E-112E8F5DBDCA}">
      <dgm:prSet phldrT="[Text]"/>
      <dgm:spPr/>
      <dgm:t>
        <a:bodyPr/>
        <a:lstStyle/>
        <a:p>
          <a:r>
            <a:rPr lang="en-US" dirty="0" smtClean="0"/>
            <a:t>Me</a:t>
          </a:r>
          <a:endParaRPr lang="en-US" dirty="0"/>
        </a:p>
      </dgm:t>
    </dgm:pt>
    <dgm:pt modelId="{20FC4104-40F0-4C53-BB6E-C730CC8FA5AD}" type="parTrans" cxnId="{223F48D7-0478-48F9-B699-72A7BE3A4049}">
      <dgm:prSet/>
      <dgm:spPr/>
      <dgm:t>
        <a:bodyPr/>
        <a:lstStyle/>
        <a:p>
          <a:endParaRPr lang="en-US"/>
        </a:p>
      </dgm:t>
    </dgm:pt>
    <dgm:pt modelId="{C4E2764F-7603-4F83-80C4-D87EB71B5858}" type="sibTrans" cxnId="{223F48D7-0478-48F9-B699-72A7BE3A4049}">
      <dgm:prSet/>
      <dgm:spPr/>
      <dgm:t>
        <a:bodyPr/>
        <a:lstStyle/>
        <a:p>
          <a:endParaRPr lang="en-US"/>
        </a:p>
      </dgm:t>
    </dgm:pt>
    <dgm:pt modelId="{E293015E-5B5A-4816-BF87-DE79DC98B6B3}">
      <dgm:prSet phldrT="[Text]"/>
      <dgm:spPr/>
      <dgm:t>
        <a:bodyPr/>
        <a:lstStyle/>
        <a:p>
          <a:r>
            <a:rPr lang="en-US" dirty="0" smtClean="0"/>
            <a:t>Sister</a:t>
          </a:r>
          <a:endParaRPr lang="en-US" dirty="0"/>
        </a:p>
      </dgm:t>
    </dgm:pt>
    <dgm:pt modelId="{93BABE6D-E041-4A22-ABFD-7384AE87F8E9}" type="parTrans" cxnId="{5371FF1A-501E-4792-8C23-6AF88E6A8234}">
      <dgm:prSet/>
      <dgm:spPr/>
      <dgm:t>
        <a:bodyPr/>
        <a:lstStyle/>
        <a:p>
          <a:endParaRPr lang="en-US"/>
        </a:p>
      </dgm:t>
    </dgm:pt>
    <dgm:pt modelId="{60679835-EEE8-4EB4-A749-96D1E40D6987}" type="sibTrans" cxnId="{5371FF1A-501E-4792-8C23-6AF88E6A8234}">
      <dgm:prSet/>
      <dgm:spPr/>
      <dgm:t>
        <a:bodyPr/>
        <a:lstStyle/>
        <a:p>
          <a:endParaRPr lang="en-US"/>
        </a:p>
      </dgm:t>
    </dgm:pt>
    <dgm:pt modelId="{F89E7B92-8B7B-49D6-9E35-66D438AE3C11}">
      <dgm:prSet phldrT="[Text]"/>
      <dgm:spPr/>
      <dgm:t>
        <a:bodyPr/>
        <a:lstStyle/>
        <a:p>
          <a:r>
            <a:rPr lang="en-US" dirty="0" smtClean="0"/>
            <a:t>Brother</a:t>
          </a:r>
          <a:endParaRPr lang="en-US" dirty="0"/>
        </a:p>
      </dgm:t>
    </dgm:pt>
    <dgm:pt modelId="{F53D0BEC-4FE8-4875-AEDB-E81E4650ED1C}" type="parTrans" cxnId="{C5C1918C-1D64-428E-BA88-BEA447B87765}">
      <dgm:prSet/>
      <dgm:spPr/>
      <dgm:t>
        <a:bodyPr/>
        <a:lstStyle/>
        <a:p>
          <a:endParaRPr lang="en-US"/>
        </a:p>
      </dgm:t>
    </dgm:pt>
    <dgm:pt modelId="{43991DC6-0869-4204-9441-FEF7F4589F2F}" type="sibTrans" cxnId="{C5C1918C-1D64-428E-BA88-BEA447B87765}">
      <dgm:prSet/>
      <dgm:spPr/>
      <dgm:t>
        <a:bodyPr/>
        <a:lstStyle/>
        <a:p>
          <a:endParaRPr lang="en-US"/>
        </a:p>
      </dgm:t>
    </dgm:pt>
    <dgm:pt modelId="{2870EFC3-416B-4A09-B671-66426A2A7E4F}" type="asst">
      <dgm:prSet/>
      <dgm:spPr/>
      <dgm:t>
        <a:bodyPr/>
        <a:lstStyle/>
        <a:p>
          <a:r>
            <a:rPr lang="en-US" dirty="0" smtClean="0"/>
            <a:t>Mother</a:t>
          </a:r>
          <a:endParaRPr lang="en-US" dirty="0"/>
        </a:p>
      </dgm:t>
    </dgm:pt>
    <dgm:pt modelId="{2F357582-2025-4B13-883E-6AD6849D12A8}" type="parTrans" cxnId="{4F0359EE-000C-4D30-8CBA-08B86C216FF4}">
      <dgm:prSet/>
      <dgm:spPr/>
      <dgm:t>
        <a:bodyPr/>
        <a:lstStyle/>
        <a:p>
          <a:endParaRPr lang="en-US"/>
        </a:p>
      </dgm:t>
    </dgm:pt>
    <dgm:pt modelId="{1686B3C0-0F77-43EC-AFD1-0F3CB8693ED1}" type="sibTrans" cxnId="{4F0359EE-000C-4D30-8CBA-08B86C216FF4}">
      <dgm:prSet/>
      <dgm:spPr/>
      <dgm:t>
        <a:bodyPr/>
        <a:lstStyle/>
        <a:p>
          <a:endParaRPr lang="en-US"/>
        </a:p>
      </dgm:t>
    </dgm:pt>
    <dgm:pt modelId="{9CD1927E-1779-489E-909C-BBBE4198FBE9}" type="pres">
      <dgm:prSet presAssocID="{5C94090D-2049-4C76-A569-67ECF881C7E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E4B4E27-C4B2-4FC3-B778-B71CC11A8DB5}" type="pres">
      <dgm:prSet presAssocID="{8A318607-B395-49D0-B47F-F9A48D9F07CE}" presName="hierRoot1" presStyleCnt="0">
        <dgm:presLayoutVars>
          <dgm:hierBranch val="init"/>
        </dgm:presLayoutVars>
      </dgm:prSet>
      <dgm:spPr/>
    </dgm:pt>
    <dgm:pt modelId="{5014974D-0237-43A3-9E81-7F73DEBB848B}" type="pres">
      <dgm:prSet presAssocID="{8A318607-B395-49D0-B47F-F9A48D9F07CE}" presName="rootComposite1" presStyleCnt="0"/>
      <dgm:spPr/>
    </dgm:pt>
    <dgm:pt modelId="{51369652-010C-48EC-A9AB-FC41C7DDF70D}" type="pres">
      <dgm:prSet presAssocID="{8A318607-B395-49D0-B47F-F9A48D9F07C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A99A74-236D-4916-A24B-B1F406A1424A}" type="pres">
      <dgm:prSet presAssocID="{8A318607-B395-49D0-B47F-F9A48D9F07CE}" presName="rootPict1" presStyleLbl="alignImgPlace1" presStyleIdx="0" presStyleCnt="6"/>
      <dgm:spPr/>
    </dgm:pt>
    <dgm:pt modelId="{1E047B02-35A3-4D10-B3E4-F23FD661D35D}" type="pres">
      <dgm:prSet presAssocID="{8A318607-B395-49D0-B47F-F9A48D9F07C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05DCBB2-F213-4A12-8B41-81AB29FE80BE}" type="pres">
      <dgm:prSet presAssocID="{8A318607-B395-49D0-B47F-F9A48D9F07CE}" presName="hierChild2" presStyleCnt="0"/>
      <dgm:spPr/>
    </dgm:pt>
    <dgm:pt modelId="{7E050A20-5FEC-4671-AF5E-C1308E5B89AE}" type="pres">
      <dgm:prSet presAssocID="{20FC4104-40F0-4C53-BB6E-C730CC8FA5AD}" presName="Name37" presStyleLbl="parChTrans1D2" presStyleIdx="0" presStyleCnt="5"/>
      <dgm:spPr/>
      <dgm:t>
        <a:bodyPr/>
        <a:lstStyle/>
        <a:p>
          <a:endParaRPr lang="en-US"/>
        </a:p>
      </dgm:t>
    </dgm:pt>
    <dgm:pt modelId="{EABB19FB-6D9D-434F-AE23-95FFBEF5D661}" type="pres">
      <dgm:prSet presAssocID="{28BD3595-940A-4ACE-B26E-112E8F5DBDCA}" presName="hierRoot2" presStyleCnt="0">
        <dgm:presLayoutVars>
          <dgm:hierBranch val="init"/>
        </dgm:presLayoutVars>
      </dgm:prSet>
      <dgm:spPr/>
    </dgm:pt>
    <dgm:pt modelId="{F9A93762-4E38-4CF3-8172-609F2C0782B9}" type="pres">
      <dgm:prSet presAssocID="{28BD3595-940A-4ACE-B26E-112E8F5DBDCA}" presName="rootComposite" presStyleCnt="0"/>
      <dgm:spPr/>
    </dgm:pt>
    <dgm:pt modelId="{A5B004D0-2C7B-4E1A-83AC-5EDCB1E1E718}" type="pres">
      <dgm:prSet presAssocID="{28BD3595-940A-4ACE-B26E-112E8F5DBDC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FE8AD7-030B-48D7-BC7E-63C9C2D2A8F0}" type="pres">
      <dgm:prSet presAssocID="{28BD3595-940A-4ACE-B26E-112E8F5DBDCA}" presName="rootPict" presStyleLbl="alignImgPlace1" presStyleIdx="1" presStyleCnt="6"/>
      <dgm:spPr/>
    </dgm:pt>
    <dgm:pt modelId="{7DB920AB-050D-4607-A95B-502770911218}" type="pres">
      <dgm:prSet presAssocID="{28BD3595-940A-4ACE-B26E-112E8F5DBDCA}" presName="rootConnector" presStyleLbl="node2" presStyleIdx="0" presStyleCnt="3"/>
      <dgm:spPr/>
      <dgm:t>
        <a:bodyPr/>
        <a:lstStyle/>
        <a:p>
          <a:endParaRPr lang="en-US"/>
        </a:p>
      </dgm:t>
    </dgm:pt>
    <dgm:pt modelId="{34F41613-1EA5-40AC-82D9-4DA28C957BD2}" type="pres">
      <dgm:prSet presAssocID="{28BD3595-940A-4ACE-B26E-112E8F5DBDCA}" presName="hierChild4" presStyleCnt="0"/>
      <dgm:spPr/>
    </dgm:pt>
    <dgm:pt modelId="{0656671D-0060-4238-A3A7-DC2063CC26B5}" type="pres">
      <dgm:prSet presAssocID="{28BD3595-940A-4ACE-B26E-112E8F5DBDCA}" presName="hierChild5" presStyleCnt="0"/>
      <dgm:spPr/>
    </dgm:pt>
    <dgm:pt modelId="{FC3576F5-7381-4504-BDFD-5D4E2465F275}" type="pres">
      <dgm:prSet presAssocID="{93BABE6D-E041-4A22-ABFD-7384AE87F8E9}" presName="Name37" presStyleLbl="parChTrans1D2" presStyleIdx="1" presStyleCnt="5"/>
      <dgm:spPr/>
      <dgm:t>
        <a:bodyPr/>
        <a:lstStyle/>
        <a:p>
          <a:endParaRPr lang="en-US"/>
        </a:p>
      </dgm:t>
    </dgm:pt>
    <dgm:pt modelId="{DF4E3C74-829B-4264-ABF0-D7325D649481}" type="pres">
      <dgm:prSet presAssocID="{E293015E-5B5A-4816-BF87-DE79DC98B6B3}" presName="hierRoot2" presStyleCnt="0">
        <dgm:presLayoutVars>
          <dgm:hierBranch val="init"/>
        </dgm:presLayoutVars>
      </dgm:prSet>
      <dgm:spPr/>
    </dgm:pt>
    <dgm:pt modelId="{CA22D80C-2F3C-43A1-B591-67301305D75A}" type="pres">
      <dgm:prSet presAssocID="{E293015E-5B5A-4816-BF87-DE79DC98B6B3}" presName="rootComposite" presStyleCnt="0"/>
      <dgm:spPr/>
    </dgm:pt>
    <dgm:pt modelId="{DB844DB2-EFCE-4F89-9285-5D320004209E}" type="pres">
      <dgm:prSet presAssocID="{E293015E-5B5A-4816-BF87-DE79DC98B6B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1D9EC8-2492-4861-8DE8-C7F3B1A89521}" type="pres">
      <dgm:prSet presAssocID="{E293015E-5B5A-4816-BF87-DE79DC98B6B3}" presName="rootPict" presStyleLbl="alignImgPlace1" presStyleIdx="2" presStyleCnt="6"/>
      <dgm:spPr/>
    </dgm:pt>
    <dgm:pt modelId="{E1E0A6A6-1127-4A6E-B5C6-DF36F014ECE8}" type="pres">
      <dgm:prSet presAssocID="{E293015E-5B5A-4816-BF87-DE79DC98B6B3}" presName="rootConnector" presStyleLbl="node2" presStyleIdx="1" presStyleCnt="3"/>
      <dgm:spPr/>
      <dgm:t>
        <a:bodyPr/>
        <a:lstStyle/>
        <a:p>
          <a:endParaRPr lang="en-US"/>
        </a:p>
      </dgm:t>
    </dgm:pt>
    <dgm:pt modelId="{F9689E57-1EDE-4853-9DA8-D67197469E57}" type="pres">
      <dgm:prSet presAssocID="{E293015E-5B5A-4816-BF87-DE79DC98B6B3}" presName="hierChild4" presStyleCnt="0"/>
      <dgm:spPr/>
    </dgm:pt>
    <dgm:pt modelId="{4126BB92-655F-4435-9602-E64AAC3FAF61}" type="pres">
      <dgm:prSet presAssocID="{E293015E-5B5A-4816-BF87-DE79DC98B6B3}" presName="hierChild5" presStyleCnt="0"/>
      <dgm:spPr/>
    </dgm:pt>
    <dgm:pt modelId="{91BF8E99-7F11-4EE9-8A07-694EB85FCC80}" type="pres">
      <dgm:prSet presAssocID="{F53D0BEC-4FE8-4875-AEDB-E81E4650ED1C}" presName="Name37" presStyleLbl="parChTrans1D2" presStyleIdx="2" presStyleCnt="5"/>
      <dgm:spPr/>
      <dgm:t>
        <a:bodyPr/>
        <a:lstStyle/>
        <a:p>
          <a:endParaRPr lang="en-US"/>
        </a:p>
      </dgm:t>
    </dgm:pt>
    <dgm:pt modelId="{4F3AA6BF-4AAD-437B-9641-7CE8F72C1D66}" type="pres">
      <dgm:prSet presAssocID="{F89E7B92-8B7B-49D6-9E35-66D438AE3C11}" presName="hierRoot2" presStyleCnt="0">
        <dgm:presLayoutVars>
          <dgm:hierBranch val="init"/>
        </dgm:presLayoutVars>
      </dgm:prSet>
      <dgm:spPr/>
    </dgm:pt>
    <dgm:pt modelId="{E5B36B7D-EB43-4267-9E12-3550A474567D}" type="pres">
      <dgm:prSet presAssocID="{F89E7B92-8B7B-49D6-9E35-66D438AE3C11}" presName="rootComposite" presStyleCnt="0"/>
      <dgm:spPr/>
    </dgm:pt>
    <dgm:pt modelId="{31C92EA7-90B7-4FE7-9DE4-C1D0046B5AD8}" type="pres">
      <dgm:prSet presAssocID="{F89E7B92-8B7B-49D6-9E35-66D438AE3C1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C2E448-1388-420A-AFDB-0D665A99D375}" type="pres">
      <dgm:prSet presAssocID="{F89E7B92-8B7B-49D6-9E35-66D438AE3C11}" presName="rootPict" presStyleLbl="alignImgPlace1" presStyleIdx="3" presStyleCnt="6"/>
      <dgm:spPr/>
    </dgm:pt>
    <dgm:pt modelId="{4CAAFBCB-6D93-4E86-816D-69B8D58135D5}" type="pres">
      <dgm:prSet presAssocID="{F89E7B92-8B7B-49D6-9E35-66D438AE3C11}" presName="rootConnector" presStyleLbl="node2" presStyleIdx="2" presStyleCnt="3"/>
      <dgm:spPr/>
      <dgm:t>
        <a:bodyPr/>
        <a:lstStyle/>
        <a:p>
          <a:endParaRPr lang="en-US"/>
        </a:p>
      </dgm:t>
    </dgm:pt>
    <dgm:pt modelId="{7FC78C5C-8F5E-43E4-8E1D-B502A37E563D}" type="pres">
      <dgm:prSet presAssocID="{F89E7B92-8B7B-49D6-9E35-66D438AE3C11}" presName="hierChild4" presStyleCnt="0"/>
      <dgm:spPr/>
    </dgm:pt>
    <dgm:pt modelId="{877EBDA2-1AEA-4B2C-B254-13C7D6E90352}" type="pres">
      <dgm:prSet presAssocID="{F89E7B92-8B7B-49D6-9E35-66D438AE3C11}" presName="hierChild5" presStyleCnt="0"/>
      <dgm:spPr/>
    </dgm:pt>
    <dgm:pt modelId="{6B4FA81F-73C0-4D7D-8810-DA209C1D5E08}" type="pres">
      <dgm:prSet presAssocID="{8A318607-B395-49D0-B47F-F9A48D9F07CE}" presName="hierChild3" presStyleCnt="0"/>
      <dgm:spPr/>
    </dgm:pt>
    <dgm:pt modelId="{FBC0E034-4720-40DF-9797-8884F35A1CC9}" type="pres">
      <dgm:prSet presAssocID="{2F07B34D-51F9-44AC-AC7A-0EA511F015FE}" presName="Name111" presStyleLbl="parChTrans1D2" presStyleIdx="3" presStyleCnt="5"/>
      <dgm:spPr/>
      <dgm:t>
        <a:bodyPr/>
        <a:lstStyle/>
        <a:p>
          <a:endParaRPr lang="en-US"/>
        </a:p>
      </dgm:t>
    </dgm:pt>
    <dgm:pt modelId="{E8221213-C02E-4748-9AE5-D044B6B19001}" type="pres">
      <dgm:prSet presAssocID="{792339B3-5906-4679-978F-FE29441F3C16}" presName="hierRoot3" presStyleCnt="0">
        <dgm:presLayoutVars>
          <dgm:hierBranch val="init"/>
        </dgm:presLayoutVars>
      </dgm:prSet>
      <dgm:spPr/>
    </dgm:pt>
    <dgm:pt modelId="{828BD571-66BD-4001-982A-83AADEB84C23}" type="pres">
      <dgm:prSet presAssocID="{792339B3-5906-4679-978F-FE29441F3C16}" presName="rootComposite3" presStyleCnt="0"/>
      <dgm:spPr/>
    </dgm:pt>
    <dgm:pt modelId="{51117118-09F8-405F-B5C1-A67E71646111}" type="pres">
      <dgm:prSet presAssocID="{792339B3-5906-4679-978F-FE29441F3C16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148B10-B594-4E08-B579-F8BA6DC51C47}" type="pres">
      <dgm:prSet presAssocID="{792339B3-5906-4679-978F-FE29441F3C16}" presName="rootPict3" presStyleLbl="alignImgPlace1" presStyleIdx="4" presStyleCnt="6"/>
      <dgm:spPr/>
    </dgm:pt>
    <dgm:pt modelId="{C70FD9AA-F537-4CDA-8D96-1369A68CB0BF}" type="pres">
      <dgm:prSet presAssocID="{792339B3-5906-4679-978F-FE29441F3C16}" presName="rootConnector3" presStyleLbl="asst1" presStyleIdx="0" presStyleCnt="2"/>
      <dgm:spPr/>
      <dgm:t>
        <a:bodyPr/>
        <a:lstStyle/>
        <a:p>
          <a:endParaRPr lang="en-US"/>
        </a:p>
      </dgm:t>
    </dgm:pt>
    <dgm:pt modelId="{05E44BA6-4E27-4447-B926-9917B6638DAF}" type="pres">
      <dgm:prSet presAssocID="{792339B3-5906-4679-978F-FE29441F3C16}" presName="hierChild6" presStyleCnt="0"/>
      <dgm:spPr/>
    </dgm:pt>
    <dgm:pt modelId="{8D26ECE1-E7DA-4B4D-823D-76D98CF3B028}" type="pres">
      <dgm:prSet presAssocID="{792339B3-5906-4679-978F-FE29441F3C16}" presName="hierChild7" presStyleCnt="0"/>
      <dgm:spPr/>
    </dgm:pt>
    <dgm:pt modelId="{90EBDFF7-707E-49E4-98A4-86F9243960B7}" type="pres">
      <dgm:prSet presAssocID="{2F357582-2025-4B13-883E-6AD6849D12A8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0FA75F7C-F1DE-4416-AF32-36813086B836}" type="pres">
      <dgm:prSet presAssocID="{2870EFC3-416B-4A09-B671-66426A2A7E4F}" presName="hierRoot3" presStyleCnt="0">
        <dgm:presLayoutVars>
          <dgm:hierBranch val="init"/>
        </dgm:presLayoutVars>
      </dgm:prSet>
      <dgm:spPr/>
    </dgm:pt>
    <dgm:pt modelId="{10F8B0D3-C1BD-4DC1-8AA0-8CFB3D5EB948}" type="pres">
      <dgm:prSet presAssocID="{2870EFC3-416B-4A09-B671-66426A2A7E4F}" presName="rootComposite3" presStyleCnt="0"/>
      <dgm:spPr/>
    </dgm:pt>
    <dgm:pt modelId="{97E63110-FE5D-4E70-8096-5A5BA279C764}" type="pres">
      <dgm:prSet presAssocID="{2870EFC3-416B-4A09-B671-66426A2A7E4F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7E6FD5-E3DE-4B35-8A0B-1E84C57B1BCC}" type="pres">
      <dgm:prSet presAssocID="{2870EFC3-416B-4A09-B671-66426A2A7E4F}" presName="rootPict3" presStyleLbl="alignImgPlace1" presStyleIdx="5" presStyleCnt="6"/>
      <dgm:spPr/>
    </dgm:pt>
    <dgm:pt modelId="{559895B5-168A-493A-BA99-B32DD5CC73EA}" type="pres">
      <dgm:prSet presAssocID="{2870EFC3-416B-4A09-B671-66426A2A7E4F}" presName="rootConnector3" presStyleLbl="asst1" presStyleIdx="1" presStyleCnt="2"/>
      <dgm:spPr/>
      <dgm:t>
        <a:bodyPr/>
        <a:lstStyle/>
        <a:p>
          <a:endParaRPr lang="en-US"/>
        </a:p>
      </dgm:t>
    </dgm:pt>
    <dgm:pt modelId="{B086C201-7DCC-4995-AF87-D50B55680735}" type="pres">
      <dgm:prSet presAssocID="{2870EFC3-416B-4A09-B671-66426A2A7E4F}" presName="hierChild6" presStyleCnt="0"/>
      <dgm:spPr/>
    </dgm:pt>
    <dgm:pt modelId="{812A11C8-0DAC-4FF8-B5DB-9966341BB14F}" type="pres">
      <dgm:prSet presAssocID="{2870EFC3-416B-4A09-B671-66426A2A7E4F}" presName="hierChild7" presStyleCnt="0"/>
      <dgm:spPr/>
    </dgm:pt>
  </dgm:ptLst>
  <dgm:cxnLst>
    <dgm:cxn modelId="{C5C1918C-1D64-428E-BA88-BEA447B87765}" srcId="{8A318607-B395-49D0-B47F-F9A48D9F07CE}" destId="{F89E7B92-8B7B-49D6-9E35-66D438AE3C11}" srcOrd="4" destOrd="0" parTransId="{F53D0BEC-4FE8-4875-AEDB-E81E4650ED1C}" sibTransId="{43991DC6-0869-4204-9441-FEF7F4589F2F}"/>
    <dgm:cxn modelId="{77822DF2-54EE-45E4-AAD5-C356504804D9}" type="presOf" srcId="{2F07B34D-51F9-44AC-AC7A-0EA511F015FE}" destId="{FBC0E034-4720-40DF-9797-8884F35A1CC9}" srcOrd="0" destOrd="0" presId="urn:microsoft.com/office/officeart/2005/8/layout/pictureOrgChart+Icon"/>
    <dgm:cxn modelId="{5B77342A-C64C-437F-97EE-615D9EC0E596}" type="presOf" srcId="{E293015E-5B5A-4816-BF87-DE79DC98B6B3}" destId="{DB844DB2-EFCE-4F89-9285-5D320004209E}" srcOrd="0" destOrd="0" presId="urn:microsoft.com/office/officeart/2005/8/layout/pictureOrgChart+Icon"/>
    <dgm:cxn modelId="{AB96CC53-2C55-4D63-BFEC-B3067F3991F4}" type="presOf" srcId="{8A318607-B395-49D0-B47F-F9A48D9F07CE}" destId="{1E047B02-35A3-4D10-B3E4-F23FD661D35D}" srcOrd="1" destOrd="0" presId="urn:microsoft.com/office/officeart/2005/8/layout/pictureOrgChart+Icon"/>
    <dgm:cxn modelId="{4F0359EE-000C-4D30-8CBA-08B86C216FF4}" srcId="{8A318607-B395-49D0-B47F-F9A48D9F07CE}" destId="{2870EFC3-416B-4A09-B671-66426A2A7E4F}" srcOrd="1" destOrd="0" parTransId="{2F357582-2025-4B13-883E-6AD6849D12A8}" sibTransId="{1686B3C0-0F77-43EC-AFD1-0F3CB8693ED1}"/>
    <dgm:cxn modelId="{5187DE73-1883-4191-8521-FE74736DBD1C}" type="presOf" srcId="{F89E7B92-8B7B-49D6-9E35-66D438AE3C11}" destId="{4CAAFBCB-6D93-4E86-816D-69B8D58135D5}" srcOrd="1" destOrd="0" presId="urn:microsoft.com/office/officeart/2005/8/layout/pictureOrgChart+Icon"/>
    <dgm:cxn modelId="{89C77945-0FDF-49C0-85D1-ED281DEAE3CF}" type="presOf" srcId="{20FC4104-40F0-4C53-BB6E-C730CC8FA5AD}" destId="{7E050A20-5FEC-4671-AF5E-C1308E5B89AE}" srcOrd="0" destOrd="0" presId="urn:microsoft.com/office/officeart/2005/8/layout/pictureOrgChart+Icon"/>
    <dgm:cxn modelId="{CA106C03-C876-4C5E-9B66-862C619CDF0A}" type="presOf" srcId="{2870EFC3-416B-4A09-B671-66426A2A7E4F}" destId="{559895B5-168A-493A-BA99-B32DD5CC73EA}" srcOrd="1" destOrd="0" presId="urn:microsoft.com/office/officeart/2005/8/layout/pictureOrgChart+Icon"/>
    <dgm:cxn modelId="{2279782A-E47B-4D7D-8FC1-5BB924D4AFC0}" srcId="{5C94090D-2049-4C76-A569-67ECF881C7E7}" destId="{8A318607-B395-49D0-B47F-F9A48D9F07CE}" srcOrd="0" destOrd="0" parTransId="{5E557170-D7EA-4BB5-AD4C-03B42D6DBC2A}" sibTransId="{A170788F-9B9C-4CB4-A6B1-BF9552F36C03}"/>
    <dgm:cxn modelId="{A91F2A1F-52F3-439D-BE49-70CA78539532}" type="presOf" srcId="{F89E7B92-8B7B-49D6-9E35-66D438AE3C11}" destId="{31C92EA7-90B7-4FE7-9DE4-C1D0046B5AD8}" srcOrd="0" destOrd="0" presId="urn:microsoft.com/office/officeart/2005/8/layout/pictureOrgChart+Icon"/>
    <dgm:cxn modelId="{368D14C0-D26E-4E53-92D2-32A7C78A2951}" type="presOf" srcId="{792339B3-5906-4679-978F-FE29441F3C16}" destId="{C70FD9AA-F537-4CDA-8D96-1369A68CB0BF}" srcOrd="1" destOrd="0" presId="urn:microsoft.com/office/officeart/2005/8/layout/pictureOrgChart+Icon"/>
    <dgm:cxn modelId="{5371FF1A-501E-4792-8C23-6AF88E6A8234}" srcId="{8A318607-B395-49D0-B47F-F9A48D9F07CE}" destId="{E293015E-5B5A-4816-BF87-DE79DC98B6B3}" srcOrd="3" destOrd="0" parTransId="{93BABE6D-E041-4A22-ABFD-7384AE87F8E9}" sibTransId="{60679835-EEE8-4EB4-A749-96D1E40D6987}"/>
    <dgm:cxn modelId="{7B4154F3-FD71-4B87-BD1D-D6B27EDFB8EF}" type="presOf" srcId="{8A318607-B395-49D0-B47F-F9A48D9F07CE}" destId="{51369652-010C-48EC-A9AB-FC41C7DDF70D}" srcOrd="0" destOrd="0" presId="urn:microsoft.com/office/officeart/2005/8/layout/pictureOrgChart+Icon"/>
    <dgm:cxn modelId="{7F04B72F-74E4-47EA-89ED-D10463753A8C}" type="presOf" srcId="{5C94090D-2049-4C76-A569-67ECF881C7E7}" destId="{9CD1927E-1779-489E-909C-BBBE4198FBE9}" srcOrd="0" destOrd="0" presId="urn:microsoft.com/office/officeart/2005/8/layout/pictureOrgChart+Icon"/>
    <dgm:cxn modelId="{03D97421-7BB0-47A8-8AF4-AA5218655A06}" type="presOf" srcId="{792339B3-5906-4679-978F-FE29441F3C16}" destId="{51117118-09F8-405F-B5C1-A67E71646111}" srcOrd="0" destOrd="0" presId="urn:microsoft.com/office/officeart/2005/8/layout/pictureOrgChart+Icon"/>
    <dgm:cxn modelId="{E14064B5-79B0-45E8-B234-0B2A5E03D378}" type="presOf" srcId="{28BD3595-940A-4ACE-B26E-112E8F5DBDCA}" destId="{A5B004D0-2C7B-4E1A-83AC-5EDCB1E1E718}" srcOrd="0" destOrd="0" presId="urn:microsoft.com/office/officeart/2005/8/layout/pictureOrgChart+Icon"/>
    <dgm:cxn modelId="{843C9AC2-A625-4E9E-8AEA-052F1429ADA9}" type="presOf" srcId="{E293015E-5B5A-4816-BF87-DE79DC98B6B3}" destId="{E1E0A6A6-1127-4A6E-B5C6-DF36F014ECE8}" srcOrd="1" destOrd="0" presId="urn:microsoft.com/office/officeart/2005/8/layout/pictureOrgChart+Icon"/>
    <dgm:cxn modelId="{EB0E07A3-5F6E-4102-A14C-8B3F5A23341E}" type="presOf" srcId="{F53D0BEC-4FE8-4875-AEDB-E81E4650ED1C}" destId="{91BF8E99-7F11-4EE9-8A07-694EB85FCC80}" srcOrd="0" destOrd="0" presId="urn:microsoft.com/office/officeart/2005/8/layout/pictureOrgChart+Icon"/>
    <dgm:cxn modelId="{0FA085A9-D640-45E3-8012-3732F10275BB}" type="presOf" srcId="{28BD3595-940A-4ACE-B26E-112E8F5DBDCA}" destId="{7DB920AB-050D-4607-A95B-502770911218}" srcOrd="1" destOrd="0" presId="urn:microsoft.com/office/officeart/2005/8/layout/pictureOrgChart+Icon"/>
    <dgm:cxn modelId="{36243F25-E72A-4580-A671-B6AE19086467}" type="presOf" srcId="{2870EFC3-416B-4A09-B671-66426A2A7E4F}" destId="{97E63110-FE5D-4E70-8096-5A5BA279C764}" srcOrd="0" destOrd="0" presId="urn:microsoft.com/office/officeart/2005/8/layout/pictureOrgChart+Icon"/>
    <dgm:cxn modelId="{1EC94976-C1FC-4810-BCBB-A78C3BDA7DF0}" type="presOf" srcId="{93BABE6D-E041-4A22-ABFD-7384AE87F8E9}" destId="{FC3576F5-7381-4504-BDFD-5D4E2465F275}" srcOrd="0" destOrd="0" presId="urn:microsoft.com/office/officeart/2005/8/layout/pictureOrgChart+Icon"/>
    <dgm:cxn modelId="{C5579CF7-C98B-4F86-954F-5B8A3E463D15}" type="presOf" srcId="{2F357582-2025-4B13-883E-6AD6849D12A8}" destId="{90EBDFF7-707E-49E4-98A4-86F9243960B7}" srcOrd="0" destOrd="0" presId="urn:microsoft.com/office/officeart/2005/8/layout/pictureOrgChart+Icon"/>
    <dgm:cxn modelId="{E7237A68-0C5F-4015-AE72-6835F9A13B0E}" srcId="{8A318607-B395-49D0-B47F-F9A48D9F07CE}" destId="{792339B3-5906-4679-978F-FE29441F3C16}" srcOrd="0" destOrd="0" parTransId="{2F07B34D-51F9-44AC-AC7A-0EA511F015FE}" sibTransId="{0B8EB6F9-CCA8-4C6E-BC4B-B30C4EB5BD86}"/>
    <dgm:cxn modelId="{223F48D7-0478-48F9-B699-72A7BE3A4049}" srcId="{8A318607-B395-49D0-B47F-F9A48D9F07CE}" destId="{28BD3595-940A-4ACE-B26E-112E8F5DBDCA}" srcOrd="2" destOrd="0" parTransId="{20FC4104-40F0-4C53-BB6E-C730CC8FA5AD}" sibTransId="{C4E2764F-7603-4F83-80C4-D87EB71B5858}"/>
    <dgm:cxn modelId="{56A30CA0-821F-4E00-9765-B4EAB13B335B}" type="presParOf" srcId="{9CD1927E-1779-489E-909C-BBBE4198FBE9}" destId="{BE4B4E27-C4B2-4FC3-B778-B71CC11A8DB5}" srcOrd="0" destOrd="0" presId="urn:microsoft.com/office/officeart/2005/8/layout/pictureOrgChart+Icon"/>
    <dgm:cxn modelId="{99B39E7A-749B-45EF-88AA-AA013D518613}" type="presParOf" srcId="{BE4B4E27-C4B2-4FC3-B778-B71CC11A8DB5}" destId="{5014974D-0237-43A3-9E81-7F73DEBB848B}" srcOrd="0" destOrd="0" presId="urn:microsoft.com/office/officeart/2005/8/layout/pictureOrgChart+Icon"/>
    <dgm:cxn modelId="{32BC45A1-F3A4-4FDF-AE99-C55300F25FA7}" type="presParOf" srcId="{5014974D-0237-43A3-9E81-7F73DEBB848B}" destId="{51369652-010C-48EC-A9AB-FC41C7DDF70D}" srcOrd="0" destOrd="0" presId="urn:microsoft.com/office/officeart/2005/8/layout/pictureOrgChart+Icon"/>
    <dgm:cxn modelId="{3FB2D99C-1585-40D4-9E20-D808B8D99723}" type="presParOf" srcId="{5014974D-0237-43A3-9E81-7F73DEBB848B}" destId="{12A99A74-236D-4916-A24B-B1F406A1424A}" srcOrd="1" destOrd="0" presId="urn:microsoft.com/office/officeart/2005/8/layout/pictureOrgChart+Icon"/>
    <dgm:cxn modelId="{FEC693B1-09A2-4CEB-8314-33B4DFE86A56}" type="presParOf" srcId="{5014974D-0237-43A3-9E81-7F73DEBB848B}" destId="{1E047B02-35A3-4D10-B3E4-F23FD661D35D}" srcOrd="2" destOrd="0" presId="urn:microsoft.com/office/officeart/2005/8/layout/pictureOrgChart+Icon"/>
    <dgm:cxn modelId="{DF246798-F0A5-4219-8E76-19C70CCC9BDD}" type="presParOf" srcId="{BE4B4E27-C4B2-4FC3-B778-B71CC11A8DB5}" destId="{C05DCBB2-F213-4A12-8B41-81AB29FE80BE}" srcOrd="1" destOrd="0" presId="urn:microsoft.com/office/officeart/2005/8/layout/pictureOrgChart+Icon"/>
    <dgm:cxn modelId="{24571F76-BE74-4598-B62F-72C9623F8A52}" type="presParOf" srcId="{C05DCBB2-F213-4A12-8B41-81AB29FE80BE}" destId="{7E050A20-5FEC-4671-AF5E-C1308E5B89AE}" srcOrd="0" destOrd="0" presId="urn:microsoft.com/office/officeart/2005/8/layout/pictureOrgChart+Icon"/>
    <dgm:cxn modelId="{66E45041-4902-45FD-A8B2-17B7F4B419EF}" type="presParOf" srcId="{C05DCBB2-F213-4A12-8B41-81AB29FE80BE}" destId="{EABB19FB-6D9D-434F-AE23-95FFBEF5D661}" srcOrd="1" destOrd="0" presId="urn:microsoft.com/office/officeart/2005/8/layout/pictureOrgChart+Icon"/>
    <dgm:cxn modelId="{472D0038-E1A9-41AD-8389-63446397765D}" type="presParOf" srcId="{EABB19FB-6D9D-434F-AE23-95FFBEF5D661}" destId="{F9A93762-4E38-4CF3-8172-609F2C0782B9}" srcOrd="0" destOrd="0" presId="urn:microsoft.com/office/officeart/2005/8/layout/pictureOrgChart+Icon"/>
    <dgm:cxn modelId="{04C31BA5-4B49-4DA6-B6AB-D1A1C36D9D4E}" type="presParOf" srcId="{F9A93762-4E38-4CF3-8172-609F2C0782B9}" destId="{A5B004D0-2C7B-4E1A-83AC-5EDCB1E1E718}" srcOrd="0" destOrd="0" presId="urn:microsoft.com/office/officeart/2005/8/layout/pictureOrgChart+Icon"/>
    <dgm:cxn modelId="{0AB4DE76-9131-4948-94CF-94BBDABCB12F}" type="presParOf" srcId="{F9A93762-4E38-4CF3-8172-609F2C0782B9}" destId="{78FE8AD7-030B-48D7-BC7E-63C9C2D2A8F0}" srcOrd="1" destOrd="0" presId="urn:microsoft.com/office/officeart/2005/8/layout/pictureOrgChart+Icon"/>
    <dgm:cxn modelId="{A306B5A6-11EB-41C8-9759-90EEF10BB41A}" type="presParOf" srcId="{F9A93762-4E38-4CF3-8172-609F2C0782B9}" destId="{7DB920AB-050D-4607-A95B-502770911218}" srcOrd="2" destOrd="0" presId="urn:microsoft.com/office/officeart/2005/8/layout/pictureOrgChart+Icon"/>
    <dgm:cxn modelId="{5A88DE2F-3190-489A-B63B-FE95105A3D74}" type="presParOf" srcId="{EABB19FB-6D9D-434F-AE23-95FFBEF5D661}" destId="{34F41613-1EA5-40AC-82D9-4DA28C957BD2}" srcOrd="1" destOrd="0" presId="urn:microsoft.com/office/officeart/2005/8/layout/pictureOrgChart+Icon"/>
    <dgm:cxn modelId="{A0782835-648B-4E2F-B0E5-8691B8202402}" type="presParOf" srcId="{EABB19FB-6D9D-434F-AE23-95FFBEF5D661}" destId="{0656671D-0060-4238-A3A7-DC2063CC26B5}" srcOrd="2" destOrd="0" presId="urn:microsoft.com/office/officeart/2005/8/layout/pictureOrgChart+Icon"/>
    <dgm:cxn modelId="{A439D877-9969-438B-88A5-FF1A75390A54}" type="presParOf" srcId="{C05DCBB2-F213-4A12-8B41-81AB29FE80BE}" destId="{FC3576F5-7381-4504-BDFD-5D4E2465F275}" srcOrd="2" destOrd="0" presId="urn:microsoft.com/office/officeart/2005/8/layout/pictureOrgChart+Icon"/>
    <dgm:cxn modelId="{D2D687D1-2615-445F-9125-FBCD8F4072AA}" type="presParOf" srcId="{C05DCBB2-F213-4A12-8B41-81AB29FE80BE}" destId="{DF4E3C74-829B-4264-ABF0-D7325D649481}" srcOrd="3" destOrd="0" presId="urn:microsoft.com/office/officeart/2005/8/layout/pictureOrgChart+Icon"/>
    <dgm:cxn modelId="{6536FEC8-4C19-4696-B0D1-DB1BD7629A47}" type="presParOf" srcId="{DF4E3C74-829B-4264-ABF0-D7325D649481}" destId="{CA22D80C-2F3C-43A1-B591-67301305D75A}" srcOrd="0" destOrd="0" presId="urn:microsoft.com/office/officeart/2005/8/layout/pictureOrgChart+Icon"/>
    <dgm:cxn modelId="{C6FB59B1-F115-433A-9FD2-91AC131C3ABE}" type="presParOf" srcId="{CA22D80C-2F3C-43A1-B591-67301305D75A}" destId="{DB844DB2-EFCE-4F89-9285-5D320004209E}" srcOrd="0" destOrd="0" presId="urn:microsoft.com/office/officeart/2005/8/layout/pictureOrgChart+Icon"/>
    <dgm:cxn modelId="{7EB8C1A5-2022-4477-B0B3-4A587F78FEFD}" type="presParOf" srcId="{CA22D80C-2F3C-43A1-B591-67301305D75A}" destId="{401D9EC8-2492-4861-8DE8-C7F3B1A89521}" srcOrd="1" destOrd="0" presId="urn:microsoft.com/office/officeart/2005/8/layout/pictureOrgChart+Icon"/>
    <dgm:cxn modelId="{57D8802C-EBAA-468C-9A2C-DAFFEA29C904}" type="presParOf" srcId="{CA22D80C-2F3C-43A1-B591-67301305D75A}" destId="{E1E0A6A6-1127-4A6E-B5C6-DF36F014ECE8}" srcOrd="2" destOrd="0" presId="urn:microsoft.com/office/officeart/2005/8/layout/pictureOrgChart+Icon"/>
    <dgm:cxn modelId="{E9E855A5-4DB1-4C12-A185-7ED801BBFC6A}" type="presParOf" srcId="{DF4E3C74-829B-4264-ABF0-D7325D649481}" destId="{F9689E57-1EDE-4853-9DA8-D67197469E57}" srcOrd="1" destOrd="0" presId="urn:microsoft.com/office/officeart/2005/8/layout/pictureOrgChart+Icon"/>
    <dgm:cxn modelId="{BB50F9C6-9166-4BC8-BE52-CFBE929954FC}" type="presParOf" srcId="{DF4E3C74-829B-4264-ABF0-D7325D649481}" destId="{4126BB92-655F-4435-9602-E64AAC3FAF61}" srcOrd="2" destOrd="0" presId="urn:microsoft.com/office/officeart/2005/8/layout/pictureOrgChart+Icon"/>
    <dgm:cxn modelId="{A191A80A-E3DB-4249-A759-006B4CA184E1}" type="presParOf" srcId="{C05DCBB2-F213-4A12-8B41-81AB29FE80BE}" destId="{91BF8E99-7F11-4EE9-8A07-694EB85FCC80}" srcOrd="4" destOrd="0" presId="urn:microsoft.com/office/officeart/2005/8/layout/pictureOrgChart+Icon"/>
    <dgm:cxn modelId="{189F8E34-0F51-4468-B2CA-3FF7C093FB2E}" type="presParOf" srcId="{C05DCBB2-F213-4A12-8B41-81AB29FE80BE}" destId="{4F3AA6BF-4AAD-437B-9641-7CE8F72C1D66}" srcOrd="5" destOrd="0" presId="urn:microsoft.com/office/officeart/2005/8/layout/pictureOrgChart+Icon"/>
    <dgm:cxn modelId="{76EF05F1-9F2D-4F98-AADC-837ADA20038F}" type="presParOf" srcId="{4F3AA6BF-4AAD-437B-9641-7CE8F72C1D66}" destId="{E5B36B7D-EB43-4267-9E12-3550A474567D}" srcOrd="0" destOrd="0" presId="urn:microsoft.com/office/officeart/2005/8/layout/pictureOrgChart+Icon"/>
    <dgm:cxn modelId="{29688794-3662-49F9-8BF5-19AF690B3F44}" type="presParOf" srcId="{E5B36B7D-EB43-4267-9E12-3550A474567D}" destId="{31C92EA7-90B7-4FE7-9DE4-C1D0046B5AD8}" srcOrd="0" destOrd="0" presId="urn:microsoft.com/office/officeart/2005/8/layout/pictureOrgChart+Icon"/>
    <dgm:cxn modelId="{4873BF4C-8C70-40AD-AA23-F44686CEE750}" type="presParOf" srcId="{E5B36B7D-EB43-4267-9E12-3550A474567D}" destId="{49C2E448-1388-420A-AFDB-0D665A99D375}" srcOrd="1" destOrd="0" presId="urn:microsoft.com/office/officeart/2005/8/layout/pictureOrgChart+Icon"/>
    <dgm:cxn modelId="{43EF822C-FE4E-4D8C-A225-4B3E581BB384}" type="presParOf" srcId="{E5B36B7D-EB43-4267-9E12-3550A474567D}" destId="{4CAAFBCB-6D93-4E86-816D-69B8D58135D5}" srcOrd="2" destOrd="0" presId="urn:microsoft.com/office/officeart/2005/8/layout/pictureOrgChart+Icon"/>
    <dgm:cxn modelId="{A2CB8C0B-AC6A-47DB-B682-9EAD21E5E5BB}" type="presParOf" srcId="{4F3AA6BF-4AAD-437B-9641-7CE8F72C1D66}" destId="{7FC78C5C-8F5E-43E4-8E1D-B502A37E563D}" srcOrd="1" destOrd="0" presId="urn:microsoft.com/office/officeart/2005/8/layout/pictureOrgChart+Icon"/>
    <dgm:cxn modelId="{80694DA3-A41E-4238-B5A0-819AAFCF0DAF}" type="presParOf" srcId="{4F3AA6BF-4AAD-437B-9641-7CE8F72C1D66}" destId="{877EBDA2-1AEA-4B2C-B254-13C7D6E90352}" srcOrd="2" destOrd="0" presId="urn:microsoft.com/office/officeart/2005/8/layout/pictureOrgChart+Icon"/>
    <dgm:cxn modelId="{05B04BC3-8B48-4A8C-920A-0B89E5C582AD}" type="presParOf" srcId="{BE4B4E27-C4B2-4FC3-B778-B71CC11A8DB5}" destId="{6B4FA81F-73C0-4D7D-8810-DA209C1D5E08}" srcOrd="2" destOrd="0" presId="urn:microsoft.com/office/officeart/2005/8/layout/pictureOrgChart+Icon"/>
    <dgm:cxn modelId="{8A9965EA-4455-4D31-92BA-E614695A6891}" type="presParOf" srcId="{6B4FA81F-73C0-4D7D-8810-DA209C1D5E08}" destId="{FBC0E034-4720-40DF-9797-8884F35A1CC9}" srcOrd="0" destOrd="0" presId="urn:microsoft.com/office/officeart/2005/8/layout/pictureOrgChart+Icon"/>
    <dgm:cxn modelId="{8A8EF761-58EB-4FFA-A31D-86DFF7871CC3}" type="presParOf" srcId="{6B4FA81F-73C0-4D7D-8810-DA209C1D5E08}" destId="{E8221213-C02E-4748-9AE5-D044B6B19001}" srcOrd="1" destOrd="0" presId="urn:microsoft.com/office/officeart/2005/8/layout/pictureOrgChart+Icon"/>
    <dgm:cxn modelId="{259D0852-B9B7-4A46-86D5-8FA410358AE2}" type="presParOf" srcId="{E8221213-C02E-4748-9AE5-D044B6B19001}" destId="{828BD571-66BD-4001-982A-83AADEB84C23}" srcOrd="0" destOrd="0" presId="urn:microsoft.com/office/officeart/2005/8/layout/pictureOrgChart+Icon"/>
    <dgm:cxn modelId="{4272A799-15E6-4576-98D3-024EE02EF51B}" type="presParOf" srcId="{828BD571-66BD-4001-982A-83AADEB84C23}" destId="{51117118-09F8-405F-B5C1-A67E71646111}" srcOrd="0" destOrd="0" presId="urn:microsoft.com/office/officeart/2005/8/layout/pictureOrgChart+Icon"/>
    <dgm:cxn modelId="{955D5DC4-C8DF-46DE-9B31-69E835426E1F}" type="presParOf" srcId="{828BD571-66BD-4001-982A-83AADEB84C23}" destId="{22148B10-B594-4E08-B579-F8BA6DC51C47}" srcOrd="1" destOrd="0" presId="urn:microsoft.com/office/officeart/2005/8/layout/pictureOrgChart+Icon"/>
    <dgm:cxn modelId="{FA29FDA4-B253-4C92-9564-9E0F8FEAF8B0}" type="presParOf" srcId="{828BD571-66BD-4001-982A-83AADEB84C23}" destId="{C70FD9AA-F537-4CDA-8D96-1369A68CB0BF}" srcOrd="2" destOrd="0" presId="urn:microsoft.com/office/officeart/2005/8/layout/pictureOrgChart+Icon"/>
    <dgm:cxn modelId="{7B0D4E6D-6911-4152-AFED-E76869853A72}" type="presParOf" srcId="{E8221213-C02E-4748-9AE5-D044B6B19001}" destId="{05E44BA6-4E27-4447-B926-9917B6638DAF}" srcOrd="1" destOrd="0" presId="urn:microsoft.com/office/officeart/2005/8/layout/pictureOrgChart+Icon"/>
    <dgm:cxn modelId="{CF852D47-E231-426A-8C3F-2157B832EEF2}" type="presParOf" srcId="{E8221213-C02E-4748-9AE5-D044B6B19001}" destId="{8D26ECE1-E7DA-4B4D-823D-76D98CF3B028}" srcOrd="2" destOrd="0" presId="urn:microsoft.com/office/officeart/2005/8/layout/pictureOrgChart+Icon"/>
    <dgm:cxn modelId="{B2A86DD3-BFC7-4416-A61C-77E26F94D165}" type="presParOf" srcId="{6B4FA81F-73C0-4D7D-8810-DA209C1D5E08}" destId="{90EBDFF7-707E-49E4-98A4-86F9243960B7}" srcOrd="2" destOrd="0" presId="urn:microsoft.com/office/officeart/2005/8/layout/pictureOrgChart+Icon"/>
    <dgm:cxn modelId="{4D2ABF6A-E65D-4A16-9597-51B058750C0C}" type="presParOf" srcId="{6B4FA81F-73C0-4D7D-8810-DA209C1D5E08}" destId="{0FA75F7C-F1DE-4416-AF32-36813086B836}" srcOrd="3" destOrd="0" presId="urn:microsoft.com/office/officeart/2005/8/layout/pictureOrgChart+Icon"/>
    <dgm:cxn modelId="{61E58F50-32DF-4173-84BC-B02C358FA685}" type="presParOf" srcId="{0FA75F7C-F1DE-4416-AF32-36813086B836}" destId="{10F8B0D3-C1BD-4DC1-8AA0-8CFB3D5EB948}" srcOrd="0" destOrd="0" presId="urn:microsoft.com/office/officeart/2005/8/layout/pictureOrgChart+Icon"/>
    <dgm:cxn modelId="{3189585D-3A3F-4888-9158-0EC1A129505B}" type="presParOf" srcId="{10F8B0D3-C1BD-4DC1-8AA0-8CFB3D5EB948}" destId="{97E63110-FE5D-4E70-8096-5A5BA279C764}" srcOrd="0" destOrd="0" presId="urn:microsoft.com/office/officeart/2005/8/layout/pictureOrgChart+Icon"/>
    <dgm:cxn modelId="{0E023F02-8AC8-4C75-BCE8-0C4AA240B152}" type="presParOf" srcId="{10F8B0D3-C1BD-4DC1-8AA0-8CFB3D5EB948}" destId="{D67E6FD5-E3DE-4B35-8A0B-1E84C57B1BCC}" srcOrd="1" destOrd="0" presId="urn:microsoft.com/office/officeart/2005/8/layout/pictureOrgChart+Icon"/>
    <dgm:cxn modelId="{B66E2683-0BF3-476B-B26D-E7F96F66846A}" type="presParOf" srcId="{10F8B0D3-C1BD-4DC1-8AA0-8CFB3D5EB948}" destId="{559895B5-168A-493A-BA99-B32DD5CC73EA}" srcOrd="2" destOrd="0" presId="urn:microsoft.com/office/officeart/2005/8/layout/pictureOrgChart+Icon"/>
    <dgm:cxn modelId="{4C0B232F-8F1E-4DFD-B66B-399068A28F38}" type="presParOf" srcId="{0FA75F7C-F1DE-4416-AF32-36813086B836}" destId="{B086C201-7DCC-4995-AF87-D50B55680735}" srcOrd="1" destOrd="0" presId="urn:microsoft.com/office/officeart/2005/8/layout/pictureOrgChart+Icon"/>
    <dgm:cxn modelId="{EF4D99BF-C638-42A9-9546-14417EFA64E2}" type="presParOf" srcId="{0FA75F7C-F1DE-4416-AF32-36813086B836}" destId="{812A11C8-0DAC-4FF8-B5DB-9966341BB14F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D2F2C4-C04D-41C1-8BA9-6B3E13E425AB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DA2ACDD0-D136-49B5-B828-23E9A6A2167C}">
      <dgm:prSet phldrT="[Text]"/>
      <dgm:spPr/>
      <dgm:t>
        <a:bodyPr/>
        <a:lstStyle/>
        <a:p>
          <a:r>
            <a:rPr lang="en-US" dirty="0" smtClean="0"/>
            <a:t>Sample 1</a:t>
          </a:r>
          <a:endParaRPr lang="en-US" dirty="0"/>
        </a:p>
      </dgm:t>
    </dgm:pt>
    <dgm:pt modelId="{85C0FFCC-66C7-4A7F-8307-E1C0848307A6}" type="parTrans" cxnId="{9625EE16-E8B0-440F-A5DC-8ED676DE3E5B}">
      <dgm:prSet/>
      <dgm:spPr/>
      <dgm:t>
        <a:bodyPr/>
        <a:lstStyle/>
        <a:p>
          <a:endParaRPr lang="en-US"/>
        </a:p>
      </dgm:t>
    </dgm:pt>
    <dgm:pt modelId="{5B56EDD3-5BD1-4BE4-B03E-B23E3FAE2B4D}" type="sibTrans" cxnId="{9625EE16-E8B0-440F-A5DC-8ED676DE3E5B}">
      <dgm:prSet/>
      <dgm:spPr/>
      <dgm:t>
        <a:bodyPr/>
        <a:lstStyle/>
        <a:p>
          <a:endParaRPr lang="en-US"/>
        </a:p>
      </dgm:t>
    </dgm:pt>
    <dgm:pt modelId="{2EFE8A94-5CE0-4C67-8211-B67EAB4F2EA4}">
      <dgm:prSet phldrT="[Text]"/>
      <dgm:spPr/>
      <dgm:t>
        <a:bodyPr/>
        <a:lstStyle/>
        <a:p>
          <a:r>
            <a:rPr lang="en-US" dirty="0" smtClean="0"/>
            <a:t>Sample 2</a:t>
          </a:r>
          <a:endParaRPr lang="en-US" dirty="0"/>
        </a:p>
      </dgm:t>
    </dgm:pt>
    <dgm:pt modelId="{80124761-1939-42CB-BB6B-C70C0EC7EBEA}" type="parTrans" cxnId="{9F75D14F-A33A-4282-849A-8455CC41A631}">
      <dgm:prSet/>
      <dgm:spPr/>
      <dgm:t>
        <a:bodyPr/>
        <a:lstStyle/>
        <a:p>
          <a:endParaRPr lang="en-US"/>
        </a:p>
      </dgm:t>
    </dgm:pt>
    <dgm:pt modelId="{B35A1F5E-B515-43AC-AF91-341EA82A6F01}" type="sibTrans" cxnId="{9F75D14F-A33A-4282-849A-8455CC41A631}">
      <dgm:prSet/>
      <dgm:spPr/>
      <dgm:t>
        <a:bodyPr/>
        <a:lstStyle/>
        <a:p>
          <a:endParaRPr lang="en-US"/>
        </a:p>
      </dgm:t>
    </dgm:pt>
    <dgm:pt modelId="{BA396055-E393-4809-A824-34CFFAEDF597}">
      <dgm:prSet phldrT="[Text]"/>
      <dgm:spPr/>
      <dgm:t>
        <a:bodyPr/>
        <a:lstStyle/>
        <a:p>
          <a:r>
            <a:rPr lang="en-US" dirty="0" smtClean="0"/>
            <a:t>Sample 3</a:t>
          </a:r>
          <a:endParaRPr lang="en-US" dirty="0"/>
        </a:p>
      </dgm:t>
    </dgm:pt>
    <dgm:pt modelId="{116CE47C-DE15-400B-B03C-BD7D8CF9D49A}" type="parTrans" cxnId="{1ECF89AC-D68D-4AA6-B4F5-63432AD90F03}">
      <dgm:prSet/>
      <dgm:spPr/>
      <dgm:t>
        <a:bodyPr/>
        <a:lstStyle/>
        <a:p>
          <a:endParaRPr lang="en-US"/>
        </a:p>
      </dgm:t>
    </dgm:pt>
    <dgm:pt modelId="{C2DE4FCD-24E3-46C7-9249-880AA205FAA5}" type="sibTrans" cxnId="{1ECF89AC-D68D-4AA6-B4F5-63432AD90F03}">
      <dgm:prSet/>
      <dgm:spPr/>
      <dgm:t>
        <a:bodyPr/>
        <a:lstStyle/>
        <a:p>
          <a:endParaRPr lang="en-US"/>
        </a:p>
      </dgm:t>
    </dgm:pt>
    <dgm:pt modelId="{5248276B-75FC-4068-8929-BCDD2E22ED0D}" type="pres">
      <dgm:prSet presAssocID="{D1D2F2C4-C04D-41C1-8BA9-6B3E13E425AB}" presName="Name0" presStyleCnt="0">
        <dgm:presLayoutVars>
          <dgm:dir/>
          <dgm:animLvl val="lvl"/>
          <dgm:resizeHandles val="exact"/>
        </dgm:presLayoutVars>
      </dgm:prSet>
      <dgm:spPr/>
    </dgm:pt>
    <dgm:pt modelId="{FB8A0ACB-3E71-4EFB-A551-AC28EB13DB3A}" type="pres">
      <dgm:prSet presAssocID="{DA2ACDD0-D136-49B5-B828-23E9A6A2167C}" presName="Name8" presStyleCnt="0"/>
      <dgm:spPr/>
    </dgm:pt>
    <dgm:pt modelId="{19EC56AC-0DC9-4664-8855-ABD9B1FE1069}" type="pres">
      <dgm:prSet presAssocID="{DA2ACDD0-D136-49B5-B828-23E9A6A2167C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5C5433-B670-447F-B3DA-47986D726D2F}" type="pres">
      <dgm:prSet presAssocID="{DA2ACDD0-D136-49B5-B828-23E9A6A2167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B19F3-04E1-41E8-8137-301B267A09ED}" type="pres">
      <dgm:prSet presAssocID="{2EFE8A94-5CE0-4C67-8211-B67EAB4F2EA4}" presName="Name8" presStyleCnt="0"/>
      <dgm:spPr/>
    </dgm:pt>
    <dgm:pt modelId="{9C9B5B1D-E4CA-4A00-AA9B-62C37325157A}" type="pres">
      <dgm:prSet presAssocID="{2EFE8A94-5CE0-4C67-8211-B67EAB4F2EA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365D7-B09B-4954-B085-86A2B7EC7D5D}" type="pres">
      <dgm:prSet presAssocID="{2EFE8A94-5CE0-4C67-8211-B67EAB4F2EA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2A522E-5307-445E-9EFB-1CFE85539278}" type="pres">
      <dgm:prSet presAssocID="{BA396055-E393-4809-A824-34CFFAEDF597}" presName="Name8" presStyleCnt="0"/>
      <dgm:spPr/>
    </dgm:pt>
    <dgm:pt modelId="{517CB6F5-8BEC-4618-A195-60E6831F1041}" type="pres">
      <dgm:prSet presAssocID="{BA396055-E393-4809-A824-34CFFAEDF597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03DAB0-CB50-4B74-B4B2-24C82F456D95}" type="pres">
      <dgm:prSet presAssocID="{BA396055-E393-4809-A824-34CFFAEDF59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25EE16-E8B0-440F-A5DC-8ED676DE3E5B}" srcId="{D1D2F2C4-C04D-41C1-8BA9-6B3E13E425AB}" destId="{DA2ACDD0-D136-49B5-B828-23E9A6A2167C}" srcOrd="0" destOrd="0" parTransId="{85C0FFCC-66C7-4A7F-8307-E1C0848307A6}" sibTransId="{5B56EDD3-5BD1-4BE4-B03E-B23E3FAE2B4D}"/>
    <dgm:cxn modelId="{3EA75557-32C6-4AA2-A43D-228CAED54EF4}" type="presOf" srcId="{BA396055-E393-4809-A824-34CFFAEDF597}" destId="{517CB6F5-8BEC-4618-A195-60E6831F1041}" srcOrd="0" destOrd="0" presId="urn:microsoft.com/office/officeart/2005/8/layout/pyramid1"/>
    <dgm:cxn modelId="{018C9132-EC92-41D4-B1DE-378247652D6D}" type="presOf" srcId="{2EFE8A94-5CE0-4C67-8211-B67EAB4F2EA4}" destId="{5DE365D7-B09B-4954-B085-86A2B7EC7D5D}" srcOrd="1" destOrd="0" presId="urn:microsoft.com/office/officeart/2005/8/layout/pyramid1"/>
    <dgm:cxn modelId="{5C714C9E-B0ED-477E-A24F-9B2A910A9FC1}" type="presOf" srcId="{DA2ACDD0-D136-49B5-B828-23E9A6A2167C}" destId="{19EC56AC-0DC9-4664-8855-ABD9B1FE1069}" srcOrd="0" destOrd="0" presId="urn:microsoft.com/office/officeart/2005/8/layout/pyramid1"/>
    <dgm:cxn modelId="{9F75D14F-A33A-4282-849A-8455CC41A631}" srcId="{D1D2F2C4-C04D-41C1-8BA9-6B3E13E425AB}" destId="{2EFE8A94-5CE0-4C67-8211-B67EAB4F2EA4}" srcOrd="1" destOrd="0" parTransId="{80124761-1939-42CB-BB6B-C70C0EC7EBEA}" sibTransId="{B35A1F5E-B515-43AC-AF91-341EA82A6F01}"/>
    <dgm:cxn modelId="{1ECF89AC-D68D-4AA6-B4F5-63432AD90F03}" srcId="{D1D2F2C4-C04D-41C1-8BA9-6B3E13E425AB}" destId="{BA396055-E393-4809-A824-34CFFAEDF597}" srcOrd="2" destOrd="0" parTransId="{116CE47C-DE15-400B-B03C-BD7D8CF9D49A}" sibTransId="{C2DE4FCD-24E3-46C7-9249-880AA205FAA5}"/>
    <dgm:cxn modelId="{E8C9412B-21F5-45E6-ACED-7FAE097DD6E1}" type="presOf" srcId="{BA396055-E393-4809-A824-34CFFAEDF597}" destId="{9503DAB0-CB50-4B74-B4B2-24C82F456D95}" srcOrd="1" destOrd="0" presId="urn:microsoft.com/office/officeart/2005/8/layout/pyramid1"/>
    <dgm:cxn modelId="{187628D7-E697-4451-9AC2-C3309331AE58}" type="presOf" srcId="{DA2ACDD0-D136-49B5-B828-23E9A6A2167C}" destId="{515C5433-B670-447F-B3DA-47986D726D2F}" srcOrd="1" destOrd="0" presId="urn:microsoft.com/office/officeart/2005/8/layout/pyramid1"/>
    <dgm:cxn modelId="{1AFE2133-245B-429E-9925-8B83CB9EF6DF}" type="presOf" srcId="{D1D2F2C4-C04D-41C1-8BA9-6B3E13E425AB}" destId="{5248276B-75FC-4068-8929-BCDD2E22ED0D}" srcOrd="0" destOrd="0" presId="urn:microsoft.com/office/officeart/2005/8/layout/pyramid1"/>
    <dgm:cxn modelId="{C81DE81E-5744-42B7-A656-B94B1EE3BAEB}" type="presOf" srcId="{2EFE8A94-5CE0-4C67-8211-B67EAB4F2EA4}" destId="{9C9B5B1D-E4CA-4A00-AA9B-62C37325157A}" srcOrd="0" destOrd="0" presId="urn:microsoft.com/office/officeart/2005/8/layout/pyramid1"/>
    <dgm:cxn modelId="{BAD87F83-0B17-4F91-8C69-7A2ECD14C474}" type="presParOf" srcId="{5248276B-75FC-4068-8929-BCDD2E22ED0D}" destId="{FB8A0ACB-3E71-4EFB-A551-AC28EB13DB3A}" srcOrd="0" destOrd="0" presId="urn:microsoft.com/office/officeart/2005/8/layout/pyramid1"/>
    <dgm:cxn modelId="{F85BC07F-F98E-4E55-99BC-7B0751310BE4}" type="presParOf" srcId="{FB8A0ACB-3E71-4EFB-A551-AC28EB13DB3A}" destId="{19EC56AC-0DC9-4664-8855-ABD9B1FE1069}" srcOrd="0" destOrd="0" presId="urn:microsoft.com/office/officeart/2005/8/layout/pyramid1"/>
    <dgm:cxn modelId="{E51C294F-0EE6-4FA4-9E58-871415BC0091}" type="presParOf" srcId="{FB8A0ACB-3E71-4EFB-A551-AC28EB13DB3A}" destId="{515C5433-B670-447F-B3DA-47986D726D2F}" srcOrd="1" destOrd="0" presId="urn:microsoft.com/office/officeart/2005/8/layout/pyramid1"/>
    <dgm:cxn modelId="{F8C709B3-A53C-4752-9A3F-FB5B8DB65B27}" type="presParOf" srcId="{5248276B-75FC-4068-8929-BCDD2E22ED0D}" destId="{666B19F3-04E1-41E8-8137-301B267A09ED}" srcOrd="1" destOrd="0" presId="urn:microsoft.com/office/officeart/2005/8/layout/pyramid1"/>
    <dgm:cxn modelId="{EE2434F3-8F75-4464-96E9-B5AED37B72E7}" type="presParOf" srcId="{666B19F3-04E1-41E8-8137-301B267A09ED}" destId="{9C9B5B1D-E4CA-4A00-AA9B-62C37325157A}" srcOrd="0" destOrd="0" presId="urn:microsoft.com/office/officeart/2005/8/layout/pyramid1"/>
    <dgm:cxn modelId="{0DE435C7-BBD7-41BC-8BFE-8ABD9E0D5A68}" type="presParOf" srcId="{666B19F3-04E1-41E8-8137-301B267A09ED}" destId="{5DE365D7-B09B-4954-B085-86A2B7EC7D5D}" srcOrd="1" destOrd="0" presId="urn:microsoft.com/office/officeart/2005/8/layout/pyramid1"/>
    <dgm:cxn modelId="{556CEFF0-3C9A-40B8-8551-0BB5E95FBF5C}" type="presParOf" srcId="{5248276B-75FC-4068-8929-BCDD2E22ED0D}" destId="{FC2A522E-5307-445E-9EFB-1CFE85539278}" srcOrd="2" destOrd="0" presId="urn:microsoft.com/office/officeart/2005/8/layout/pyramid1"/>
    <dgm:cxn modelId="{182C9128-ACBB-40B5-811D-9D62684AB7E5}" type="presParOf" srcId="{FC2A522E-5307-445E-9EFB-1CFE85539278}" destId="{517CB6F5-8BEC-4618-A195-60E6831F1041}" srcOrd="0" destOrd="0" presId="urn:microsoft.com/office/officeart/2005/8/layout/pyramid1"/>
    <dgm:cxn modelId="{73153544-00AA-4BDF-8B26-15CB89A3AB55}" type="presParOf" srcId="{FC2A522E-5307-445E-9EFB-1CFE85539278}" destId="{9503DAB0-CB50-4B74-B4B2-24C82F456D9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137C5-377F-4EB3-A316-B0F75FA2201F}">
      <dsp:nvSpPr>
        <dsp:cNvPr id="0" name=""/>
        <dsp:cNvSpPr/>
      </dsp:nvSpPr>
      <dsp:spPr>
        <a:xfrm>
          <a:off x="3371403" y="736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Step 1</a:t>
          </a:r>
          <a:endParaRPr lang="en-US" sz="3400" kern="1200" dirty="0"/>
        </a:p>
      </dsp:txBody>
      <dsp:txXfrm>
        <a:off x="3418579" y="47912"/>
        <a:ext cx="1392440" cy="872063"/>
      </dsp:txXfrm>
    </dsp:sp>
    <dsp:sp modelId="{6D504834-123D-4360-BADD-97D03DC31C55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874166" y="245702"/>
              </a:moveTo>
              <a:arcTo wR="1931434" hR="1931434" stAng="17952946" swAng="121231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A76FD-5A33-411C-B3FB-CFFFAB2D790C}">
      <dsp:nvSpPr>
        <dsp:cNvPr id="0" name=""/>
        <dsp:cNvSpPr/>
      </dsp:nvSpPr>
      <dsp:spPr>
        <a:xfrm>
          <a:off x="5208306" y="1335324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Step 2</a:t>
          </a:r>
          <a:endParaRPr lang="en-US" sz="3400" kern="1200" dirty="0"/>
        </a:p>
      </dsp:txBody>
      <dsp:txXfrm>
        <a:off x="5255482" y="1382500"/>
        <a:ext cx="1392440" cy="872063"/>
      </dsp:txXfrm>
    </dsp:sp>
    <dsp:sp modelId="{6846C30A-61AF-43AA-A4B4-46795F519372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858244" y="2064990"/>
              </a:moveTo>
              <a:arcTo wR="1931434" hR="1931434" stAng="21837907" swAng="13603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5296E-6825-4BE2-8CDC-44C8883185E5}">
      <dsp:nvSpPr>
        <dsp:cNvPr id="0" name=""/>
        <dsp:cNvSpPr/>
      </dsp:nvSpPr>
      <dsp:spPr>
        <a:xfrm>
          <a:off x="4506671" y="3494733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Step 3</a:t>
          </a:r>
          <a:endParaRPr lang="en-US" sz="3400" kern="1200" dirty="0"/>
        </a:p>
      </dsp:txBody>
      <dsp:txXfrm>
        <a:off x="4553847" y="3541909"/>
        <a:ext cx="1392440" cy="872063"/>
      </dsp:txXfrm>
    </dsp:sp>
    <dsp:sp modelId="{250596DB-F40A-4180-BE23-AEC555BCF534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168696" y="3848239"/>
              </a:moveTo>
              <a:arcTo wR="1931434" hR="1931434" stAng="4976630" swAng="84674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A45F4-1215-481D-BB62-CDF9315547C2}">
      <dsp:nvSpPr>
        <dsp:cNvPr id="0" name=""/>
        <dsp:cNvSpPr/>
      </dsp:nvSpPr>
      <dsp:spPr>
        <a:xfrm>
          <a:off x="2236135" y="3494733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Step 4</a:t>
          </a:r>
          <a:endParaRPr lang="en-US" sz="3400" kern="1200" dirty="0"/>
        </a:p>
      </dsp:txBody>
      <dsp:txXfrm>
        <a:off x="2283311" y="3541909"/>
        <a:ext cx="1392440" cy="872063"/>
      </dsp:txXfrm>
    </dsp:sp>
    <dsp:sp modelId="{2734C681-3927-4BB6-B0F3-4B0CD32DAEFC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04996" y="2797373"/>
              </a:moveTo>
              <a:arcTo wR="1931434" hR="1931434" stAng="9201766" swAng="13603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FD085-E2E3-45F5-B7FB-54D0A4FB39E7}">
      <dsp:nvSpPr>
        <dsp:cNvPr id="0" name=""/>
        <dsp:cNvSpPr/>
      </dsp:nvSpPr>
      <dsp:spPr>
        <a:xfrm>
          <a:off x="1534500" y="1335324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Step 5</a:t>
          </a:r>
          <a:endParaRPr lang="en-US" sz="3400" kern="1200" dirty="0"/>
        </a:p>
      </dsp:txBody>
      <dsp:txXfrm>
        <a:off x="1581676" y="1382500"/>
        <a:ext cx="1392440" cy="872063"/>
      </dsp:txXfrm>
    </dsp:sp>
    <dsp:sp modelId="{6D4A5B63-F155-4E0C-941F-F1C867718926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464490" y="675044"/>
              </a:moveTo>
              <a:arcTo wR="1931434" hR="1931434" stAng="13234739" swAng="121231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BDFF7-707E-49E4-98A4-86F9243960B7}">
      <dsp:nvSpPr>
        <dsp:cNvPr id="0" name=""/>
        <dsp:cNvSpPr/>
      </dsp:nvSpPr>
      <dsp:spPr>
        <a:xfrm>
          <a:off x="4114799" y="1179330"/>
          <a:ext cx="247355" cy="1083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3651"/>
              </a:lnTo>
              <a:lnTo>
                <a:pt x="247355" y="10836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C0E034-4720-40DF-9797-8884F35A1CC9}">
      <dsp:nvSpPr>
        <dsp:cNvPr id="0" name=""/>
        <dsp:cNvSpPr/>
      </dsp:nvSpPr>
      <dsp:spPr>
        <a:xfrm>
          <a:off x="3867444" y="1179330"/>
          <a:ext cx="247355" cy="1083651"/>
        </a:xfrm>
        <a:custGeom>
          <a:avLst/>
          <a:gdLst/>
          <a:ahLst/>
          <a:cxnLst/>
          <a:rect l="0" t="0" r="0" b="0"/>
          <a:pathLst>
            <a:path>
              <a:moveTo>
                <a:pt x="247355" y="0"/>
              </a:moveTo>
              <a:lnTo>
                <a:pt x="247355" y="1083651"/>
              </a:lnTo>
              <a:lnTo>
                <a:pt x="0" y="10836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F8E99-7F11-4EE9-8A07-694EB85FCC80}">
      <dsp:nvSpPr>
        <dsp:cNvPr id="0" name=""/>
        <dsp:cNvSpPr/>
      </dsp:nvSpPr>
      <dsp:spPr>
        <a:xfrm>
          <a:off x="4114799" y="1179330"/>
          <a:ext cx="2850473" cy="2167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9946"/>
              </a:lnTo>
              <a:lnTo>
                <a:pt x="2850473" y="1919946"/>
              </a:lnTo>
              <a:lnTo>
                <a:pt x="2850473" y="2167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3576F5-7381-4504-BDFD-5D4E2465F275}">
      <dsp:nvSpPr>
        <dsp:cNvPr id="0" name=""/>
        <dsp:cNvSpPr/>
      </dsp:nvSpPr>
      <dsp:spPr>
        <a:xfrm>
          <a:off x="4069080" y="1179330"/>
          <a:ext cx="91440" cy="21673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7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50A20-5FEC-4671-AF5E-C1308E5B89AE}">
      <dsp:nvSpPr>
        <dsp:cNvPr id="0" name=""/>
        <dsp:cNvSpPr/>
      </dsp:nvSpPr>
      <dsp:spPr>
        <a:xfrm>
          <a:off x="1264326" y="1179330"/>
          <a:ext cx="2850473" cy="2167302"/>
        </a:xfrm>
        <a:custGeom>
          <a:avLst/>
          <a:gdLst/>
          <a:ahLst/>
          <a:cxnLst/>
          <a:rect l="0" t="0" r="0" b="0"/>
          <a:pathLst>
            <a:path>
              <a:moveTo>
                <a:pt x="2850473" y="0"/>
              </a:moveTo>
              <a:lnTo>
                <a:pt x="2850473" y="1919946"/>
              </a:lnTo>
              <a:lnTo>
                <a:pt x="0" y="1919946"/>
              </a:lnTo>
              <a:lnTo>
                <a:pt x="0" y="2167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369652-010C-48EC-A9AB-FC41C7DDF70D}">
      <dsp:nvSpPr>
        <dsp:cNvPr id="0" name=""/>
        <dsp:cNvSpPr/>
      </dsp:nvSpPr>
      <dsp:spPr>
        <a:xfrm>
          <a:off x="2936918" y="1448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614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Grand father </a:t>
          </a:r>
          <a:endParaRPr lang="en-US" sz="3600" kern="1200" dirty="0"/>
        </a:p>
      </dsp:txBody>
      <dsp:txXfrm>
        <a:off x="2936918" y="1448"/>
        <a:ext cx="2355763" cy="1177881"/>
      </dsp:txXfrm>
    </dsp:sp>
    <dsp:sp modelId="{12A99A74-236D-4916-A24B-B1F406A1424A}">
      <dsp:nvSpPr>
        <dsp:cNvPr id="0" name=""/>
        <dsp:cNvSpPr/>
      </dsp:nvSpPr>
      <dsp:spPr>
        <a:xfrm>
          <a:off x="3054706" y="119237"/>
          <a:ext cx="706728" cy="94230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004D0-2C7B-4E1A-83AC-5EDCB1E1E718}">
      <dsp:nvSpPr>
        <dsp:cNvPr id="0" name=""/>
        <dsp:cNvSpPr/>
      </dsp:nvSpPr>
      <dsp:spPr>
        <a:xfrm>
          <a:off x="86444" y="3346632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614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Me</a:t>
          </a:r>
          <a:endParaRPr lang="en-US" sz="3600" kern="1200" dirty="0"/>
        </a:p>
      </dsp:txBody>
      <dsp:txXfrm>
        <a:off x="86444" y="3346632"/>
        <a:ext cx="2355763" cy="1177881"/>
      </dsp:txXfrm>
    </dsp:sp>
    <dsp:sp modelId="{78FE8AD7-030B-48D7-BC7E-63C9C2D2A8F0}">
      <dsp:nvSpPr>
        <dsp:cNvPr id="0" name=""/>
        <dsp:cNvSpPr/>
      </dsp:nvSpPr>
      <dsp:spPr>
        <a:xfrm>
          <a:off x="204233" y="3464420"/>
          <a:ext cx="706728" cy="94230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844DB2-EFCE-4F89-9285-5D320004209E}">
      <dsp:nvSpPr>
        <dsp:cNvPr id="0" name=""/>
        <dsp:cNvSpPr/>
      </dsp:nvSpPr>
      <dsp:spPr>
        <a:xfrm>
          <a:off x="2936918" y="3346632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614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Sister</a:t>
          </a:r>
          <a:endParaRPr lang="en-US" sz="3600" kern="1200" dirty="0"/>
        </a:p>
      </dsp:txBody>
      <dsp:txXfrm>
        <a:off x="2936918" y="3346632"/>
        <a:ext cx="2355763" cy="1177881"/>
      </dsp:txXfrm>
    </dsp:sp>
    <dsp:sp modelId="{401D9EC8-2492-4861-8DE8-C7F3B1A89521}">
      <dsp:nvSpPr>
        <dsp:cNvPr id="0" name=""/>
        <dsp:cNvSpPr/>
      </dsp:nvSpPr>
      <dsp:spPr>
        <a:xfrm>
          <a:off x="3054706" y="3464420"/>
          <a:ext cx="706728" cy="94230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92EA7-90B7-4FE7-9DE4-C1D0046B5AD8}">
      <dsp:nvSpPr>
        <dsp:cNvPr id="0" name=""/>
        <dsp:cNvSpPr/>
      </dsp:nvSpPr>
      <dsp:spPr>
        <a:xfrm>
          <a:off x="5787391" y="3346632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614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Brother</a:t>
          </a:r>
          <a:endParaRPr lang="en-US" sz="3600" kern="1200" dirty="0"/>
        </a:p>
      </dsp:txBody>
      <dsp:txXfrm>
        <a:off x="5787391" y="3346632"/>
        <a:ext cx="2355763" cy="1177881"/>
      </dsp:txXfrm>
    </dsp:sp>
    <dsp:sp modelId="{49C2E448-1388-420A-AFDB-0D665A99D375}">
      <dsp:nvSpPr>
        <dsp:cNvPr id="0" name=""/>
        <dsp:cNvSpPr/>
      </dsp:nvSpPr>
      <dsp:spPr>
        <a:xfrm>
          <a:off x="5905180" y="3464420"/>
          <a:ext cx="706728" cy="94230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17118-09F8-405F-B5C1-A67E71646111}">
      <dsp:nvSpPr>
        <dsp:cNvPr id="0" name=""/>
        <dsp:cNvSpPr/>
      </dsp:nvSpPr>
      <dsp:spPr>
        <a:xfrm>
          <a:off x="1511681" y="1674040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614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Father</a:t>
          </a:r>
          <a:endParaRPr lang="en-US" sz="3600" kern="1200" dirty="0"/>
        </a:p>
      </dsp:txBody>
      <dsp:txXfrm>
        <a:off x="1511681" y="1674040"/>
        <a:ext cx="2355763" cy="1177881"/>
      </dsp:txXfrm>
    </dsp:sp>
    <dsp:sp modelId="{22148B10-B594-4E08-B579-F8BA6DC51C47}">
      <dsp:nvSpPr>
        <dsp:cNvPr id="0" name=""/>
        <dsp:cNvSpPr/>
      </dsp:nvSpPr>
      <dsp:spPr>
        <a:xfrm>
          <a:off x="1629469" y="1791828"/>
          <a:ext cx="706728" cy="94230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63110-FE5D-4E70-8096-5A5BA279C764}">
      <dsp:nvSpPr>
        <dsp:cNvPr id="0" name=""/>
        <dsp:cNvSpPr/>
      </dsp:nvSpPr>
      <dsp:spPr>
        <a:xfrm>
          <a:off x="4362155" y="1674040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614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Mother</a:t>
          </a:r>
          <a:endParaRPr lang="en-US" sz="3600" kern="1200" dirty="0"/>
        </a:p>
      </dsp:txBody>
      <dsp:txXfrm>
        <a:off x="4362155" y="1674040"/>
        <a:ext cx="2355763" cy="1177881"/>
      </dsp:txXfrm>
    </dsp:sp>
    <dsp:sp modelId="{D67E6FD5-E3DE-4B35-8A0B-1E84C57B1BCC}">
      <dsp:nvSpPr>
        <dsp:cNvPr id="0" name=""/>
        <dsp:cNvSpPr/>
      </dsp:nvSpPr>
      <dsp:spPr>
        <a:xfrm>
          <a:off x="4479943" y="1791828"/>
          <a:ext cx="706728" cy="94230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C56AC-0DC9-4664-8855-ABD9B1FE1069}">
      <dsp:nvSpPr>
        <dsp:cNvPr id="0" name=""/>
        <dsp:cNvSpPr/>
      </dsp:nvSpPr>
      <dsp:spPr>
        <a:xfrm>
          <a:off x="2743200" y="0"/>
          <a:ext cx="2743199" cy="1508654"/>
        </a:xfrm>
        <a:prstGeom prst="trapezoid">
          <a:avLst>
            <a:gd name="adj" fmla="val 9091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Sample 1</a:t>
          </a:r>
          <a:endParaRPr lang="en-US" sz="5500" kern="1200" dirty="0"/>
        </a:p>
      </dsp:txBody>
      <dsp:txXfrm>
        <a:off x="2743200" y="0"/>
        <a:ext cx="2743199" cy="1508654"/>
      </dsp:txXfrm>
    </dsp:sp>
    <dsp:sp modelId="{9C9B5B1D-E4CA-4A00-AA9B-62C37325157A}">
      <dsp:nvSpPr>
        <dsp:cNvPr id="0" name=""/>
        <dsp:cNvSpPr/>
      </dsp:nvSpPr>
      <dsp:spPr>
        <a:xfrm>
          <a:off x="1371600" y="1508654"/>
          <a:ext cx="5486399" cy="1508654"/>
        </a:xfrm>
        <a:prstGeom prst="trapezoid">
          <a:avLst>
            <a:gd name="adj" fmla="val 9091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Sample 2</a:t>
          </a:r>
          <a:endParaRPr lang="en-US" sz="5500" kern="1200" dirty="0"/>
        </a:p>
      </dsp:txBody>
      <dsp:txXfrm>
        <a:off x="2331719" y="1508654"/>
        <a:ext cx="3566160" cy="1508654"/>
      </dsp:txXfrm>
    </dsp:sp>
    <dsp:sp modelId="{517CB6F5-8BEC-4618-A195-60E6831F1041}">
      <dsp:nvSpPr>
        <dsp:cNvPr id="0" name=""/>
        <dsp:cNvSpPr/>
      </dsp:nvSpPr>
      <dsp:spPr>
        <a:xfrm>
          <a:off x="0" y="3017308"/>
          <a:ext cx="8229599" cy="1508654"/>
        </a:xfrm>
        <a:prstGeom prst="trapezoid">
          <a:avLst>
            <a:gd name="adj" fmla="val 9091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Sample 3</a:t>
          </a:r>
          <a:endParaRPr lang="en-US" sz="5500" kern="1200" dirty="0"/>
        </a:p>
      </dsp:txBody>
      <dsp:txXfrm>
        <a:off x="1440179" y="3017308"/>
        <a:ext cx="5349240" cy="1508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03CF-6F7A-4ADB-86C5-527BD90C384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4882-98AB-4BA7-AABE-E3D0C196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2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03CF-6F7A-4ADB-86C5-527BD90C384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4882-98AB-4BA7-AABE-E3D0C196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1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03CF-6F7A-4ADB-86C5-527BD90C384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4882-98AB-4BA7-AABE-E3D0C196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2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03CF-6F7A-4ADB-86C5-527BD90C384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4882-98AB-4BA7-AABE-E3D0C196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0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03CF-6F7A-4ADB-86C5-527BD90C384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4882-98AB-4BA7-AABE-E3D0C196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5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03CF-6F7A-4ADB-86C5-527BD90C384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4882-98AB-4BA7-AABE-E3D0C196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03CF-6F7A-4ADB-86C5-527BD90C384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4882-98AB-4BA7-AABE-E3D0C196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9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03CF-6F7A-4ADB-86C5-527BD90C384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4882-98AB-4BA7-AABE-E3D0C196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6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03CF-6F7A-4ADB-86C5-527BD90C384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4882-98AB-4BA7-AABE-E3D0C196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5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03CF-6F7A-4ADB-86C5-527BD90C384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4882-98AB-4BA7-AABE-E3D0C196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3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03CF-6F7A-4ADB-86C5-527BD90C384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4882-98AB-4BA7-AABE-E3D0C196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803CF-6F7A-4ADB-86C5-527BD90C384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84882-98AB-4BA7-AABE-E3D0C196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lgerian" pitchFamily="82" charset="0"/>
              </a:rPr>
              <a:t>The distance of the inner planets from the sun</a:t>
            </a:r>
            <a:endParaRPr lang="en-US" sz="3200" dirty="0">
              <a:latin typeface="Algerian" pitchFamily="82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482651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Planet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Distance(in million km)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Mercury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Venus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54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2618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517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70645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638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34937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23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59237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16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21073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199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39264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758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73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Conclusion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Amazing is our solar system. The more we explore it, the more we want.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78084" y="4114800"/>
            <a:ext cx="3787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  <a:scene3d>
              <a:camera prst="perspectiveContrastingRightFacing"/>
              <a:lightRig rig="threePt" dir="t"/>
            </a:scene3d>
            <a:sp3d extrusionH="57150">
              <a:bevelT w="38100" h="38100" prst="slope"/>
            </a:sp3d>
          </a:bodyPr>
          <a:lstStyle/>
          <a:p>
            <a:pPr algn="ctr"/>
            <a:r>
              <a:rPr lang="en-US" sz="5400" b="1" dirty="0" smtClean="0">
                <a:ln w="315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  <a:reflection blurRad="6350" stA="55000" endA="50" endPos="85000" dist="60007" dir="5400000" sy="-100000" algn="bl" rotWithShape="0"/>
                </a:effectLst>
              </a:rPr>
              <a:t>THANK YOU </a:t>
            </a:r>
            <a:endParaRPr lang="en-US" sz="5400" b="1" cap="none" spc="0" dirty="0">
              <a:ln w="31550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accent6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75057" dist="38100" dir="5400000" sy="-20000" rotWithShape="0">
                  <a:prstClr val="black">
                    <a:alpha val="25000"/>
                  </a:prstClr>
                </a:outerShdw>
                <a:reflection blurRad="6350" stA="55000" endA="50" endPos="85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494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66</TotalTime>
  <Words>66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The distance of the inner planets from the sun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distance of the inner planets from the sun</dc:title>
  <dc:creator>vvs</dc:creator>
  <cp:lastModifiedBy>vvs</cp:lastModifiedBy>
  <cp:revision>6</cp:revision>
  <dcterms:created xsi:type="dcterms:W3CDTF">2018-01-03T09:09:39Z</dcterms:created>
  <dcterms:modified xsi:type="dcterms:W3CDTF">2018-01-05T09:52:02Z</dcterms:modified>
</cp:coreProperties>
</file>