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F96DF-9716-4FBF-BD34-7F1444A79E48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571F-761E-49F2-B4F3-7F8E6A68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0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F96DF-9716-4FBF-BD34-7F1444A79E48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571F-761E-49F2-B4F3-7F8E6A68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9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F96DF-9716-4FBF-BD34-7F1444A79E48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571F-761E-49F2-B4F3-7F8E6A68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19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F96DF-9716-4FBF-BD34-7F1444A79E48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571F-761E-49F2-B4F3-7F8E6A68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51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F96DF-9716-4FBF-BD34-7F1444A79E48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571F-761E-49F2-B4F3-7F8E6A68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93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F96DF-9716-4FBF-BD34-7F1444A79E48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571F-761E-49F2-B4F3-7F8E6A68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F96DF-9716-4FBF-BD34-7F1444A79E48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571F-761E-49F2-B4F3-7F8E6A68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76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F96DF-9716-4FBF-BD34-7F1444A79E48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571F-761E-49F2-B4F3-7F8E6A68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49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F96DF-9716-4FBF-BD34-7F1444A79E48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571F-761E-49F2-B4F3-7F8E6A68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16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F96DF-9716-4FBF-BD34-7F1444A79E48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571F-761E-49F2-B4F3-7F8E6A68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75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F96DF-9716-4FBF-BD34-7F1444A79E48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571F-761E-49F2-B4F3-7F8E6A68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6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F96DF-9716-4FBF-BD34-7F1444A79E48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8571F-761E-49F2-B4F3-7F8E6A6863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b9b4cddbf778f46b3148ebd" descr="{&quot;HashCode&quot;:2133105206,&quot;Placement&quot;:&quot;Footer&quot;,&quot;Top&quot;:524.1047,&quot;Left&quot;:420.843231,&quot;SlideWidth&quot;:960,&quot;SlideHeight&quot;:540}"/>
          <p:cNvSpPr txBox="1"/>
          <p:nvPr userDrawn="1"/>
        </p:nvSpPr>
        <p:spPr>
          <a:xfrm>
            <a:off x="5344709" y="6656129"/>
            <a:ext cx="1502583" cy="2018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700" smtClean="0">
                <a:solidFill>
                  <a:srgbClr val="000000"/>
                </a:solidFill>
                <a:latin typeface="Arial" panose="020B0604020202020204" pitchFamily="34" charset="0"/>
              </a:rPr>
              <a:t>Sensitivity: Internal &amp; Restricted</a:t>
            </a:r>
            <a:endParaRPr lang="en-US" sz="7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548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1648692" y="295288"/>
            <a:ext cx="8936182" cy="1539278"/>
          </a:xfrm>
          <a:prstGeom prst="cloud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Algerian" panose="04020705040A02060702" pitchFamily="82" charset="0"/>
              </a:rPr>
              <a:t>AUTOMATION </a:t>
            </a:r>
            <a:endParaRPr lang="en-US" sz="3600" dirty="0">
              <a:latin typeface="Algerian" panose="04020705040A02060702" pitchFamily="82" charset="0"/>
            </a:endParaRPr>
          </a:p>
          <a:p>
            <a:pPr algn="ctr"/>
            <a:r>
              <a:rPr lang="en-US" sz="3600" dirty="0" smtClean="0">
                <a:latin typeface="Algerian" panose="04020705040A02060702" pitchFamily="82" charset="0"/>
              </a:rPr>
              <a:t>KINGPINS</a:t>
            </a:r>
            <a:endParaRPr lang="en-US" sz="3600" dirty="0">
              <a:latin typeface="Algerian" panose="04020705040A02060702" pitchFamily="8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927" y="2108929"/>
            <a:ext cx="1744529" cy="5256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864" y="2259846"/>
            <a:ext cx="2436991" cy="4646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419" y="2752410"/>
            <a:ext cx="2031016" cy="7637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764" y="2509301"/>
            <a:ext cx="1690254" cy="12666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167" y="2940462"/>
            <a:ext cx="1739196" cy="5146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29" y="3690105"/>
            <a:ext cx="2978727" cy="153025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00918" y="5389418"/>
            <a:ext cx="59158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	</a:t>
            </a:r>
            <a:r>
              <a:rPr lang="en-US" sz="2000" dirty="0" smtClean="0">
                <a:latin typeface="Algerian" panose="04020705040A02060702" pitchFamily="82" charset="0"/>
              </a:rPr>
              <a:t>            </a:t>
            </a:r>
            <a:r>
              <a:rPr lang="en-US" sz="2000" dirty="0" err="1" smtClean="0">
                <a:latin typeface="Algerian" panose="04020705040A02060702" pitchFamily="82" charset="0"/>
              </a:rPr>
              <a:t>champavath</a:t>
            </a:r>
            <a:r>
              <a:rPr lang="en-US" sz="2000" dirty="0" smtClean="0">
                <a:latin typeface="Algerian" panose="04020705040A02060702" pitchFamily="82" charset="0"/>
              </a:rPr>
              <a:t> </a:t>
            </a:r>
            <a:r>
              <a:rPr lang="en-US" sz="2000" dirty="0" err="1">
                <a:latin typeface="Algerian" panose="04020705040A02060702" pitchFamily="82" charset="0"/>
              </a:rPr>
              <a:t>preethi</a:t>
            </a:r>
            <a:endParaRPr lang="en-US" sz="2000" dirty="0">
              <a:latin typeface="Algerian" panose="04020705040A02060702" pitchFamily="82" charset="0"/>
            </a:endParaRPr>
          </a:p>
          <a:p>
            <a:pPr algn="ctr"/>
            <a:r>
              <a:rPr lang="en-US" sz="2000" dirty="0">
                <a:latin typeface="Algerian" panose="04020705040A02060702" pitchFamily="82" charset="0"/>
              </a:rPr>
              <a:t>	</a:t>
            </a:r>
            <a:r>
              <a:rPr lang="en-US" sz="2000" dirty="0" smtClean="0">
                <a:latin typeface="Algerian" panose="04020705040A02060702" pitchFamily="82" charset="0"/>
              </a:rPr>
              <a:t>             </a:t>
            </a:r>
            <a:r>
              <a:rPr lang="en-US" sz="2000" dirty="0" err="1" smtClean="0">
                <a:latin typeface="Algerian" panose="04020705040A02060702" pitchFamily="82" charset="0"/>
              </a:rPr>
              <a:t>kankipati</a:t>
            </a:r>
            <a:r>
              <a:rPr lang="en-US" sz="2000" dirty="0" smtClean="0">
                <a:latin typeface="Algerian" panose="04020705040A02060702" pitchFamily="82" charset="0"/>
              </a:rPr>
              <a:t> </a:t>
            </a:r>
            <a:r>
              <a:rPr lang="en-US" sz="2000" dirty="0" err="1" smtClean="0">
                <a:latin typeface="Algerian" panose="04020705040A02060702" pitchFamily="82" charset="0"/>
              </a:rPr>
              <a:t>mounika</a:t>
            </a:r>
            <a:r>
              <a:rPr lang="en-US" sz="2000" dirty="0">
                <a:latin typeface="Algerian" panose="04020705040A02060702" pitchFamily="82" charset="0"/>
              </a:rPr>
              <a:t>			</a:t>
            </a:r>
            <a:r>
              <a:rPr lang="en-US" sz="2000" dirty="0" smtClean="0">
                <a:latin typeface="Algerian" panose="04020705040A02060702" pitchFamily="82" charset="0"/>
              </a:rPr>
              <a:t>            </a:t>
            </a:r>
            <a:r>
              <a:rPr lang="en-US" sz="2000" dirty="0" err="1" smtClean="0">
                <a:latin typeface="Algerian" panose="04020705040A02060702" pitchFamily="82" charset="0"/>
              </a:rPr>
              <a:t>keerthana</a:t>
            </a:r>
            <a:r>
              <a:rPr lang="en-US" sz="2000" dirty="0" smtClean="0">
                <a:latin typeface="Algerian" panose="04020705040A02060702" pitchFamily="82" charset="0"/>
              </a:rPr>
              <a:t> Kannan</a:t>
            </a:r>
          </a:p>
          <a:p>
            <a:pPr algn="ctr"/>
            <a:r>
              <a:rPr lang="en-US" sz="2000" dirty="0">
                <a:latin typeface="Algerian" panose="04020705040A02060702" pitchFamily="82" charset="0"/>
              </a:rPr>
              <a:t> </a:t>
            </a:r>
            <a:r>
              <a:rPr lang="en-US" sz="2000" dirty="0" smtClean="0">
                <a:latin typeface="Algerian" panose="04020705040A02060702" pitchFamily="82" charset="0"/>
              </a:rPr>
              <a:t>                           BHOYER TEJASHREE</a:t>
            </a:r>
            <a:r>
              <a:rPr lang="en-US" sz="2000" dirty="0">
                <a:latin typeface="Algerian" panose="04020705040A02060702" pitchFamily="82" charset="0"/>
              </a:rPr>
              <a:t>	</a:t>
            </a:r>
            <a:r>
              <a:rPr lang="en-US" dirty="0">
                <a:latin typeface="Algerian" panose="04020705040A02060702" pitchFamily="82" charset="0"/>
              </a:rPr>
              <a:t>	</a:t>
            </a:r>
            <a:r>
              <a:rPr lang="en-US" dirty="0" smtClean="0">
                <a:latin typeface="Algerian" panose="04020705040A02060702" pitchFamily="82" charset="0"/>
              </a:rPr>
              <a:t>                     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348" y="3722358"/>
            <a:ext cx="4653288" cy="154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455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Algerian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Kankipati Mounika (TECH)</dc:creator>
  <cp:lastModifiedBy>Kankipati Mounika (TECH)</cp:lastModifiedBy>
  <cp:revision>2</cp:revision>
  <dcterms:created xsi:type="dcterms:W3CDTF">2019-03-22T10:51:40Z</dcterms:created>
  <dcterms:modified xsi:type="dcterms:W3CDTF">2019-03-22T11:02:29Z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9a70571-31c6-4603-80c1-ef2fb871a62a_Enabled">
    <vt:lpwstr>True</vt:lpwstr>
  </property>
  <property fmtid="{D5CDD505-2E9C-101B-9397-08002B2CF9AE}" pid="3" name="MSIP_Label_b9a70571-31c6-4603-80c1-ef2fb871a62a_SiteId">
    <vt:lpwstr>258ac4e4-146a-411e-9dc8-79a9e12fd6da</vt:lpwstr>
  </property>
  <property fmtid="{D5CDD505-2E9C-101B-9397-08002B2CF9AE}" pid="4" name="MSIP_Label_b9a70571-31c6-4603-80c1-ef2fb871a62a_Ref">
    <vt:lpwstr>https://api.informationprotection.azure.com/api/258ac4e4-146a-411e-9dc8-79a9e12fd6da</vt:lpwstr>
  </property>
  <property fmtid="{D5CDD505-2E9C-101B-9397-08002B2CF9AE}" pid="5" name="MSIP_Label_b9a70571-31c6-4603-80c1-ef2fb871a62a_Owner">
    <vt:lpwstr>KA40026442@wipro.com</vt:lpwstr>
  </property>
  <property fmtid="{D5CDD505-2E9C-101B-9397-08002B2CF9AE}" pid="6" name="MSIP_Label_b9a70571-31c6-4603-80c1-ef2fb871a62a_SetDate">
    <vt:lpwstr>2019-03-22T16:32:20.3558087+05:30</vt:lpwstr>
  </property>
  <property fmtid="{D5CDD505-2E9C-101B-9397-08002B2CF9AE}" pid="7" name="MSIP_Label_b9a70571-31c6-4603-80c1-ef2fb871a62a_Name">
    <vt:lpwstr>Internal and Restricted</vt:lpwstr>
  </property>
  <property fmtid="{D5CDD505-2E9C-101B-9397-08002B2CF9AE}" pid="8" name="MSIP_Label_b9a70571-31c6-4603-80c1-ef2fb871a62a_Application">
    <vt:lpwstr>Microsoft Azure Information Protection</vt:lpwstr>
  </property>
  <property fmtid="{D5CDD505-2E9C-101B-9397-08002B2CF9AE}" pid="9" name="MSIP_Label_b9a70571-31c6-4603-80c1-ef2fb871a62a_Extended_MSFT_Method">
    <vt:lpwstr>Automatic</vt:lpwstr>
  </property>
  <property fmtid="{D5CDD505-2E9C-101B-9397-08002B2CF9AE}" pid="10" name="Sensitivity">
    <vt:lpwstr>Internal and Restricted</vt:lpwstr>
  </property>
</Properties>
</file>