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8B9E3CA-D450-493F-94A2-CC2D6451F1B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DC698F-5285-4FD9-A13A-BDD3A98B0F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5800" y="228600"/>
            <a:ext cx="9829800" cy="268224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and disadvantages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computer</a:t>
            </a:r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470648" cy="27432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DISADVANTAGES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Health Risks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Prolonged use of computer might lead to disorder of injuries of the wrist, neck , back and eyes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Manufacturing of computer and computer wastes are harmful to the environment.</a:t>
            </a:r>
          </a:p>
          <a:p>
            <a:r>
              <a:rPr lang="en-US" dirty="0" smtClean="0"/>
              <a:t>When computer junk is discarded in open ground , they release harmful chemicals like lead and mercury to the environment. </a:t>
            </a:r>
          </a:p>
          <a:p>
            <a:r>
              <a:rPr lang="en-US" dirty="0" smtClean="0"/>
              <a:t>Disposed computer can cause fire.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Poor </a:t>
            </a:r>
            <a:r>
              <a:rPr lang="en-US" dirty="0"/>
              <a:t>B</a:t>
            </a:r>
            <a:r>
              <a:rPr lang="en-US" dirty="0" smtClean="0"/>
              <a:t>lood </a:t>
            </a:r>
            <a:r>
              <a:rPr lang="en-US" dirty="0"/>
              <a:t>C</a:t>
            </a:r>
            <a:r>
              <a:rPr lang="en-US" dirty="0" smtClean="0"/>
              <a:t>irculation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Excess use of computer can also cause poor blood circulation because of sitting almost all the time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Physical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computer are becoming more and more easy to access we are becoming unbelievable </a:t>
            </a:r>
            <a:r>
              <a:rPr lang="en-US" dirty="0" err="1" smtClean="0"/>
              <a:t>lasy</a:t>
            </a:r>
            <a:r>
              <a:rPr lang="en-US" dirty="0" smtClean="0"/>
              <a:t> and </a:t>
            </a:r>
            <a:r>
              <a:rPr lang="en-US" smtClean="0"/>
              <a:t>physical inactive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47064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Name -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Niharika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Class – Information Technology section (s)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Roll no. 1864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Subject – Communication skills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Submitted To –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Priyanshi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 Mam .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5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COMPUTER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– Common</a:t>
            </a:r>
          </a:p>
          <a:p>
            <a:r>
              <a:rPr lang="en-US" dirty="0" smtClean="0"/>
              <a:t>O – Operating</a:t>
            </a:r>
          </a:p>
          <a:p>
            <a:r>
              <a:rPr lang="en-US" dirty="0" smtClean="0"/>
              <a:t>M – Machine</a:t>
            </a:r>
          </a:p>
          <a:p>
            <a:r>
              <a:rPr lang="en-US" dirty="0" smtClean="0"/>
              <a:t>P – Particularly</a:t>
            </a:r>
          </a:p>
          <a:p>
            <a:r>
              <a:rPr lang="en-US" dirty="0" smtClean="0"/>
              <a:t>U – Used For</a:t>
            </a:r>
          </a:p>
          <a:p>
            <a:r>
              <a:rPr lang="en-US" dirty="0" smtClean="0"/>
              <a:t>T – Training</a:t>
            </a:r>
          </a:p>
          <a:p>
            <a:r>
              <a:rPr lang="en-US" dirty="0" smtClean="0"/>
              <a:t>E – Education</a:t>
            </a:r>
          </a:p>
          <a:p>
            <a:r>
              <a:rPr lang="en-US" dirty="0" smtClean="0"/>
              <a:t>R - Research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444875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9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is an electronic device.</a:t>
            </a:r>
          </a:p>
          <a:p>
            <a:r>
              <a:rPr lang="en-US" dirty="0" smtClean="0"/>
              <a:t>Which takes input from the user and gives the output after processing.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7831"/>
            <a:ext cx="7316788" cy="41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6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Characteristics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7467600" cy="434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SPEED</a:t>
            </a:r>
          </a:p>
          <a:p>
            <a:pPr algn="ctr"/>
            <a:r>
              <a:rPr lang="en-US" dirty="0" smtClean="0"/>
              <a:t>ACCURACY</a:t>
            </a:r>
          </a:p>
          <a:p>
            <a:pPr algn="ctr"/>
            <a:r>
              <a:rPr lang="en-US" dirty="0" smtClean="0"/>
              <a:t>DILIGENCE</a:t>
            </a:r>
          </a:p>
          <a:p>
            <a:pPr algn="ctr"/>
            <a:r>
              <a:rPr lang="en-US" dirty="0" smtClean="0"/>
              <a:t>VERSATILITY</a:t>
            </a:r>
          </a:p>
          <a:p>
            <a:pPr algn="ctr"/>
            <a:r>
              <a:rPr lang="en-US" dirty="0" smtClean="0"/>
              <a:t>RELIABLE</a:t>
            </a:r>
          </a:p>
          <a:p>
            <a:pPr algn="ctr"/>
            <a:r>
              <a:rPr lang="en-US" dirty="0" smtClean="0"/>
              <a:t>LARGE STORAGE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382000" cy="3276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ADVANTAGES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Allow people across the world to communicate with each other by using E-mail..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E-mail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7156119" cy="402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6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Connection with internet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internet we can communicate with people throughout the globe.</a:t>
            </a:r>
          </a:p>
          <a:p>
            <a:endParaRPr lang="en-US" dirty="0"/>
          </a:p>
          <a:p>
            <a:r>
              <a:rPr lang="en-US" dirty="0" smtClean="0"/>
              <a:t>We can send email , hold voice &amp; video calls by using IM service</a:t>
            </a:r>
          </a:p>
          <a:p>
            <a:endParaRPr lang="en-US" dirty="0"/>
          </a:p>
          <a:p>
            <a:r>
              <a:rPr lang="en-US" dirty="0" smtClean="0"/>
              <a:t>Also allows for instant sharing of files , we can also connect with our family , friends and with our relatives.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Backup &amp;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backup copies of work easily ; without having to rewrite everything.</a:t>
            </a:r>
          </a:p>
          <a:p>
            <a:r>
              <a:rPr lang="en-US" dirty="0" smtClean="0"/>
              <a:t>And at any time it can be recovered.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1"/>
            <a:ext cx="7467600" cy="2057400"/>
          </a:xfrm>
        </p:spPr>
        <p:txBody>
          <a:bodyPr/>
          <a:lstStyle/>
          <a:p>
            <a:pPr algn="ctr"/>
            <a:r>
              <a:rPr lang="en-US" dirty="0" smtClean="0"/>
              <a:t>Allows creation of a wider variety of individualized and differentiated lessons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184</TotalTime>
  <Words>278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Advantages and disadvantages  of  computer</vt:lpstr>
      <vt:lpstr>COMPUTER</vt:lpstr>
      <vt:lpstr>What is Computer?</vt:lpstr>
      <vt:lpstr>Characteristics</vt:lpstr>
      <vt:lpstr>ADVANTAGES</vt:lpstr>
      <vt:lpstr>E-mail</vt:lpstr>
      <vt:lpstr>Connection with internet</vt:lpstr>
      <vt:lpstr>Backup &amp; Recovery</vt:lpstr>
      <vt:lpstr>Education</vt:lpstr>
      <vt:lpstr>DISADVANTAGES</vt:lpstr>
      <vt:lpstr>Health Risks </vt:lpstr>
      <vt:lpstr>Impact on Environment</vt:lpstr>
      <vt:lpstr>Cause Poor Blood Circulation </vt:lpstr>
      <vt:lpstr>Lack of Physical Activity</vt:lpstr>
      <vt:lpstr>Name - Niharika Class – Information Technology section (s) Roll no. 1864 Subject – Communication skills Submitted To – Priyanshi Mam 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 of  computer</dc:title>
  <dc:creator>Dell</dc:creator>
  <cp:lastModifiedBy>Dell</cp:lastModifiedBy>
  <cp:revision>13</cp:revision>
  <dcterms:created xsi:type="dcterms:W3CDTF">2025-04-30T13:06:38Z</dcterms:created>
  <dcterms:modified xsi:type="dcterms:W3CDTF">2025-05-02T07:02:28Z</dcterms:modified>
</cp:coreProperties>
</file>