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B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ADD3-1F76-0CC4-EBBE-F8941682F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B0118-849A-266E-7019-939CB65B4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9617A-6A38-12B7-4FEC-BC3E1F56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ADF8-E92A-479F-9B53-E12D24EA9386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1E992-7585-4E45-CB15-FC4670B10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C8CA9-AD52-D318-2268-DC153D8F7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27C8F-1751-4230-8C6C-5038C1775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72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AB24B-E45E-1414-5C6D-FE52DD84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916D3-D94F-8BE0-8B9A-96F09283F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BBA91-D07D-968B-38F1-29786C5D1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ADF8-E92A-479F-9B53-E12D24EA9386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50EC5-746B-338F-F9CA-2B98C557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A8BAB-5644-FC01-2DD7-D856CBFB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27C8F-1751-4230-8C6C-5038C1775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55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47E6F1-150D-1D2A-FBE8-0223C00A93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72DBB-E1E2-CF3C-D58B-C92ED6B427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5BB85-C75F-EBD1-6FB8-E23D02B0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ADF8-E92A-479F-9B53-E12D24EA9386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281FB-12BB-01F2-78F8-77D7FBF7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422F6-F89E-6E15-EE79-92D80A88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27C8F-1751-4230-8C6C-5038C1775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15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FCD08-9EB9-3F18-F800-897245019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47731-4D4F-178F-ABD8-15970D723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58327-ADF6-CC71-C242-8F7702BE9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ADF8-E92A-479F-9B53-E12D24EA9386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F9D5C-D281-132D-842E-40858C6E1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88A02-D757-1316-A37E-58ADEA10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27C8F-1751-4230-8C6C-5038C1775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08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F12D-7EDB-C490-7F86-5769FE951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BA70A-7AFF-E05E-63A4-C817B572C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C27E2-ED02-4EBF-9F92-383063B7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ADF8-E92A-479F-9B53-E12D24EA9386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95F1D-B515-6F76-F692-00FF8A75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01E52-7B0F-B520-DEA0-A5C0F2F83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27C8F-1751-4230-8C6C-5038C1775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C28A9-9389-5A9C-5C28-21616F9EF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3A792-ED00-BE26-9101-24BFED8EA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3FA6A-C4AD-D03B-1287-E33D354A0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13AB8-79D5-0A07-AFF3-C9EA8426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ADF8-E92A-479F-9B53-E12D24EA9386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0E845-FB8D-F4F5-5E4A-D713F0638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978D9-04A9-3E93-6DEC-1A631436C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27C8F-1751-4230-8C6C-5038C1775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4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9EC0-42E6-ACFC-1EBB-07763EA3D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209EF-1D37-666F-BCF0-F3246B890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F9CC6-9F6A-E912-C666-656A67F43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6B520D-BD30-C923-E4D0-3E0B5B12B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66E00-856B-9341-0036-7CE0F5275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81017-CF32-97F5-92D7-B99BD9DC0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ADF8-E92A-479F-9B53-E12D24EA9386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600CD6-30BC-C18E-6788-BE4B4CDC6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0E3C2-AC04-3E6B-0BF7-B76168AF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27C8F-1751-4230-8C6C-5038C1775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37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6F5F2-BD28-94BF-F0EB-5171B620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A1ED89-0CDF-46F8-4657-CED8D4E5F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ADF8-E92A-479F-9B53-E12D24EA9386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430D2-AF4F-A248-8200-84BDA81E6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17037-A2B6-5B09-658F-7172C1BCF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27C8F-1751-4230-8C6C-5038C1775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69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6458B0-65D9-5D1F-3A0D-4BC0E95FA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ADF8-E92A-479F-9B53-E12D24EA9386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046545-2671-2727-CB4A-E7DFCE7A7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3D3B2-2062-7AF1-4D7E-386B250B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27C8F-1751-4230-8C6C-5038C1775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00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20B79-AC6E-F9B5-6B91-D086F5D17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E2232-B7FB-8A51-32CA-E19D61B79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945FB-2F9C-C917-8DFA-65B587AC0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A3D06-B45E-E7AA-C3C2-8213719B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ADF8-E92A-479F-9B53-E12D24EA9386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F654E-0CDF-B036-5408-137B24C1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9502B-EF49-60AC-7FA2-ADBDC21BC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27C8F-1751-4230-8C6C-5038C1775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72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511C-B8AC-A7AC-F42A-A15C16FCC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A4DFF4-AA4F-97A4-4226-4D270840E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03B03-D2C0-E7D6-94FB-BB10DAA39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0A7A8-F985-AFE1-CD5A-26C70DD5C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EADF8-E92A-479F-9B53-E12D24EA9386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50CD0-8A93-883B-37B0-DCBDF6EC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0BB25-494C-C0D0-228C-4B5D3F09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27C8F-1751-4230-8C6C-5038C1775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8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FFA3E-02AE-69E5-C9FF-F078BF4C9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2559B-B0AE-64AA-204F-EB4B8FFDF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B3D25-5322-F5E0-2299-C0BCBD1A4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EADF8-E92A-479F-9B53-E12D24EA9386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AB304-1D1A-C4E1-3740-C26F9540F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99071-66A8-7445-7853-4564F25E9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27C8F-1751-4230-8C6C-5038C1775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62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2372-7E77-B83A-809C-C8E8FEA323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🏏 Cricket Match Analysis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E6C08-46AF-2F54-7AF9-30E77736C7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19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8C94A9-CA14-DD0B-F6CE-612FE6668F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061408"/>
              </p:ext>
            </p:extLst>
          </p:nvPr>
        </p:nvGraphicFramePr>
        <p:xfrm>
          <a:off x="1109458" y="136210"/>
          <a:ext cx="10463109" cy="6254761"/>
        </p:xfrm>
        <a:graphic>
          <a:graphicData uri="http://schemas.openxmlformats.org/drawingml/2006/table">
            <a:tbl>
              <a:tblPr firstRow="1">
                <a:tableStyleId>{8A107856-5554-42FB-B03E-39F5DBC370BA}</a:tableStyleId>
              </a:tblPr>
              <a:tblGrid>
                <a:gridCol w="3496265">
                  <a:extLst>
                    <a:ext uri="{9D8B030D-6E8A-4147-A177-3AD203B41FA5}">
                      <a16:colId xmlns:a16="http://schemas.microsoft.com/office/drawing/2014/main" val="2077216723"/>
                    </a:ext>
                  </a:extLst>
                </a:gridCol>
                <a:gridCol w="6966844">
                  <a:extLst>
                    <a:ext uri="{9D8B030D-6E8A-4147-A177-3AD203B41FA5}">
                      <a16:colId xmlns:a16="http://schemas.microsoft.com/office/drawing/2014/main" val="1626131980"/>
                    </a:ext>
                  </a:extLst>
                </a:gridCol>
              </a:tblGrid>
              <a:tr h="45811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Insights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1241485577"/>
                  </a:ext>
                </a:extLst>
              </a:tr>
              <a:tr h="53424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 Run Scorers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Virat Kohli (35,929), David Warner (25,230), AB de Villiers (24,389), Kumar Sangakkara (23,176)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248397843"/>
                  </a:ext>
                </a:extLst>
              </a:tr>
              <a:tr h="51645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Most Sixes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Rohit Sharma (925), Chris Gayle (821), MS Dhoni (755), Virat Kohli (731)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3824719485"/>
                  </a:ext>
                </a:extLst>
              </a:tr>
              <a:tr h="51645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Most Fours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Virat Kohli (3,466), Kumar Sangakkara (2,789), David Warner (2,738)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2533855720"/>
                  </a:ext>
                </a:extLst>
              </a:tr>
              <a:tr h="30401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Highest Batting Avg.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 Waugh (87.5), JL Langer (84.9) (small sample sizes)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4080294719"/>
                  </a:ext>
                </a:extLst>
              </a:tr>
              <a:tr h="51645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Most Dot Balls Faced</a:t>
                      </a:r>
                      <a:endParaRPr lang="en-I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fi-FI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Alastair Cook (22,617), Virat Kohli (21,996), Joe Root (19,155)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2419223261"/>
                  </a:ext>
                </a:extLst>
              </a:tr>
              <a:tr h="30401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Highest Team Innings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Pakistan (1078), India (1014)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3661793424"/>
                  </a:ext>
                </a:extLst>
              </a:tr>
              <a:tr h="30401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Most Match Wins</a:t>
                      </a:r>
                      <a:endParaRPr lang="en-I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Australia (740), India (719), England (649)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3378664705"/>
                  </a:ext>
                </a:extLst>
              </a:tr>
              <a:tr h="30401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Runs by Nation</a:t>
                      </a:r>
                      <a:endParaRPr lang="en-I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England (335,311), India (327,317), Australia (321,059)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1977327992"/>
                  </a:ext>
                </a:extLst>
              </a:tr>
              <a:tr h="30401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 Runs per Match</a:t>
                      </a:r>
                      <a:endParaRPr lang="en-I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England (278.7), Australia (278.2), India (267.6)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2407582744"/>
                  </a:ext>
                </a:extLst>
              </a:tr>
              <a:tr h="30401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Toss Wins → Match Wins</a:t>
                      </a:r>
                      <a:endParaRPr lang="en-I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Australia (383), India (352), England (334)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1505375375"/>
                  </a:ext>
                </a:extLst>
              </a:tr>
              <a:tr h="30401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Common Toss Decision</a:t>
                      </a:r>
                      <a:endParaRPr lang="en-I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Fielding First (4,977 times), Batting First (4,641 times)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2026029697"/>
                  </a:ext>
                </a:extLst>
              </a:tr>
              <a:tr h="53424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 IPL Teams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Mumbai Indians (151 wins), Chennai Super Kings (142 wins), Kolkata Knight Riders (124 wins)</a:t>
                      </a: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1822061371"/>
                  </a:ext>
                </a:extLst>
              </a:tr>
              <a:tr h="51645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IN" sz="14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 Cities (by Matches)</a:t>
                      </a:r>
                      <a:endParaRPr lang="en-IN" sz="14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it-IT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Mumbai (249), Colombo (234), Dubai (194), London (184)</a:t>
                      </a:r>
                      <a:endParaRPr lang="it-IT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1000471600"/>
                  </a:ext>
                </a:extLst>
              </a:tr>
              <a:tr h="53424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IN" sz="1400" b="1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Scoring Venues</a:t>
                      </a:r>
                      <a:endParaRPr lang="en-IN" sz="1400" b="1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720" marR="53720" marT="26860" marB="2686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I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Maharaja </a:t>
                      </a:r>
                      <a:r>
                        <a:rPr lang="en-IN" sz="1400" b="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Yadavindra</a:t>
                      </a:r>
                      <a:r>
                        <a:rPr lang="en-I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Singh Stadium (21.8 </a:t>
                      </a:r>
                      <a:r>
                        <a:rPr lang="en-IN" sz="1400" b="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</a:t>
                      </a:r>
                      <a:r>
                        <a:rPr lang="en-IN" sz="1400" b="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runs/over), Sawai Mansingh Stadium (17.9)</a:t>
                      </a:r>
                      <a:endParaRPr lang="en-IN" sz="1400" b="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720" marR="53720" marT="26860" marB="26860" anchor="ctr"/>
                </a:tc>
                <a:extLst>
                  <a:ext uri="{0D108BD9-81ED-4DB2-BD59-A6C34878D82A}">
                    <a16:rowId xmlns:a16="http://schemas.microsoft.com/office/drawing/2014/main" val="3647224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896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263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🏏 Cricket Match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Monika Kennedy</dc:creator>
  <cp:lastModifiedBy>Monika Kennedy</cp:lastModifiedBy>
  <cp:revision>5</cp:revision>
  <dcterms:created xsi:type="dcterms:W3CDTF">2025-09-27T07:43:42Z</dcterms:created>
  <dcterms:modified xsi:type="dcterms:W3CDTF">2025-10-02T06:48:20Z</dcterms:modified>
</cp:coreProperties>
</file>