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70" r:id="rId7"/>
    <p:sldId id="260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38BB1-3EA7-4A73-8905-0D4D84D2C9DD}" v="45" dt="2025-09-06T12:41:01.848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Kennedy" userId="cfa6418485b66d78" providerId="LiveId" clId="{40C38BB1-3EA7-4A73-8905-0D4D84D2C9DD}"/>
    <pc:docChg chg="undo custSel addSld delSld modSld sldOrd">
      <pc:chgData name="Monika Kennedy" userId="cfa6418485b66d78" providerId="LiveId" clId="{40C38BB1-3EA7-4A73-8905-0D4D84D2C9DD}" dt="2025-09-06T12:41:48.776" v="245" actId="14734"/>
      <pc:docMkLst>
        <pc:docMk/>
      </pc:docMkLst>
      <pc:sldChg chg="modSp ord">
        <pc:chgData name="Monika Kennedy" userId="cfa6418485b66d78" providerId="LiveId" clId="{40C38BB1-3EA7-4A73-8905-0D4D84D2C9DD}" dt="2025-09-06T12:40:00.701" v="243" actId="20578"/>
        <pc:sldMkLst>
          <pc:docMk/>
          <pc:sldMk cId="2058401768" sldId="259"/>
        </pc:sldMkLst>
        <pc:spChg chg="mod">
          <ac:chgData name="Monika Kennedy" userId="cfa6418485b66d78" providerId="LiveId" clId="{40C38BB1-3EA7-4A73-8905-0D4D84D2C9DD}" dt="2025-09-06T12:40:00.701" v="243" actId="20578"/>
          <ac:spMkLst>
            <pc:docMk/>
            <pc:sldMk cId="2058401768" sldId="259"/>
            <ac:spMk id="4" creationId="{8F836E2D-BDD8-AB5B-21F3-E45CC9977AF0}"/>
          </ac:spMkLst>
        </pc:spChg>
      </pc:sldChg>
      <pc:sldChg chg="modSp mod">
        <pc:chgData name="Monika Kennedy" userId="cfa6418485b66d78" providerId="LiveId" clId="{40C38BB1-3EA7-4A73-8905-0D4D84D2C9DD}" dt="2025-09-06T06:10:06.903" v="241" actId="20577"/>
        <pc:sldMkLst>
          <pc:docMk/>
          <pc:sldMk cId="1829464007" sldId="260"/>
        </pc:sldMkLst>
        <pc:spChg chg="mod">
          <ac:chgData name="Monika Kennedy" userId="cfa6418485b66d78" providerId="LiveId" clId="{40C38BB1-3EA7-4A73-8905-0D4D84D2C9DD}" dt="2025-09-06T06:10:06.903" v="241" actId="20577"/>
          <ac:spMkLst>
            <pc:docMk/>
            <pc:sldMk cId="1829464007" sldId="260"/>
            <ac:spMk id="3" creationId="{B07871F9-0AA4-24F2-9E2D-DA0D983E40E2}"/>
          </ac:spMkLst>
        </pc:spChg>
      </pc:sldChg>
      <pc:sldChg chg="modSp mod">
        <pc:chgData name="Monika Kennedy" userId="cfa6418485b66d78" providerId="LiveId" clId="{40C38BB1-3EA7-4A73-8905-0D4D84D2C9DD}" dt="2025-09-06T05:53:28.412" v="195" actId="20577"/>
        <pc:sldMkLst>
          <pc:docMk/>
          <pc:sldMk cId="659504632" sldId="264"/>
        </pc:sldMkLst>
        <pc:spChg chg="mod">
          <ac:chgData name="Monika Kennedy" userId="cfa6418485b66d78" providerId="LiveId" clId="{40C38BB1-3EA7-4A73-8905-0D4D84D2C9DD}" dt="2025-09-06T05:53:28.412" v="195" actId="20577"/>
          <ac:spMkLst>
            <pc:docMk/>
            <pc:sldMk cId="659504632" sldId="264"/>
            <ac:spMk id="24" creationId="{EF28127F-9F32-11A8-D6DC-A27AB55DE060}"/>
          </ac:spMkLst>
        </pc:spChg>
      </pc:sldChg>
      <pc:sldChg chg="addSp delSp modSp new mod">
        <pc:chgData name="Monika Kennedy" userId="cfa6418485b66d78" providerId="LiveId" clId="{40C38BB1-3EA7-4A73-8905-0D4D84D2C9DD}" dt="2025-08-31T09:45:59.933" v="122" actId="403"/>
        <pc:sldMkLst>
          <pc:docMk/>
          <pc:sldMk cId="995491367" sldId="267"/>
        </pc:sldMkLst>
        <pc:spChg chg="mod">
          <ac:chgData name="Monika Kennedy" userId="cfa6418485b66d78" providerId="LiveId" clId="{40C38BB1-3EA7-4A73-8905-0D4D84D2C9DD}" dt="2025-08-31T09:45:40.590" v="113" actId="20577"/>
          <ac:spMkLst>
            <pc:docMk/>
            <pc:sldMk cId="995491367" sldId="267"/>
            <ac:spMk id="2" creationId="{AF7333B9-DF5B-09C1-ABB2-B4D751A9AA46}"/>
          </ac:spMkLst>
        </pc:spChg>
        <pc:spChg chg="add mod">
          <ac:chgData name="Monika Kennedy" userId="cfa6418485b66d78" providerId="LiveId" clId="{40C38BB1-3EA7-4A73-8905-0D4D84D2C9DD}" dt="2025-08-31T09:45:59.933" v="122" actId="403"/>
          <ac:spMkLst>
            <pc:docMk/>
            <pc:sldMk cId="995491367" sldId="267"/>
            <ac:spMk id="4" creationId="{DBD8E7EC-6CD9-A1D0-F0BA-43136BF59F45}"/>
          </ac:spMkLst>
        </pc:spChg>
      </pc:sldChg>
      <pc:sldChg chg="modSp new mod">
        <pc:chgData name="Monika Kennedy" userId="cfa6418485b66d78" providerId="LiveId" clId="{40C38BB1-3EA7-4A73-8905-0D4D84D2C9DD}" dt="2025-09-06T07:35:49.513" v="242" actId="1076"/>
        <pc:sldMkLst>
          <pc:docMk/>
          <pc:sldMk cId="272595204" sldId="268"/>
        </pc:sldMkLst>
        <pc:spChg chg="mod">
          <ac:chgData name="Monika Kennedy" userId="cfa6418485b66d78" providerId="LiveId" clId="{40C38BB1-3EA7-4A73-8905-0D4D84D2C9DD}" dt="2025-08-31T09:45:35.573" v="112"/>
          <ac:spMkLst>
            <pc:docMk/>
            <pc:sldMk cId="272595204" sldId="268"/>
            <ac:spMk id="2" creationId="{68827D5C-C815-8019-F52A-978A368541D5}"/>
          </ac:spMkLst>
        </pc:spChg>
        <pc:spChg chg="mod">
          <ac:chgData name="Monika Kennedy" userId="cfa6418485b66d78" providerId="LiveId" clId="{40C38BB1-3EA7-4A73-8905-0D4D84D2C9DD}" dt="2025-09-06T07:35:49.513" v="242" actId="1076"/>
          <ac:spMkLst>
            <pc:docMk/>
            <pc:sldMk cId="272595204" sldId="268"/>
            <ac:spMk id="3" creationId="{5C8A96A2-1920-7A86-38E0-A5983D6DEC5D}"/>
          </ac:spMkLst>
        </pc:spChg>
      </pc:sldChg>
      <pc:sldChg chg="addSp delSp modSp new mod">
        <pc:chgData name="Monika Kennedy" userId="cfa6418485b66d78" providerId="LiveId" clId="{40C38BB1-3EA7-4A73-8905-0D4D84D2C9DD}" dt="2025-09-06T12:41:48.776" v="245" actId="14734"/>
        <pc:sldMkLst>
          <pc:docMk/>
          <pc:sldMk cId="601508105" sldId="269"/>
        </pc:sldMkLst>
        <pc:spChg chg="mod">
          <ac:chgData name="Monika Kennedy" userId="cfa6418485b66d78" providerId="LiveId" clId="{40C38BB1-3EA7-4A73-8905-0D4D84D2C9DD}" dt="2025-08-31T09:49:21.025" v="151" actId="404"/>
          <ac:spMkLst>
            <pc:docMk/>
            <pc:sldMk cId="601508105" sldId="269"/>
            <ac:spMk id="2" creationId="{41C064C5-6EE9-B24B-4D9E-24BFC5676C48}"/>
          </ac:spMkLst>
        </pc:spChg>
        <pc:spChg chg="mod">
          <ac:chgData name="Monika Kennedy" userId="cfa6418485b66d78" providerId="LiveId" clId="{40C38BB1-3EA7-4A73-8905-0D4D84D2C9DD}" dt="2025-08-31T09:54:20.453" v="192" actId="5793"/>
          <ac:spMkLst>
            <pc:docMk/>
            <pc:sldMk cId="601508105" sldId="269"/>
            <ac:spMk id="3" creationId="{6053E09A-6BC5-86F7-D49E-2FB4DA85B36C}"/>
          </ac:spMkLst>
        </pc:spChg>
        <pc:spChg chg="add mod">
          <ac:chgData name="Monika Kennedy" userId="cfa6418485b66d78" providerId="LiveId" clId="{40C38BB1-3EA7-4A73-8905-0D4D84D2C9DD}" dt="2025-08-31T09:54:10.002" v="188" actId="1076"/>
          <ac:spMkLst>
            <pc:docMk/>
            <pc:sldMk cId="601508105" sldId="269"/>
            <ac:spMk id="14" creationId="{2AB925B7-C2AB-DF63-87FD-78A4935C28EE}"/>
          </ac:spMkLst>
        </pc:spChg>
        <pc:graphicFrameChg chg="add mod modGraphic">
          <ac:chgData name="Monika Kennedy" userId="cfa6418485b66d78" providerId="LiveId" clId="{40C38BB1-3EA7-4A73-8905-0D4D84D2C9DD}" dt="2025-09-06T12:41:48.776" v="245" actId="14734"/>
          <ac:graphicFrameMkLst>
            <pc:docMk/>
            <pc:sldMk cId="601508105" sldId="269"/>
            <ac:graphicFrameMk id="6" creationId="{6E7EEAFD-0A0C-A6E9-A0AC-3893A4DBD124}"/>
          </ac:graphicFrameMkLst>
        </pc:graphicFrameChg>
      </pc:sldChg>
      <pc:sldChg chg="addSp delSp modSp new mod ord">
        <pc:chgData name="Monika Kennedy" userId="cfa6418485b66d78" providerId="LiveId" clId="{40C38BB1-3EA7-4A73-8905-0D4D84D2C9DD}" dt="2025-09-06T12:41:01.847" v="244" actId="20578"/>
        <pc:sldMkLst>
          <pc:docMk/>
          <pc:sldMk cId="2909543630" sldId="270"/>
        </pc:sldMkLst>
        <pc:spChg chg="mod">
          <ac:chgData name="Monika Kennedy" userId="cfa6418485b66d78" providerId="LiveId" clId="{40C38BB1-3EA7-4A73-8905-0D4D84D2C9DD}" dt="2025-09-06T06:04:04.631" v="203" actId="108"/>
          <ac:spMkLst>
            <pc:docMk/>
            <pc:sldMk cId="2909543630" sldId="270"/>
            <ac:spMk id="2" creationId="{8ABC440E-C005-32D1-71DB-FEAED88F19AD}"/>
          </ac:spMkLst>
        </pc:spChg>
        <pc:spChg chg="del">
          <ac:chgData name="Monika Kennedy" userId="cfa6418485b66d78" providerId="LiveId" clId="{40C38BB1-3EA7-4A73-8905-0D4D84D2C9DD}" dt="2025-09-06T06:03:55.747" v="202"/>
          <ac:spMkLst>
            <pc:docMk/>
            <pc:sldMk cId="2909543630" sldId="270"/>
            <ac:spMk id="3" creationId="{274AA3CA-249B-A2EA-6F78-C09BC2B65E87}"/>
          </ac:spMkLst>
        </pc:spChg>
        <pc:spChg chg="add mod">
          <ac:chgData name="Monika Kennedy" userId="cfa6418485b66d78" providerId="LiveId" clId="{40C38BB1-3EA7-4A73-8905-0D4D84D2C9DD}" dt="2025-09-06T12:41:01.847" v="244" actId="20578"/>
          <ac:spMkLst>
            <pc:docMk/>
            <pc:sldMk cId="2909543630" sldId="270"/>
            <ac:spMk id="4" creationId="{6B9B8772-F69F-29F7-6ADE-749061641430}"/>
          </ac:spMkLst>
        </pc:spChg>
        <pc:spChg chg="add del mod">
          <ac:chgData name="Monika Kennedy" userId="cfa6418485b66d78" providerId="LiveId" clId="{40C38BB1-3EA7-4A73-8905-0D4D84D2C9DD}" dt="2025-09-06T06:05:06.563" v="216"/>
          <ac:spMkLst>
            <pc:docMk/>
            <pc:sldMk cId="2909543630" sldId="270"/>
            <ac:spMk id="5" creationId="{21011700-2C19-6220-6317-778B4B2BCD3C}"/>
          </ac:spMkLst>
        </pc:spChg>
        <pc:spChg chg="add mod">
          <ac:chgData name="Monika Kennedy" userId="cfa6418485b66d78" providerId="LiveId" clId="{40C38BB1-3EA7-4A73-8905-0D4D84D2C9DD}" dt="2025-09-06T06:06:52.784" v="235" actId="20577"/>
          <ac:spMkLst>
            <pc:docMk/>
            <pc:sldMk cId="2909543630" sldId="270"/>
            <ac:spMk id="7" creationId="{F33A00FA-6402-A616-2726-2E67DDED30C1}"/>
          </ac:spMkLst>
        </pc:spChg>
        <pc:spChg chg="add del mod">
          <ac:chgData name="Monika Kennedy" userId="cfa6418485b66d78" providerId="LiveId" clId="{40C38BB1-3EA7-4A73-8905-0D4D84D2C9DD}" dt="2025-09-06T06:06:06.513" v="223"/>
          <ac:spMkLst>
            <pc:docMk/>
            <pc:sldMk cId="2909543630" sldId="270"/>
            <ac:spMk id="8" creationId="{CD88D5C6-072E-0596-19E1-18BA3B2E6FD4}"/>
          </ac:spMkLst>
        </pc:spChg>
        <pc:spChg chg="add del mod">
          <ac:chgData name="Monika Kennedy" userId="cfa6418485b66d78" providerId="LiveId" clId="{40C38BB1-3EA7-4A73-8905-0D4D84D2C9DD}" dt="2025-09-06T06:09:29.428" v="238"/>
          <ac:spMkLst>
            <pc:docMk/>
            <pc:sldMk cId="2909543630" sldId="270"/>
            <ac:spMk id="10" creationId="{18629E63-A901-9EBD-890B-11B899B1D536}"/>
          </ac:spMkLst>
        </pc:spChg>
      </pc:sldChg>
      <pc:sldChg chg="modSp new del mod">
        <pc:chgData name="Monika Kennedy" userId="cfa6418485b66d78" providerId="LiveId" clId="{40C38BB1-3EA7-4A73-8905-0D4D84D2C9DD}" dt="2025-08-31T09:54:32.414" v="193" actId="47"/>
        <pc:sldMkLst>
          <pc:docMk/>
          <pc:sldMk cId="369973771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515F-2DFD-64E1-4964-8791B403E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D5EA-BADB-5360-C753-8D7181E66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D307-2B73-E306-781D-5EBC7327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C556-D17B-0C9B-8CE6-DF689921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E9F3-1BFA-8890-592C-0ECC6332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78CD-B7F1-B346-D38F-81CB7397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A4976-7EAC-84FF-29FD-AA1A3972E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1CA0-D9B1-7BC2-F4EB-4357C906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ED21-41F6-86DF-12C2-CC5E0736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8377-514C-0461-7B71-0740FEA1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76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2AC6-66F7-33C8-2F2E-E2BD9C98C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446AB-2EEC-F711-95A9-930B94E0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6643-9359-8DBE-2CD3-32DF4C70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4DDE-0B4B-2943-66F0-D1A44E92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8173-2CA0-C3DF-A303-14193735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DE3-DE41-D53D-972E-8116EB9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F6F-913C-334F-0143-151BB09D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9196-034C-1635-BA5C-9A647DD7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2256-B605-7319-0FFE-2F0BBE77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38F7-7FFF-E48B-26EE-8105A8B7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1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1057-7DF3-5CC4-4335-02896DFA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D75C-827C-7DB7-1609-D1F79E5C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AA04-63D7-9AC9-7E59-9FF91ACF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533F-3575-DC2A-DF52-64EDC724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A090-3853-85F5-48B7-ACC7C05A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6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9231-7E00-41B9-67AD-2B1F2C5F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4631-3B94-DCBD-7E75-9FF8D2015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49162-A6B6-326C-AC0D-F3807005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6870-A114-C9F9-BF86-7B4A82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98B8-7C56-024C-7660-E843A9A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AF757-14CC-0042-43A8-CBA0B770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1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1EB-9823-2AA5-286E-F9E52D29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4C88B-7649-67FF-99E1-1B088ECF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541A-2528-E5AF-1DF2-2B0913DE8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629B0-6B5D-F79D-325D-B0EB7E32E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DBD92-480D-4326-5D66-5DE9A8053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0773F-8784-E327-6898-3637EE1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0625C-2C22-385F-F38B-5EBE27FC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9B9BD-FCDF-8AB5-6F0A-5E339A47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BCC1-A20A-2A6F-3ADC-BC819CCD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7FDC7-EA63-545F-7502-9E71129C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7833B-791C-14E8-99E7-73446A9E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1FFD9-2B4D-BEA6-4740-EC680651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6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3D64F-765D-B399-43EA-BBBEC9BB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1797E-96F5-7EEF-26CB-62C030DF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D4304-CE1E-1A9A-F502-DFB5CC94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6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DF47-253E-0084-B3D8-EFDFC406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59E1-F318-FC3B-F2BF-EBC92BF8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487D9-784D-29E9-5A26-1720A2B3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0AD9-BD3E-4F65-FFB3-DDFD97D1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AE5A7-3D37-314D-7185-08F25D84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56F4-04D0-357C-045D-B6F5EDD9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6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B52B-AFA2-EAC0-3608-D28E81F8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F870-791B-4189-DD45-0D76474E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41AD-3848-A7DD-882E-61A4B079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AC401-0BBE-832B-D5A5-7981AAA1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6459-7393-6311-8BF8-875B3FEC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062B-1C2C-812B-B04D-933683B2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5A89-8573-1376-8C62-E78E458E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920D-B151-443B-1626-9A07E983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1756-AD4C-1517-E776-DF693DDB0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5E10-171E-4827-9158-E365F584FA3F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0930-7B82-6394-FA5C-C3D0A078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550C-EE60-3F29-54AF-3AB9597C5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CA8E-C105-44CE-8E76-7446C827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2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487B-4CF9-2672-D454-1B4DAE18C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FE88-5915-9B0E-0800-CE8A42A39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8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5C-C815-8019-F52A-978A368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96A2-1920-7A86-38E0-A5983D6D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432335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did: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40,000 reviews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 set).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on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reviews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 set).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 + binary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for 5 epochs.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helps the model learn patterns in reviews (e.g., “great” → positive, “boring” → negative).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helps prevent overfitting.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Output (Your Logs):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1: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= 75.26%, Val Accuracy = 85.86%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2: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= 87.11%, Val Accuracy = 87.30%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3: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= 90.46%, Val Accuracy = 87.84% ✅ Best epoch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4–5: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increases but Val Accuracy drops slightly →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start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259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64C5-6EE9-B24B-4D9E-24BFC567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📊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E09A-6BC5-86F7-D49E-2FB4DA85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87.4%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0.3695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Insights: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above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model generalizes well.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loss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model is making fewer wrong predictions.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effectively distinguishes between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vs negative reviews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7EEAFD-0A0C-A6E9-A0AC-3893A4DBD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89256"/>
              </p:ext>
            </p:extLst>
          </p:nvPr>
        </p:nvGraphicFramePr>
        <p:xfrm>
          <a:off x="966020" y="3771220"/>
          <a:ext cx="10515600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124304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44309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3271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172086"/>
                  </a:ext>
                </a:extLst>
              </a:tr>
              <a:tr h="2364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4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7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014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B925B7-C2AB-DF63-87FD-78A4935C28EE}"/>
              </a:ext>
            </a:extLst>
          </p:cNvPr>
          <p:cNvSpPr txBox="1"/>
          <p:nvPr/>
        </p:nvSpPr>
        <p:spPr>
          <a:xfrm>
            <a:off x="1122106" y="5356840"/>
            <a:ext cx="93971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(Precision = 0.90)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The model is very good at correctly identifying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(less false positives).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(Recall = 0.91)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The model rarely misses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Performance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Both classes have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F1-scores ~0.87–0.88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consistent results.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= 87%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10,000 test samples.</a:t>
            </a:r>
          </a:p>
        </p:txBody>
      </p:sp>
    </p:spTree>
    <p:extLst>
      <p:ext uri="{BB962C8B-B14F-4D97-AF65-F5344CB8AC3E}">
        <p14:creationId xmlns:p14="http://schemas.microsoft.com/office/powerpoint/2010/main" val="60150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6F2-8FE6-8D01-E8A0-D351E577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📊 Dataset Overview (IMDB Sentiment Dataset)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6FB2E2-AF5B-45A9-2D84-7432E5C3B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678" y="1395129"/>
            <a:ext cx="9436510" cy="255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50,000 rows × 2 columns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review (text), sentiment (label)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→ 25,000 reviews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→ 25,000 reviews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 ✅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AC5C3-69F4-2671-08FE-EA2CBDA0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38" y="2874859"/>
            <a:ext cx="5314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A95-E4ED-DA6B-377C-8E7EE2EC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7" y="955060"/>
            <a:ext cx="10515600" cy="1325563"/>
          </a:xfrm>
        </p:spPr>
        <p:txBody>
          <a:bodyPr/>
          <a:lstStyle/>
          <a:p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 &amp; Preprocessing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836E2D-BDD8-AB5B-21F3-E45CC9977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908" y="1766610"/>
            <a:ext cx="10515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Eliminates unwanted formatting (&lt;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&lt;p&gt;, etc.)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Removes numbers, punctuation, and symbols for cleaner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uniformity by converting all words to lowercase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Extra 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Replaces multiple spaces with a single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Clean Column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Stores preprocessed reviews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clean_review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positive → 1 and negative →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numerical label column for 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becomes consistent and noise-free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ready for tokenization/vectorization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effective 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5D9C-7169-0510-7818-05FBA0A7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Review Lengths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33427A2-ACF6-9C8A-0357-49454FE9C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4" y="1502688"/>
            <a:ext cx="4560555" cy="40220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28127F-9F32-11A8-D6DC-A27AB55DE060}"/>
              </a:ext>
            </a:extLst>
          </p:cNvPr>
          <p:cNvSpPr txBox="1"/>
          <p:nvPr/>
        </p:nvSpPr>
        <p:spPr>
          <a:xfrm>
            <a:off x="5063614" y="1728370"/>
            <a:ext cx="71283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&amp; Outliers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review length extends up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~2500 words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beyond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words are 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(long-tail behavior).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reviews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often contain rich, detailed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Implications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May need normalization/handling of extreme lengths.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Short reviews provide bulk feedback, but long reviews may hold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in-depth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0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49B5D-579C-8926-0B2F-F16A4AE3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5" y="1023809"/>
            <a:ext cx="5915639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9B76E-AB55-9B2B-DA30-1821DB9B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023810"/>
            <a:ext cx="5374865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1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440E-C005-32D1-71DB-FEAED88F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 &amp; Normalization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B8772-F69F-29F7-6ADE-749061641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716" y="1552189"/>
            <a:ext cx="116140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 into training (80%) and testing (20%), keeping label balance (stratified split).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review lengths and normalized them with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Purpose: Ensure fair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moSaved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scaler for later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and normalize review length as an auxiliary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A00FA-6402-A616-2726-2E67DDED30C1}"/>
              </a:ext>
            </a:extLst>
          </p:cNvPr>
          <p:cNvSpPr txBox="1"/>
          <p:nvPr/>
        </p:nvSpPr>
        <p:spPr>
          <a:xfrm>
            <a:off x="580102" y="3104377"/>
            <a:ext cx="106286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Split → preserves class balance for fair evaluation.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→ ensures review length is on the same scale as other features.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with large values (like review length in hundreds) can dominate smaller-scale features (like embeddings).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optimization stable and training faster.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on Train Only → avoids data leakage (test data influencing training).</a:t>
            </a:r>
          </a:p>
        </p:txBody>
      </p:sp>
    </p:spTree>
    <p:extLst>
      <p:ext uri="{BB962C8B-B14F-4D97-AF65-F5344CB8AC3E}">
        <p14:creationId xmlns:p14="http://schemas.microsoft.com/office/powerpoint/2010/main" val="290954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5A53-048B-B2A2-D9B8-08EF6C2B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0" y="41962"/>
            <a:ext cx="12120717" cy="1325563"/>
          </a:xfrm>
        </p:spPr>
        <p:txBody>
          <a:bodyPr/>
          <a:lstStyle/>
          <a:p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(Text → Numbers)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871F9-0AA4-24F2-9E2D-DA0D983E4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6541" y="1490636"/>
            <a:ext cx="767498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What we did: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text reviews into sequences of integers.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unique word got mapped to a unique index (e.g.,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“good” → 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“bad” → 45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Kept only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10,000 most frequent words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(MAX_WORDS=10000) to reduce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Why we did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ML/DL models can’t work directly with raw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transforms unstructured text into structured numeric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Restricting vocabulary improves training efficiency &amp; avoids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size: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40,000 reviews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set size: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10,000 reviews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6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5719-21B8-3E1F-E276-70DCF515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188144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Padding (Equalizing Input Lengths)</a:t>
            </a:r>
            <a:endParaRPr lang="en-IN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AC237-73B4-BBA4-AF3F-3734F4D53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87" y="1275191"/>
            <a:ext cx="69251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What we did: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sequence length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 tokens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(MAX_LEN=200).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shorter than 200 → padded with zeros.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longer than 200 → truncated.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Why we did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(like LSTM) require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fixed-size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Padding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batch training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Truncating prevents excessively long reviews from dominating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Output: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X_test_pad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shape: (10000, 200)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3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33B9-DF5B-09C1-ABB2-B4D751A9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D8E7EC-6CD9-A1D0-F0BA-43136BF59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219" y="1473668"/>
            <a:ext cx="1102933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we did: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Embedding + LSTM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 converts words → dense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captures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 dependencies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text (good for sentiment).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Dense layers for classification (positive vs negative).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LSTMs are excellent for text sentiment because they learn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 reduce dimensionality and improve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9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862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Sentiment Analysis </vt:lpstr>
      <vt:lpstr> 📊 Dataset Overview (IMDB Sentiment Dataset)</vt:lpstr>
      <vt:lpstr>Text Cleaning &amp; Preprocessing </vt:lpstr>
      <vt:lpstr>Distribution of Review Lengths</vt:lpstr>
      <vt:lpstr>PowerPoint Presentation</vt:lpstr>
      <vt:lpstr>Train-Test Split &amp; Normalization</vt:lpstr>
      <vt:lpstr>Tokenization (Text → Numbers)</vt:lpstr>
      <vt:lpstr>Sequence Padding (Equalizing Input Lengths)</vt:lpstr>
      <vt:lpstr>Model building</vt:lpstr>
      <vt:lpstr>Model Training</vt:lpstr>
      <vt:lpstr>📊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1</cp:revision>
  <dcterms:created xsi:type="dcterms:W3CDTF">2025-08-31T06:02:09Z</dcterms:created>
  <dcterms:modified xsi:type="dcterms:W3CDTF">2025-09-06T12:41:59Z</dcterms:modified>
</cp:coreProperties>
</file>