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38B07-992B-4EA8-9AF1-B01CA176668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DA35C-EF00-45FF-8C07-3C3F7311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9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2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74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9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4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6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0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8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8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DF25-C1E8-4BCF-9D69-852A97FAA2AB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047-4B8A-4F0A-ADC4-22971790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45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59F1-D7A6-4687-AC63-70724C3C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860" y="296740"/>
            <a:ext cx="9001462" cy="2387600"/>
          </a:xfrm>
        </p:spPr>
        <p:txBody>
          <a:bodyPr/>
          <a:lstStyle/>
          <a:p>
            <a:r>
              <a:rPr lang="en-GB" i="1" dirty="0"/>
              <a:t>Faster deployment few clicks away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82831-D770-36CF-650F-13D0D2989DD8}"/>
              </a:ext>
            </a:extLst>
          </p:cNvPr>
          <p:cNvSpPr txBox="1"/>
          <p:nvPr/>
        </p:nvSpPr>
        <p:spPr>
          <a:xfrm>
            <a:off x="1916349" y="3180945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Outline:</a:t>
            </a:r>
          </a:p>
          <a:p>
            <a:pPr marL="342900" indent="-342900">
              <a:buAutoNum type="alphaUcPeriod"/>
            </a:pPr>
            <a:r>
              <a:rPr lang="en-GB" dirty="0"/>
              <a:t>What is CI/CD ?</a:t>
            </a:r>
          </a:p>
          <a:p>
            <a:pPr marL="342900" indent="-342900">
              <a:buAutoNum type="alphaUcPeriod"/>
            </a:pPr>
            <a:r>
              <a:rPr lang="en-GB" dirty="0"/>
              <a:t>What they offer?</a:t>
            </a:r>
          </a:p>
        </p:txBody>
      </p:sp>
    </p:spTree>
    <p:extLst>
      <p:ext uri="{BB962C8B-B14F-4D97-AF65-F5344CB8AC3E}">
        <p14:creationId xmlns:p14="http://schemas.microsoft.com/office/powerpoint/2010/main" val="207353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79E-882D-03E8-E256-CB8D63DE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4" y="198437"/>
            <a:ext cx="9001462" cy="1655763"/>
          </a:xfrm>
        </p:spPr>
        <p:txBody>
          <a:bodyPr>
            <a:normAutofit/>
          </a:bodyPr>
          <a:lstStyle/>
          <a:p>
            <a:r>
              <a:rPr lang="en-GB" dirty="0"/>
              <a:t>What is CI/CD ?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38E6-AF0F-24F9-FC58-0A52D55FC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030" y="1284052"/>
            <a:ext cx="10421633" cy="527239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CI  stands for continuous Integration is</a:t>
            </a:r>
          </a:p>
          <a:p>
            <a:pPr algn="l"/>
            <a:r>
              <a:rPr lang="en-GB" dirty="0"/>
              <a:t> a methodology to pack the code</a:t>
            </a:r>
          </a:p>
          <a:p>
            <a:pPr algn="l"/>
            <a:r>
              <a:rPr lang="en-GB" dirty="0"/>
              <a:t> from development team ready to </a:t>
            </a:r>
          </a:p>
          <a:p>
            <a:pPr algn="l"/>
            <a:r>
              <a:rPr lang="en-GB" dirty="0"/>
              <a:t>serve the users </a:t>
            </a:r>
          </a:p>
          <a:p>
            <a:pPr algn="l"/>
            <a:r>
              <a:rPr lang="en-GB" dirty="0"/>
              <a:t>Example for some tasks 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Build code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Run simple tests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Scan Security Vulnerabilities ….</a:t>
            </a:r>
          </a:p>
          <a:p>
            <a:pPr algn="l"/>
            <a:r>
              <a:rPr lang="en-GB" dirty="0"/>
              <a:t>With automated workflow  , all the process that we have to go through in order to have an artifact (package ready for deployment )</a:t>
            </a:r>
          </a:p>
          <a:p>
            <a:pPr algn="l"/>
            <a:r>
              <a:rPr lang="en-GB" dirty="0"/>
              <a:t>Fewer mistakes , less time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85725-A398-F6BD-D25C-0CD3A164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61" y="1498059"/>
            <a:ext cx="3171217" cy="18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3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79E-882D-03E8-E256-CB8D63DE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4" y="198437"/>
            <a:ext cx="9001462" cy="1655763"/>
          </a:xfrm>
        </p:spPr>
        <p:txBody>
          <a:bodyPr>
            <a:normAutofit/>
          </a:bodyPr>
          <a:lstStyle/>
          <a:p>
            <a:r>
              <a:rPr lang="en-GB" dirty="0"/>
              <a:t>What is CI/CD ?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38E6-AF0F-24F9-FC58-0A52D55FC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030" y="1284052"/>
            <a:ext cx="10421633" cy="527239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CD stands for continuous Delivery   is a methodology to utilize the</a:t>
            </a:r>
          </a:p>
          <a:p>
            <a:pPr algn="l"/>
            <a:r>
              <a:rPr lang="en-GB" dirty="0"/>
              <a:t> code and deliver the content to    the consumer</a:t>
            </a:r>
          </a:p>
          <a:p>
            <a:pPr algn="l"/>
            <a:r>
              <a:rPr lang="en-GB" dirty="0"/>
              <a:t>Example for some tasks 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GB" dirty="0"/>
              <a:t>Create the infrastructure </a:t>
            </a:r>
          </a:p>
          <a:p>
            <a:pPr algn="l"/>
            <a:r>
              <a:rPr lang="en-GB" dirty="0"/>
              <a:t>Prepare it </a:t>
            </a:r>
          </a:p>
          <a:p>
            <a:pPr algn="l"/>
            <a:r>
              <a:rPr lang="en-GB" dirty="0"/>
              <a:t>Deploy the code </a:t>
            </a:r>
          </a:p>
          <a:p>
            <a:pPr algn="l"/>
            <a:r>
              <a:rPr lang="en-GB" dirty="0"/>
              <a:t>Run smoke test </a:t>
            </a:r>
          </a:p>
          <a:p>
            <a:pPr algn="l"/>
            <a:r>
              <a:rPr lang="en-GB" dirty="0"/>
              <a:t>With automated workflow  , all the process that we have to go through in order to have an artifact (package ready for deployment )</a:t>
            </a:r>
          </a:p>
          <a:p>
            <a:pPr algn="l"/>
            <a:r>
              <a:rPr lang="en-GB" sz="2400" b="0" i="0" u="none" strike="noStrike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Less infrastructure costs from unused resources</a:t>
            </a:r>
            <a:r>
              <a:rPr lang="en-GB" dirty="0"/>
              <a:t>, less time </a:t>
            </a:r>
          </a:p>
          <a:p>
            <a:pPr algn="l"/>
            <a:endParaRPr lang="en-GB" dirty="0"/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70F1B-6023-5E1D-4CF0-E7F6F03A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32" y="2747841"/>
            <a:ext cx="5325193" cy="18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00ED5-7051-C8A2-510E-F25427E01283}"/>
              </a:ext>
            </a:extLst>
          </p:cNvPr>
          <p:cNvSpPr txBox="1"/>
          <p:nvPr/>
        </p:nvSpPr>
        <p:spPr>
          <a:xfrm>
            <a:off x="745724" y="727969"/>
            <a:ext cx="10164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u="sng" dirty="0"/>
              <a:t>What CI/CD offers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Faster delivery of the new feature as the whole pipeline runs without minimum human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Standardized method to deliver feature / fix make the delivery quicker and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Quick Rollback in case of any failure  to return production to working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Rockwell" panose="02060603020205020403" pitchFamily="18" charset="0"/>
              </a:rPr>
              <a:t>Minimum downtime at each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</a:rPr>
              <a:t>R</a:t>
            </a:r>
            <a:r>
              <a:rPr lang="en-GB" sz="2400" dirty="0">
                <a:solidFill>
                  <a:srgbClr val="FFFFFF"/>
                </a:solidFill>
                <a:latin typeface="Rockwell" panose="02060603020205020403" pitchFamily="18" charset="0"/>
              </a:rPr>
              <a:t>educe costs of infrastructure and ability to well track the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Rockwell" panose="02060603020205020403" pitchFamily="18" charset="0"/>
              </a:rPr>
              <a:t>Keep track of failed deployment , less time to spot the issue , less time to fix them  too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Rockwell" panose="02060603020205020403" pitchFamily="18" charset="0"/>
              </a:rPr>
              <a:t> </a:t>
            </a:r>
            <a:endParaRPr lang="en-GB" sz="2400" b="0" i="0" u="none" strike="noStrike" kern="1200" dirty="0">
              <a:solidFill>
                <a:srgbClr val="FFFFFF"/>
              </a:solidFill>
              <a:effectLst/>
              <a:latin typeface="Rockwell" panose="02060603020205020403" pitchFamily="18" charset="0"/>
            </a:endParaRPr>
          </a:p>
          <a:p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761</TotalTime>
  <Words>250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Faster deployment few clicks away </vt:lpstr>
      <vt:lpstr>What is CI/CD ? </vt:lpstr>
      <vt:lpstr>What is CI/CD 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deployment few clicks away </dc:title>
  <dc:creator>dola biso</dc:creator>
  <cp:lastModifiedBy>dola biso</cp:lastModifiedBy>
  <cp:revision>3</cp:revision>
  <dcterms:created xsi:type="dcterms:W3CDTF">2022-10-23T10:33:05Z</dcterms:created>
  <dcterms:modified xsi:type="dcterms:W3CDTF">2022-11-02T22:05:41Z</dcterms:modified>
</cp:coreProperties>
</file>