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1" autoAdjust="0"/>
    <p:restoredTop sz="9950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8/30/2025</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179341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14235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583657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6449436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473283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621043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578433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90531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736283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968987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69770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207316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0708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4550599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198011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909841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7"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208933" cy="685800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14" name="文本框"/>
          <p:cNvSpPr>
            <a:spLocks xmlns:a="http://schemas.openxmlformats.org/drawingml/2006/main" noGrp="1"/>
          </p:cNvSpPr>
          <p:nvPr>
            <p:ph type="dt" idx="10"/>
          </p:nvPr>
        </p:nvSpPr>
        <p:spPr>
          <a:xfrm xmlns:a="http://schemas.openxmlformats.org/drawingml/2006/main" rot="0">
            <a:off x="609600" y="6245225"/>
            <a:ext cx="2844800"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sz="1400">
              <a:latin typeface="Arial" pitchFamily="0" charset="0"/>
              <a:ea typeface="SimSun" pitchFamily="0" charset="0"/>
              <a:cs typeface="Arial" pitchFamily="0" charset="0"/>
            </a:endParaRPr>
          </a:p>
        </p:txBody>
      </p:sp>
      <p:sp>
        <p:nvSpPr>
          <p:cNvPr id="15" name="文本框"/>
          <p:cNvSpPr>
            <a:spLocks xmlns:a="http://schemas.openxmlformats.org/drawingml/2006/main" noGrp="1"/>
          </p:cNvSpPr>
          <p:nvPr>
            <p:ph type="ftr"/>
          </p:nvPr>
        </p:nvSpPr>
        <p:spPr>
          <a:xfrm xmlns:a="http://schemas.openxmlformats.org/drawingml/2006/main" rot="0">
            <a:off x="4165600" y="6245225"/>
            <a:ext cx="38607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endParaRPr lang="zh-CN" altLang="en-US" sz="1400">
              <a:latin typeface="Arial" pitchFamily="0" charset="0"/>
              <a:ea typeface="SimSun" pitchFamily="0" charset="0"/>
              <a:cs typeface="Arial" pitchFamily="0" charset="0"/>
            </a:endParaRPr>
          </a:p>
        </p:txBody>
      </p:sp>
      <p:sp>
        <p:nvSpPr>
          <p:cNvPr id="16" name="文本框"/>
          <p:cNvSpPr>
            <a:spLocks xmlns:a="http://schemas.openxmlformats.org/drawingml/2006/main" noGrp="1"/>
          </p:cNvSpPr>
          <p:nvPr>
            <p:ph type="sldNum"/>
          </p:nvPr>
        </p:nvSpPr>
        <p:spPr>
          <a:xfrm xmlns:a="http://schemas.openxmlformats.org/drawingml/2006/main" rot="0">
            <a:off x="8737600" y="6245225"/>
            <a:ext cx="28447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163481847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705500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523897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64494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298811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68656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421699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751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43311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 cstate="print"/>
          <a:stretch>
            <a:fillRect/>
          </a:stretch>
        </p:blipFill>
        <p:spPr>
          <a:xfrm rot="0">
            <a:off x="0" y="0"/>
            <a:ext cx="12208933" cy="6858000"/>
          </a:xfrm>
          <a:prstGeom prst="rect"/>
          <a:noFill/>
          <a:ln w="9525" cmpd="sng" cap="flat">
            <a:noFill/>
            <a:prstDash val="solid"/>
            <a:round/>
          </a:ln>
        </p:spPr>
      </p:pic>
      <p:sp>
        <p:nvSpPr>
          <p:cNvPr id="3" name="文本框"/>
          <p:cNvSpPr>
            <a:spLocks noGrp="1"/>
          </p:cNvSpPr>
          <p:nvPr>
            <p:ph type="title"/>
          </p:nvPr>
        </p:nvSpPr>
        <p:spPr>
          <a:xfrm rot="0">
            <a:off x="609600" y="190500"/>
            <a:ext cx="10972800" cy="582613"/>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09600" y="1174750"/>
            <a:ext cx="10972800" cy="4953000"/>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609600" y="6245225"/>
            <a:ext cx="2844800" cy="476249"/>
          </a:xfrm>
          <a:prstGeom prst="rect"/>
          <a:noFill/>
          <a:ln w="12700" cmpd="sng" cap="flat">
            <a:noFill/>
            <a:prstDash val="solid"/>
            <a:round/>
          </a:ln>
        </p:spPr>
        <p:txBody>
          <a:bodyPr vert="horz" wrap="square" lIns="91440" tIns="45720" rIns="91440" bIns="45720" anchor="t" anchorCtr="0">
            <a:prstTxWarp prst="textNoShape"/>
          </a:bodyPr>
          <a:lstStyle/>
          <a:p>
            <a:fld id="{CAD2D6BD-DE1B-4B5F-8B41-2702339687B9}" type="datetime1">
              <a:rPr lang="en-US" altLang="zh-CN" sz="1400">
                <a:latin typeface="Arial" pitchFamily="0" charset="0"/>
                <a:ea typeface="SimSun" pitchFamily="0" charset="0"/>
                <a:cs typeface="Arial" pitchFamily="0" charset="0"/>
              </a:rPr>
              <a:t>8/30/2025</a:t>
            </a:fld>
            <a:endParaRPr lang="zh-CN" altLang="en-US" sz="1400">
              <a:latin typeface="Arial" pitchFamily="0" charset="0"/>
              <a:ea typeface="SimSun" pitchFamily="0" charset="0"/>
              <a:cs typeface="Arial" pitchFamily="0" charset="0"/>
            </a:endParaRPr>
          </a:p>
        </p:txBody>
      </p:sp>
      <p:sp>
        <p:nvSpPr>
          <p:cNvPr id="6" name="文本框"/>
          <p:cNvSpPr>
            <a:spLocks noGrp="1"/>
          </p:cNvSpPr>
          <p:nvPr>
            <p:ph type="ftr" idx="3"/>
          </p:nvPr>
        </p:nvSpPr>
        <p:spPr>
          <a:xfrm rot="0">
            <a:off x="4165600" y="6245225"/>
            <a:ext cx="3860799" cy="476249"/>
          </a:xfrm>
          <a:prstGeom prst="rect"/>
          <a:noFill/>
          <a:ln w="12700" cmpd="sng" cap="flat">
            <a:noFill/>
            <a:prstDash val="solid"/>
            <a:round/>
          </a:ln>
        </p:spPr>
        <p:txBody>
          <a:bodyPr vert="horz" wrap="square" lIns="91440" tIns="45720" rIns="91440" bIns="45720" anchor="t" anchorCtr="0">
            <a:prstTxWarp prst="textNoShape"/>
          </a:bodyPr>
          <a:lstStyle/>
          <a:p>
            <a:pPr algn="ctr"/>
            <a:endParaRPr lang="zh-CN" altLang="en-US" sz="1400">
              <a:latin typeface="Arial" pitchFamily="0" charset="0"/>
              <a:ea typeface="SimSun" pitchFamily="0" charset="0"/>
              <a:cs typeface="Arial" pitchFamily="0" charset="0"/>
            </a:endParaRPr>
          </a:p>
        </p:txBody>
      </p:sp>
      <p:sp>
        <p:nvSpPr>
          <p:cNvPr id="7" name="文本框"/>
          <p:cNvSpPr>
            <a:spLocks noGrp="1"/>
          </p:cNvSpPr>
          <p:nvPr>
            <p:ph type="sldNum" idx="4"/>
          </p:nvPr>
        </p:nvSpPr>
        <p:spPr>
          <a:xfrm rot="0">
            <a:off x="8737600" y="6245225"/>
            <a:ext cx="2844799" cy="476249"/>
          </a:xfrm>
          <a:prstGeom prst="rect"/>
          <a:noFill/>
          <a:ln w="12700" cmpd="sng" cap="flat">
            <a:noFill/>
            <a:prstDash val="solid"/>
            <a:round/>
          </a:ln>
        </p:spPr>
        <p:txBody>
          <a:bodyPr vert="horz" wrap="square" lIns="91440" tIns="45720" rIns="91440" bIns="45720" anchor="t" anchorCtr="0">
            <a:prstTxWarp prst="textNoShape"/>
          </a:bodyPr>
          <a:lstStyle/>
          <a:p>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175211650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fontAlgn="base" hangingPunct="1">
        <a:spcBef>
          <a:spcPts val="0"/>
        </a:spcBef>
        <a:spcAft>
          <a:spcPts val="0"/>
        </a:spcAft>
        <a:buNone/>
        <a:defRPr sz="3600" kern="1200">
          <a:solidFill>
            <a:schemeClr val="tx1"/>
          </a:solidFill>
          <a:latin typeface="Arial" pitchFamily="0" charset="0"/>
          <a:ea typeface="SimSun" pitchFamily="0" charset="0"/>
          <a:cs typeface="Arial" pitchFamily="0" charset="0"/>
        </a:defRPr>
      </a:lvl1pPr>
    </p:titleStyle>
    <p:bodyStyle>
      <a:lvl1pPr marL="342900" indent="-342900" algn="l" defTabSz="914400" fontAlgn="base" hangingPunct="1">
        <a:spcBef>
          <a:spcPct val="20000"/>
        </a:spcBef>
        <a:spcAft>
          <a:spcPts val="0"/>
        </a:spcAft>
        <a:buChar char="•"/>
        <a:defRPr sz="3200" kern="1200">
          <a:solidFill>
            <a:schemeClr val="tx1"/>
          </a:solidFill>
          <a:latin typeface="Arial" pitchFamily="0" charset="0"/>
          <a:ea typeface="SimSun" pitchFamily="0" charset="0"/>
          <a:cs typeface="Arial" pitchFamily="0" charset="0"/>
        </a:defRPr>
      </a:lvl1pPr>
      <a:lvl2pPr marL="742950" indent="-285750" algn="l" defTabSz="914400" fontAlgn="base" hangingPunct="1">
        <a:spcBef>
          <a:spcPct val="20000"/>
        </a:spcBef>
        <a:spcAft>
          <a:spcPts val="0"/>
        </a:spcAft>
        <a:buChar char="–"/>
        <a:defRPr sz="2800" kern="1200">
          <a:solidFill>
            <a:schemeClr val="tx1"/>
          </a:solidFill>
          <a:latin typeface="Arial" pitchFamily="0" charset="0"/>
          <a:ea typeface="SimSun" pitchFamily="0" charset="0"/>
          <a:cs typeface="Arial" pitchFamily="0" charset="0"/>
        </a:defRPr>
      </a:lvl2pPr>
      <a:lvl3pPr marL="1143000" indent="-228600" algn="l" defTabSz="914400" fontAlgn="base" hangingPunct="1">
        <a:spcBef>
          <a:spcPct val="20000"/>
        </a:spcBef>
        <a:spcAft>
          <a:spcPts val="0"/>
        </a:spcAft>
        <a:buChar char="•"/>
        <a:defRPr sz="2400" kern="1200">
          <a:solidFill>
            <a:schemeClr val="tx1"/>
          </a:solidFill>
          <a:latin typeface="Arial" pitchFamily="0" charset="0"/>
          <a:ea typeface="SimSun" pitchFamily="0" charset="0"/>
          <a:cs typeface="Arial" pitchFamily="0" charset="0"/>
        </a:defRPr>
      </a:lvl3pPr>
      <a:lvl4pPr marL="16002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4pPr>
      <a:lvl5pPr marL="20574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18" name="矩形"/>
          <p:cNvSpPr>
            <a:spLocks/>
          </p:cNvSpPr>
          <p:nvPr/>
        </p:nvSpPr>
        <p:spPr>
          <a:xfrm rot="0">
            <a:off x="179704" y="0"/>
            <a:ext cx="11917045" cy="685736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 Digital portfolio</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 Name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Monika .S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Register Number : 2413408050012</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2037</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Nuid: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7C3690953C809739D8F4EB6B21A0</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Department : BCA Department of Computer Science </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College : TBML College , Annamalai University </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54459424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矩形"/>
          <p:cNvSpPr>
            <a:spLocks/>
          </p:cNvSpPr>
          <p:nvPr/>
        </p:nvSpPr>
        <p:spPr>
          <a:xfrm rot="0">
            <a:off x="527685" y="186690"/>
            <a:ext cx="10747375" cy="62210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 Results</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Successfully developed a fully functional, responsive, and secure web application.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Implemented a data-driven approach to portfolio management, moving beyond static presentation.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Provides tangible value to students by not just showcasing skills, but also guiding their learning journey.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Improves visibility and accessibility for academic and professional opportunities by offering a centralized, insightful platform.</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462049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2" cstate="print"/>
          <a:stretch>
            <a:fillRect/>
          </a:stretch>
        </p:blipFill>
        <p:spPr>
          <a:xfrm rot="0">
            <a:off x="2190716" y="1409678"/>
            <a:ext cx="7810381" cy="4038538"/>
          </a:xfrm>
          <a:prstGeom prst="rect"/>
          <a:noFill/>
          <a:ln w="12700" cmpd="sng" cap="flat">
            <a:noFill/>
            <a:prstDash val="solid"/>
            <a:miter/>
          </a:ln>
        </p:spPr>
      </p:pic>
    </p:spTree>
    <p:extLst>
      <p:ext uri="{BB962C8B-B14F-4D97-AF65-F5344CB8AC3E}">
        <p14:creationId xmlns:p14="http://schemas.microsoft.com/office/powerpoint/2010/main" val="183695056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矩形"/>
          <p:cNvSpPr>
            <a:spLocks/>
          </p:cNvSpPr>
          <p:nvPr/>
        </p:nvSpPr>
        <p:spPr>
          <a:xfrm rot="0">
            <a:off x="0" y="0"/>
            <a:ext cx="11892915" cy="677799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73023780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矩形"/>
          <p:cNvSpPr>
            <a:spLocks/>
          </p:cNvSpPr>
          <p:nvPr/>
        </p:nvSpPr>
        <p:spPr>
          <a:xfrm rot="0">
            <a:off x="337820" y="234950"/>
            <a:ext cx="10503535" cy="524827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Project Title</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r>
              <a:rPr lang="en-US" altLang="zh-CN" sz="2500" b="0" i="0" u="none" strike="noStrike" kern="1200" cap="none" spc="0" baseline="0">
                <a:solidFill>
                  <a:srgbClr val="404040"/>
                </a:solidFill>
                <a:latin typeface="quote-cjk-patch" pitchFamily="0" charset="0"/>
                <a:ea typeface="quote-cjk-patch" pitchFamily="0" charset="0"/>
                <a:cs typeface="Arial" pitchFamily="0" charset="0"/>
              </a:rPr>
              <a:t>Smart Digital Portfolio with Skill Analytics &amp; Recommendation</a:t>
            </a:r>
            <a:endParaRPr lang="zh-CN" altLang="en-US" sz="25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85655277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179704" y="188594"/>
            <a:ext cx="11666219" cy="65646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1800" b="0" i="0" u="none" strike="noStrike" kern="1200" cap="none" spc="0" baseline="0">
                <a:solidFill>
                  <a:srgbClr val="404040"/>
                </a:solidFill>
                <a:latin typeface="quote-cjk-patch" pitchFamily="0" charset="0"/>
                <a:ea typeface="quote-cjk-patch" pitchFamily="0" charset="0"/>
                <a:cs typeface="Arial" pitchFamily="0" charset="0"/>
              </a:rPr>
              <a:t>  </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Agenda</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Tools &amp; Technologie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Design &amp; Layout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Features &amp; Functionality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Results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Sample Output Images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GitHub Link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None/>
            </a:pP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2033819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矩形"/>
          <p:cNvSpPr>
            <a:spLocks/>
          </p:cNvSpPr>
          <p:nvPr/>
        </p:nvSpPr>
        <p:spPr>
          <a:xfrm rot="0">
            <a:off x="0" y="62864"/>
            <a:ext cx="12095480" cy="66592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struggle to effectively maintain and organize their academic and personal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Traditional resumes are static and fail to showcase the depth of a student's work.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There is a gap between showcasing projects and getting actionable feedback on skill development.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find it time-consuming to manually assess a candidate's entire skillset from a PDF</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9734585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矩形"/>
          <p:cNvSpPr>
            <a:spLocks/>
          </p:cNvSpPr>
          <p:nvPr/>
        </p:nvSpPr>
        <p:spPr>
          <a:xfrm rot="0">
            <a:off x="64134" y="0"/>
            <a:ext cx="12127864"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2553685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矩形"/>
          <p:cNvSpPr>
            <a:spLocks/>
          </p:cNvSpPr>
          <p:nvPr/>
        </p:nvSpPr>
        <p:spPr>
          <a:xfrm rot="0">
            <a:off x="0" y="186690"/>
            <a:ext cx="12109450" cy="687260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&amp; Graduates: Primary users who can showcase their work, track portfolio visibility, and receive personalized learning paths.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&amp; HR Professionals: Benefit from a standardized, comprehensive view of a candidate's abilities, including project demos and verified skill analytics.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Academic Institutions &amp; Mentors: Can use the platform to track student progress over time and guide them based on data-driven skill recommendations.</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6334631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矩形"/>
          <p:cNvSpPr>
            <a:spLocks/>
          </p:cNvSpPr>
          <p:nvPr/>
        </p:nvSpPr>
        <p:spPr>
          <a:xfrm rot="0">
            <a:off x="71120" y="0"/>
            <a:ext cx="12120880"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Tools &amp; Technologies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Frontend: HTML5, CSS3, JavaScript (React.js / Next.js)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Backend: Node.js with Express.js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Database: MongoDB (for flexible data storage)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Analytics Engine: Python (Pandas, NumPy) for processing visitor data</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Recommendation System: A machine learning model (e.g., collaborative filtering) or a rules-based engine integrated via API.</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Version Control &amp; Deployment: GitHub, Vercel/Netlify/Heroku</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26228530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71120" y="0"/>
            <a:ext cx="12120880" cy="69703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Design &amp; Layout</a:t>
            </a: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42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Modern &amp; Minimalist Design: Focus on content with clean typography and ample white space.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Fully Responsive: Seamless experience on desktop, tablet, and mobile.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20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Key Sections: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Hero Section: Name, title, and brief intro.</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About Me: Detailed bio and passion.</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Skills &amp; Analytics: Visual charts (e.g., bar charts for skill proficiency, line charts for portfolio views).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Project Showcase: Filterable grid of projects with details and links.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Recommendations: A dedicated section for suggested skills and courses.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Contact Form: With integrated validation.</a:t>
            </a:r>
            <a:endParaRPr lang="zh-CN" altLang="en-US" sz="275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35256924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矩形"/>
          <p:cNvSpPr>
            <a:spLocks/>
          </p:cNvSpPr>
          <p:nvPr/>
        </p:nvSpPr>
        <p:spPr>
          <a:xfrm rot="0">
            <a:off x="635" y="-635"/>
            <a:ext cx="12191366" cy="685927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Features &amp; Functionality</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2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Dynamic Skill Analytics Dashboard: Charts showing portfolio view counts, visitor geographic location, and popular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Personalized Skill Recommendations: Suggests relevant skills to learn next based on the user's current profile and trending skills in their field.</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Interactive Project Gallery: Filter projects by technology used (e.g., show all "Python"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Resume/CV Download: Option for visitors to download a PDF resume directly.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Secure Contact Form: Backend API to receive and manage messages without revealing personal email.</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Dark/Light Mode Toggle: For user preference and reduced eye str</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ain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491492898"/>
      </p:ext>
    </p:extLst>
  </p:cSld>
  <p:clrMapOvr>
    <a:masterClrMapping/>
  </p:clrMapOvr>
</p:sld>
</file>

<file path=ppt/theme/theme1.xml><?xml version="1.0" encoding="utf-8"?>
<a:theme xmlns:a="http://schemas.openxmlformats.org/drawingml/2006/main" name="Blue Waves">
  <a:themeElements>
    <a:clrScheme name="Blue Waves">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
        <a:ea typeface=""/>
        <a:cs typeface=""/>
      </a:majorFont>
      <a:minorFont>
        <a:latin typeface=""/>
        <a:ea typeface=""/>
        <a:cs typeface=""/>
      </a:minorFont>
    </a:fontScheme>
    <a:fmtScheme name="Blue Wav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cp:lastModifiedBy>root</cp:lastModifiedBy>
  <cp:revision>4</cp:revision>
  <dcterms:created xsi:type="dcterms:W3CDTF">2025-07-23T00:59:00Z</dcterms:created>
  <dcterms:modified xsi:type="dcterms:W3CDTF">2025-08-30T12:43:20Z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DAAB541AC91541338B42FC19DCFC8C43_11</vt:lpwstr>
  </property>
  <property fmtid="{D5CDD505-2E9C-101B-9397-08002B2CF9AE}" pid="3" name="KSOProductBuildVer">
    <vt:lpwstr>1033-12.2.0.22530</vt:lpwstr>
  </property>
</Properties>
</file>