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1" autoAdjust="0"/>
    <p:restoredTop sz="99500" autoAdjust="0"/>
  </p:normalViewPr>
  <p:slideViewPr>
    <p:cSldViewPr snapToGrid="0">
      <p:cViewPr varScale="1">
        <p:scale>
          <a:sx n="56" d="100"/>
          <a:sy n="56" d="100"/>
        </p:scale>
        <p:origin x="0" y="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宋体" pitchFamily="0" charset="0"/>
                <a:cs typeface="Calibri" pitchFamily="0" charset="0"/>
              </a:rPr>
              <a:t>9/1/2025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2" name="文本框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5210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9813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6" name="对象"/>
          <p:cNvSpPr>
            <a:spLocks noGrp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50680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9" name="对象"/>
          <p:cNvSpPr>
            <a:spLocks noGrp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0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25565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对象"/>
          <p:cNvSpPr>
            <a:spLocks noGrp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3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511926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5" name="对象"/>
          <p:cNvSpPr>
            <a:spLocks noGrp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6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1290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2" name="对象"/>
          <p:cNvSpPr>
            <a:spLocks noGrp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7177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5" name="对象"/>
          <p:cNvSpPr>
            <a:spLocks noGrp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6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74365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8" name="对象"/>
          <p:cNvSpPr>
            <a:spLocks noGrp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9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54300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1" name="对象"/>
          <p:cNvSpPr>
            <a:spLocks noGrp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2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8798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4" name="对象"/>
          <p:cNvSpPr>
            <a:spLocks noGrp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11895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对象"/>
          <p:cNvSpPr>
            <a:spLocks noGrp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8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0454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0" name="对象"/>
          <p:cNvSpPr>
            <a:spLocks noGrp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1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4566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3" name="对象"/>
          <p:cNvSpPr>
            <a:spLocks noGrp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09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51241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4424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05718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14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0"/>
            <a:ext cx="12208933" cy="6858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9525" cmpd="sng" cap="flat">
            <a:noFill/>
            <a:prstDash val="solid"/>
            <a:round/>
          </a:ln>
        </p:spPr>
      </p:pic>
      <p:sp>
        <p:nvSpPr>
          <p:cNvPr id="15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245225"/>
            <a:ext cx="2844800" cy="47624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endParaRPr lang="zh-CN" altLang="en-US" sz="1400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65600" y="6245225"/>
            <a:ext cx="3860799" cy="47624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1400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737600" y="6245225"/>
            <a:ext cx="2844797" cy="47624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SimSun" pitchFamily="0" charset="0"/>
                <a:cs typeface="Arial" pitchFamily="0" charset="0"/>
              </a:rPr>
              <a:t>&lt;#&gt;</a:t>
            </a:fld>
            <a:endParaRPr lang="zh-CN" altLang="en-US" sz="1400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8179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93362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4078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1235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86012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36934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8810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6825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99907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12208933" cy="6858000"/>
          </a:xfrm>
          <a:prstGeom prst="rect"/>
          <a:noFill/>
          <a:ln w="9525" cmpd="sng" cap="flat">
            <a:noFill/>
            <a:prstDash val="solid"/>
            <a:round/>
          </a:ln>
        </p:spPr>
      </p:pic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609600" y="190500"/>
            <a:ext cx="10972800" cy="582613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idx="1"/>
          </p:nvPr>
        </p:nvSpPr>
        <p:spPr>
          <a:xfrm rot="0">
            <a:off x="609600" y="1174750"/>
            <a:ext cx="10972800" cy="4953000"/>
          </a:xfrm>
          <a:prstGeom prst="rect"/>
          <a:noFill/>
          <a:ln w="9525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idx="2"/>
          </p:nvPr>
        </p:nvSpPr>
        <p:spPr>
          <a:xfrm rot="0">
            <a:off x="609600" y="6245225"/>
            <a:ext cx="2844800" cy="47624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datetime1">
              <a:rPr lang="en-US" altLang="zh-CN" sz="1400">
                <a:latin typeface="Arial" pitchFamily="0" charset="0"/>
                <a:ea typeface="SimSun" pitchFamily="0" charset="0"/>
                <a:cs typeface="Arial" pitchFamily="0" charset="0"/>
              </a:rPr>
              <a:t>9/1/2025</a:t>
            </a:fld>
            <a:endParaRPr lang="zh-CN" altLang="en-US" sz="1400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ftr" idx="3"/>
          </p:nvPr>
        </p:nvSpPr>
        <p:spPr>
          <a:xfrm rot="0">
            <a:off x="4165600" y="6245225"/>
            <a:ext cx="3860799" cy="47624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ctr"/>
            <a:endParaRPr lang="zh-CN" altLang="en-US" sz="1400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sldNum" idx="4"/>
          </p:nvPr>
        </p:nvSpPr>
        <p:spPr>
          <a:xfrm rot="0">
            <a:off x="8737600" y="6245225"/>
            <a:ext cx="2844797" cy="47624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SimSun" pitchFamily="0" charset="0"/>
                <a:cs typeface="Arial" pitchFamily="0" charset="0"/>
              </a:rPr>
              <a:t>&lt;#&gt;</a:t>
            </a:fld>
            <a:endParaRPr lang="zh-CN" altLang="en-US" sz="1400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7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fontAlgn="base" hangingPunct="1">
        <a:spcBef>
          <a:spcPts val="0"/>
        </a:spcBef>
        <a:spcAft>
          <a:spcPts val="0"/>
        </a:spcAft>
        <a:buNone/>
        <a:defRPr sz="36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1pPr>
    </p:titleStyle>
    <p:bodyStyle>
      <a:lvl1pPr marL="342900" indent="-342900" algn="l" defTabSz="914400" fontAlgn="base" hangingPunct="1">
        <a:spcBef>
          <a:spcPct val="20000"/>
        </a:spcBef>
        <a:spcAft>
          <a:spcPts val="0"/>
        </a:spcAft>
        <a:buChar char="•"/>
        <a:defRPr sz="32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1pPr>
      <a:lvl2pPr marL="742950" indent="-285750" algn="l" defTabSz="914400" fontAlgn="base" hangingPunct="1">
        <a:spcBef>
          <a:spcPct val="20000"/>
        </a:spcBef>
        <a:spcAft>
          <a:spcPts val="0"/>
        </a:spcAft>
        <a:buChar char="–"/>
        <a:defRPr sz="28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2pPr>
      <a:lvl3pPr marL="1143000" indent="-228600" algn="l" defTabSz="914400" fontAlgn="base" hangingPunct="1">
        <a:spcBef>
          <a:spcPct val="20000"/>
        </a:spcBef>
        <a:spcAft>
          <a:spcPts val="0"/>
        </a:spcAft>
        <a:buChar char="•"/>
        <a:defRPr sz="24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3pPr>
      <a:lvl4pPr marL="1600200" indent="-228600" algn="l" defTabSz="914400" fontAlgn="base" hangingPunct="1">
        <a:spcBef>
          <a:spcPct val="20000"/>
        </a:spcBef>
        <a:spcAft>
          <a:spcPts val="0"/>
        </a:spcAft>
        <a:buChar char="–"/>
        <a:defRPr sz="20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4pPr>
      <a:lvl5pPr marL="2057400" indent="-228600" algn="l" defTabSz="914400" fontAlgn="base" hangingPunct="1">
        <a:spcBef>
          <a:spcPct val="20000"/>
        </a:spcBef>
        <a:spcAft>
          <a:spcPts val="0"/>
        </a:spcAft>
        <a:buChar char="»"/>
        <a:defRPr sz="20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image" Target="../media/3.jp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4.jp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"/>
          <p:cNvSpPr>
            <a:spLocks/>
          </p:cNvSpPr>
          <p:nvPr/>
        </p:nvSpPr>
        <p:spPr>
          <a:xfrm rot="0">
            <a:off x="179704" y="0"/>
            <a:ext cx="11917045" cy="6857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 Digital portfolio</a:t>
            </a:r>
            <a:endParaRPr lang="en-US" altLang="zh-CN" sz="4000" b="1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Student Name : </a:t>
            </a: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Monika S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Register Number : 2413408050012</a:t>
            </a: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2037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Nuid: </a:t>
            </a: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7C3690953C809739D8F4EB6B21A0</a:t>
            </a: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2914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Department : BCA Department of Computer Science 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College : TBML College , Annamalai University </a:t>
            </a:r>
            <a:endParaRPr lang="zh-CN" altLang="en-US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68767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"/>
          <p:cNvSpPr>
            <a:spLocks/>
          </p:cNvSpPr>
          <p:nvPr/>
        </p:nvSpPr>
        <p:spPr>
          <a:xfrm rot="0">
            <a:off x="527685" y="186690"/>
            <a:ext cx="10747375" cy="62210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 Results</a:t>
            </a:r>
            <a:endParaRPr lang="en-US" altLang="zh-CN" sz="44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lang="en-US" altLang="zh-CN" sz="44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Successfully developed a fully functional, responsive, and secure web application.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Implemented a data-driven approach to portfolio management, moving beyond static presentation.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Provides tangible value to students by not just showcasing skills, but also guiding their learning journey.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Improves visibility and accessibility for academic and professional opportunities by offering a centralized, insightful platform.</a:t>
            </a:r>
            <a:endParaRPr lang="zh-CN" altLang="en-US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0349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190716" y="1409678"/>
            <a:ext cx="7810382" cy="403853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7197612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"/>
          <p:cNvSpPr>
            <a:spLocks/>
          </p:cNvSpPr>
          <p:nvPr/>
        </p:nvSpPr>
        <p:spPr>
          <a:xfrm rot="0">
            <a:off x="3714693" y="2476462"/>
            <a:ext cx="4762427" cy="6248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https://github.com/monikamo1593-max/Monika-TNSDC-FWD-DP.git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941535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029013" y="371468"/>
            <a:ext cx="4097804" cy="628640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6123580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337820" y="234950"/>
            <a:ext cx="10503535" cy="52482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Project Title</a:t>
            </a:r>
            <a:endParaRPr lang="en-US" altLang="zh-CN" sz="4000" b="1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lang="en-US" altLang="zh-CN" sz="4000" b="1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lang="en-US" altLang="zh-CN" sz="25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Smart Digital Portfolio with Skill Analytics &amp; Recommendation</a:t>
            </a:r>
            <a:endParaRPr lang="zh-CN" altLang="en-US" sz="25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21075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"/>
          <p:cNvSpPr>
            <a:spLocks/>
          </p:cNvSpPr>
          <p:nvPr/>
        </p:nvSpPr>
        <p:spPr>
          <a:xfrm rot="0">
            <a:off x="179704" y="188594"/>
            <a:ext cx="11666219" cy="65646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  </a:t>
            </a:r>
            <a:r>
              <a:rPr lang="en-US" altLang="zh-CN" sz="4400" b="1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Agenda</a:t>
            </a:r>
            <a:endParaRPr lang="en-US" altLang="zh-CN" sz="4400" b="1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Tools &amp; Technologie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Design &amp; Layout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Features &amp; Functionality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Results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Sample Output Images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GitHub Link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11757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"/>
          <p:cNvSpPr>
            <a:spLocks/>
          </p:cNvSpPr>
          <p:nvPr/>
        </p:nvSpPr>
        <p:spPr>
          <a:xfrm rot="0">
            <a:off x="0" y="62864"/>
            <a:ext cx="12095480" cy="66592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Problem Statement</a:t>
            </a:r>
            <a:endParaRPr lang="en-US" altLang="zh-CN" sz="44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Students struggle to effectively maintain and organize their academic and personal projects.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Traditional resumes are static and fail to showcase the depth of a student's work.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There is a gap between showcasing projects and getting actionable feedback on skill development.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Recruiters find it time-consuming to manually assess a candidate's entire skillset from a PDF</a:t>
            </a:r>
            <a:endParaRPr lang="zh-CN" altLang="en-US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66771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"/>
          <p:cNvSpPr>
            <a:spLocks/>
          </p:cNvSpPr>
          <p:nvPr/>
        </p:nvSpPr>
        <p:spPr>
          <a:xfrm rot="0">
            <a:off x="64134" y="0"/>
            <a:ext cx="12127864" cy="6858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Project Overview</a:t>
            </a:r>
            <a:endParaRPr lang="en-US" altLang="zh-CN" sz="44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lang="en-US" altLang="zh-CN" sz="44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This project involves creating an intelligent, personalized digital portfolio web application. It goes beyond a simple showcase by integrating analytics to track visitor engagement and a recommendation system that suggests skills to learn based on the user's existing projects and career goals. It is designed to be user-friendly, fully responsive, and data-driven.</a:t>
            </a:r>
            <a:endParaRPr lang="zh-CN" altLang="en-US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81686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"/>
          <p:cNvSpPr>
            <a:spLocks/>
          </p:cNvSpPr>
          <p:nvPr/>
        </p:nvSpPr>
        <p:spPr>
          <a:xfrm rot="0">
            <a:off x="0" y="186690"/>
            <a:ext cx="12109450" cy="68726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End Users</a:t>
            </a:r>
            <a:endParaRPr lang="en-US" altLang="zh-CN" sz="4400" b="1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lang="en-US" altLang="zh-CN" sz="4400" b="1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Students &amp; Graduates: Primary users who can showcase their work, track portfolio visibility, and receive personalized learning paths.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Recruiters &amp; HR Professionals: Benefit from a standardized, comprehensive view of a candidate's abilities, including project demos and verified skill analytics.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Academic Institutions &amp; Mentors: Can use the platform to track student progress over time and guide them based on data-driven skill recommendations.</a:t>
            </a:r>
            <a:endParaRPr lang="zh-CN" altLang="en-US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24223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"/>
          <p:cNvSpPr>
            <a:spLocks/>
          </p:cNvSpPr>
          <p:nvPr/>
        </p:nvSpPr>
        <p:spPr>
          <a:xfrm rot="0">
            <a:off x="71120" y="0"/>
            <a:ext cx="12120880" cy="6858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Tools &amp; Technologies</a:t>
            </a:r>
            <a:endParaRPr lang="en-US" altLang="zh-CN" sz="4400" b="1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lang="en-US" altLang="zh-CN" sz="4400" b="1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Frontend: HTML5, CSS3, JavaScript (React.js / Next.js)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Backend: Node.js with Express.js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Database: MongoDB (for flexible data storage)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Analytics Engine: Python (Pandas, NumPy) for processing visitor data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Recommendation System: A machine learning model (e.g., collaborative filtering) or a rules-based engine integrated via API.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Version Control &amp; Deployment: GitHub, Vercel/Netlify/Heroku</a:t>
            </a:r>
            <a:endParaRPr lang="zh-CN" altLang="en-US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9041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"/>
          <p:cNvSpPr>
            <a:spLocks/>
          </p:cNvSpPr>
          <p:nvPr/>
        </p:nvSpPr>
        <p:spPr>
          <a:xfrm rot="0">
            <a:off x="71120" y="0"/>
            <a:ext cx="12120880" cy="69703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lang="en-US" altLang="zh-CN" sz="4200" b="1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Design &amp; Layout</a:t>
            </a:r>
            <a:r>
              <a:rPr lang="en-US" altLang="zh-CN" sz="4200" b="1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   </a:t>
            </a:r>
            <a:endParaRPr lang="en-US" altLang="zh-CN" sz="4200" b="1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75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Modern &amp; Minimalist Design: Focus on content with clean typography and ample white space.</a:t>
            </a:r>
            <a:endParaRPr lang="en-US" altLang="zh-CN" sz="275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75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Fully Responsive: Seamless experience on desktop, tablet, and mobile.</a:t>
            </a:r>
            <a:endParaRPr lang="en-US" altLang="zh-CN" sz="275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itchFamily="0" charset="0"/>
              <a:buChar char="•"/>
            </a:pPr>
            <a:r>
              <a:rPr lang="en-US" altLang="zh-CN" sz="275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Key Sections:</a:t>
            </a:r>
            <a:endParaRPr lang="en-US" altLang="zh-CN" sz="275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lvl="1"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lang="en-US" altLang="zh-CN" sz="275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Hero Section: Name, title, and brief intro.</a:t>
            </a:r>
            <a:endParaRPr lang="en-US" altLang="zh-CN" sz="275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lvl="1"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lang="en-US" altLang="zh-CN" sz="275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About Me: Detailed bio and passion.</a:t>
            </a:r>
            <a:endParaRPr lang="en-US" altLang="zh-CN" sz="275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lvl="1"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lang="en-US" altLang="zh-CN" sz="275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Skills &amp; Analytics: Visual charts (e.g., bar charts for skill proficiency, line charts for portfolio views).</a:t>
            </a:r>
            <a:endParaRPr lang="en-US" altLang="zh-CN" sz="275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lvl="1"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lang="en-US" altLang="zh-CN" sz="275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Project Showcase: Filterable grid of projects with details and links.</a:t>
            </a:r>
            <a:endParaRPr lang="en-US" altLang="zh-CN" sz="275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lvl="1"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lang="en-US" altLang="zh-CN" sz="275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Recommendations: A dedicated section for suggested skills and courses.</a:t>
            </a:r>
            <a:endParaRPr lang="en-US" altLang="zh-CN" sz="275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lvl="1"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lang="en-US" altLang="zh-CN" sz="275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Contact Form: With integrated validation.</a:t>
            </a:r>
            <a:endParaRPr lang="zh-CN" altLang="en-US" sz="275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00997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"/>
          <p:cNvSpPr>
            <a:spLocks/>
          </p:cNvSpPr>
          <p:nvPr/>
        </p:nvSpPr>
        <p:spPr>
          <a:xfrm rot="0">
            <a:off x="635" y="-635"/>
            <a:ext cx="12191366" cy="68592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Features &amp; Functionality</a:t>
            </a:r>
            <a:r>
              <a:rPr lang="en-US" altLang="zh-CN" sz="4400" b="1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        </a:t>
            </a:r>
            <a:endParaRPr lang="en-US" altLang="zh-CN" sz="2800" b="1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Dynamic Skill Analytics Dashboard: Charts showing portfolio view counts, visitor geographic location, and popular projects.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Personalized Skill Recommendations: Suggests relevant skills to learn next based on the user's current profile and trending skills in their field.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Interactive Project Gallery: Filter projects by technology used (e.g., show all "Python" projects).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Resume/CV Download: Option for visitors to download a PDF resume directly.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Secure Contact Form: Backend API to receive and manage messages without revealing personal email.</a:t>
            </a:r>
            <a:endParaRPr lang="en-US" altLang="zh-CN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Dark/Light Mode Toggle: For user preference and reduced eye str</a:t>
            </a: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ain</a:t>
            </a:r>
            <a:endParaRPr lang="zh-CN" altLang="en-US" sz="2800" b="0" i="0" u="none" strike="noStrike" kern="1200" cap="none" spc="0" baseline="0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65713"/>
      </p:ext>
    </p:extLst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Blue Waves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WPS Presentation</dc:title>
  <cp:lastModifiedBy>root</cp:lastModifiedBy>
  <cp:revision>4</cp:revision>
  <dcterms:created xsi:type="dcterms:W3CDTF">2025-07-23T00:59:00Z</dcterms:created>
  <dcterms:modified xsi:type="dcterms:W3CDTF">2025-09-01T01:51:34Z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ICV">
    <vt:lpwstr>DAAB541AC91541338B42FC19DCFC8C43_11</vt:lpwstr>
  </property>
  <property fmtid="{D5CDD505-2E9C-101B-9397-08002B2CF9AE}" pid="3" name="KSOProductBuildVer">
    <vt:lpwstr>1033-12.2.0.22530</vt:lpwstr>
  </property>
</Properties>
</file>