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78"/>
  </p:normalViewPr>
  <p:slideViewPr>
    <p:cSldViewPr snapToGrid="0" snapToObjects="1">
      <p:cViewPr>
        <p:scale>
          <a:sx n="66" d="100"/>
          <a:sy n="66" d="100"/>
        </p:scale>
        <p:origin x="1109" y="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57AF9C-A074-4E7A-A533-85E9211D8D58}" type="doc">
      <dgm:prSet loTypeId="urn:microsoft.com/office/officeart/2005/8/layout/vList3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858D41-C145-413C-8685-584259525EF1}">
      <dgm:prSet custT="1"/>
      <dgm:spPr/>
      <dgm:t>
        <a:bodyPr/>
        <a:lstStyle/>
        <a:p>
          <a:r>
            <a:rPr lang="de-CH" sz="2400" dirty="0"/>
            <a:t>Sketch erstellen und schicken</a:t>
          </a:r>
          <a:endParaRPr lang="en-US" sz="2400" dirty="0"/>
        </a:p>
      </dgm:t>
    </dgm:pt>
    <dgm:pt modelId="{73D84DDC-74FE-4C81-B671-398EC28B0C5E}" type="parTrans" cxnId="{E52ACEA6-D04C-4B50-917B-170E0C82FDF8}">
      <dgm:prSet/>
      <dgm:spPr/>
      <dgm:t>
        <a:bodyPr/>
        <a:lstStyle/>
        <a:p>
          <a:endParaRPr lang="en-US" sz="2400"/>
        </a:p>
      </dgm:t>
    </dgm:pt>
    <dgm:pt modelId="{389B4388-47EE-4198-8DCB-35473851B5EF}" type="sibTrans" cxnId="{E52ACEA6-D04C-4B50-917B-170E0C82FDF8}">
      <dgm:prSet/>
      <dgm:spPr/>
      <dgm:t>
        <a:bodyPr/>
        <a:lstStyle/>
        <a:p>
          <a:endParaRPr lang="en-US" sz="2400"/>
        </a:p>
      </dgm:t>
    </dgm:pt>
    <dgm:pt modelId="{0930C601-847E-4633-824A-782B02FC6D63}">
      <dgm:prSet custT="1"/>
      <dgm:spPr/>
      <dgm:t>
        <a:bodyPr/>
        <a:lstStyle/>
        <a:p>
          <a:r>
            <a:rPr lang="de-CH" sz="2400" dirty="0"/>
            <a:t>Auf Nachrichten antworten</a:t>
          </a:r>
          <a:endParaRPr lang="en-US" sz="2400" dirty="0"/>
        </a:p>
      </dgm:t>
    </dgm:pt>
    <dgm:pt modelId="{D74B3346-949B-4A33-A213-40F70E60002E}" type="parTrans" cxnId="{2A9816C9-445E-46AC-BB10-D0DC80BC8E12}">
      <dgm:prSet/>
      <dgm:spPr/>
      <dgm:t>
        <a:bodyPr/>
        <a:lstStyle/>
        <a:p>
          <a:endParaRPr lang="en-US" sz="2400"/>
        </a:p>
      </dgm:t>
    </dgm:pt>
    <dgm:pt modelId="{9222109C-6EFA-454A-9935-2A9FEC8EF403}" type="sibTrans" cxnId="{2A9816C9-445E-46AC-BB10-D0DC80BC8E12}">
      <dgm:prSet/>
      <dgm:spPr/>
      <dgm:t>
        <a:bodyPr/>
        <a:lstStyle/>
        <a:p>
          <a:endParaRPr lang="en-US" sz="2400"/>
        </a:p>
      </dgm:t>
    </dgm:pt>
    <dgm:pt modelId="{6146C10C-CA11-D84C-8BE0-9FA35E2C6986}" type="pres">
      <dgm:prSet presAssocID="{BB57AF9C-A074-4E7A-A533-85E9211D8D58}" presName="linearFlow" presStyleCnt="0">
        <dgm:presLayoutVars>
          <dgm:dir/>
          <dgm:resizeHandles val="exact"/>
        </dgm:presLayoutVars>
      </dgm:prSet>
      <dgm:spPr/>
    </dgm:pt>
    <dgm:pt modelId="{1CFB62E1-0E70-AA4E-9A30-7C954BC4D7F9}" type="pres">
      <dgm:prSet presAssocID="{C3858D41-C145-413C-8685-584259525EF1}" presName="composite" presStyleCnt="0"/>
      <dgm:spPr/>
    </dgm:pt>
    <dgm:pt modelId="{E1FE08C2-DA51-9B4C-9CE3-6FA7E9A134BA}" type="pres">
      <dgm:prSet presAssocID="{C3858D41-C145-413C-8685-584259525EF1}" presName="imgShp" presStyleLbl="fgImgPlace1" presStyleIdx="0" presStyleCnt="2"/>
      <dgm:spPr/>
    </dgm:pt>
    <dgm:pt modelId="{0D30D8FA-A1FB-5A42-9449-BCDF2E6ADDD5}" type="pres">
      <dgm:prSet presAssocID="{C3858D41-C145-413C-8685-584259525EF1}" presName="txShp" presStyleLbl="node1" presStyleIdx="0" presStyleCnt="2">
        <dgm:presLayoutVars>
          <dgm:bulletEnabled val="1"/>
        </dgm:presLayoutVars>
      </dgm:prSet>
      <dgm:spPr/>
    </dgm:pt>
    <dgm:pt modelId="{7D7B9C1E-EC34-F749-BA47-F3667C0FEDA0}" type="pres">
      <dgm:prSet presAssocID="{389B4388-47EE-4198-8DCB-35473851B5EF}" presName="spacing" presStyleCnt="0"/>
      <dgm:spPr/>
    </dgm:pt>
    <dgm:pt modelId="{E3AE91FF-D602-844D-805B-D49232B9A8D9}" type="pres">
      <dgm:prSet presAssocID="{0930C601-847E-4633-824A-782B02FC6D63}" presName="composite" presStyleCnt="0"/>
      <dgm:spPr/>
    </dgm:pt>
    <dgm:pt modelId="{DEE68454-D810-F54D-B38D-47EE32393B8A}" type="pres">
      <dgm:prSet presAssocID="{0930C601-847E-4633-824A-782B02FC6D63}" presName="imgShp" presStyleLbl="fgImgPlace1" presStyleIdx="1" presStyleCnt="2"/>
      <dgm:spPr/>
    </dgm:pt>
    <dgm:pt modelId="{8B0D2746-2783-104C-84EE-C93CED00CDF7}" type="pres">
      <dgm:prSet presAssocID="{0930C601-847E-4633-824A-782B02FC6D63}" presName="txShp" presStyleLbl="node1" presStyleIdx="1" presStyleCnt="2">
        <dgm:presLayoutVars>
          <dgm:bulletEnabled val="1"/>
        </dgm:presLayoutVars>
      </dgm:prSet>
      <dgm:spPr/>
    </dgm:pt>
  </dgm:ptLst>
  <dgm:cxnLst>
    <dgm:cxn modelId="{33F71C36-FCD9-924F-B6D4-20464FBC302A}" type="presOf" srcId="{0930C601-847E-4633-824A-782B02FC6D63}" destId="{8B0D2746-2783-104C-84EE-C93CED00CDF7}" srcOrd="0" destOrd="0" presId="urn:microsoft.com/office/officeart/2005/8/layout/vList3"/>
    <dgm:cxn modelId="{9BE2EA56-704A-174D-A8F9-899C60C4E2F3}" type="presOf" srcId="{BB57AF9C-A074-4E7A-A533-85E9211D8D58}" destId="{6146C10C-CA11-D84C-8BE0-9FA35E2C6986}" srcOrd="0" destOrd="0" presId="urn:microsoft.com/office/officeart/2005/8/layout/vList3"/>
    <dgm:cxn modelId="{E52ACEA6-D04C-4B50-917B-170E0C82FDF8}" srcId="{BB57AF9C-A074-4E7A-A533-85E9211D8D58}" destId="{C3858D41-C145-413C-8685-584259525EF1}" srcOrd="0" destOrd="0" parTransId="{73D84DDC-74FE-4C81-B671-398EC28B0C5E}" sibTransId="{389B4388-47EE-4198-8DCB-35473851B5EF}"/>
    <dgm:cxn modelId="{2A9816C9-445E-46AC-BB10-D0DC80BC8E12}" srcId="{BB57AF9C-A074-4E7A-A533-85E9211D8D58}" destId="{0930C601-847E-4633-824A-782B02FC6D63}" srcOrd="1" destOrd="0" parTransId="{D74B3346-949B-4A33-A213-40F70E60002E}" sibTransId="{9222109C-6EFA-454A-9935-2A9FEC8EF403}"/>
    <dgm:cxn modelId="{E9B14AD0-AEF9-1B47-9946-B8E62BD6D93A}" type="presOf" srcId="{C3858D41-C145-413C-8685-584259525EF1}" destId="{0D30D8FA-A1FB-5A42-9449-BCDF2E6ADDD5}" srcOrd="0" destOrd="0" presId="urn:microsoft.com/office/officeart/2005/8/layout/vList3"/>
    <dgm:cxn modelId="{0B0A1322-813A-E645-B18C-D2A3E283239D}" type="presParOf" srcId="{6146C10C-CA11-D84C-8BE0-9FA35E2C6986}" destId="{1CFB62E1-0E70-AA4E-9A30-7C954BC4D7F9}" srcOrd="0" destOrd="0" presId="urn:microsoft.com/office/officeart/2005/8/layout/vList3"/>
    <dgm:cxn modelId="{35070A1C-E80C-414F-8CD0-48ED23525844}" type="presParOf" srcId="{1CFB62E1-0E70-AA4E-9A30-7C954BC4D7F9}" destId="{E1FE08C2-DA51-9B4C-9CE3-6FA7E9A134BA}" srcOrd="0" destOrd="0" presId="urn:microsoft.com/office/officeart/2005/8/layout/vList3"/>
    <dgm:cxn modelId="{0B18DA7E-BD05-E242-8CDB-BFA1D268E7EB}" type="presParOf" srcId="{1CFB62E1-0E70-AA4E-9A30-7C954BC4D7F9}" destId="{0D30D8FA-A1FB-5A42-9449-BCDF2E6ADDD5}" srcOrd="1" destOrd="0" presId="urn:microsoft.com/office/officeart/2005/8/layout/vList3"/>
    <dgm:cxn modelId="{F44A384A-D326-9B4F-B8FB-5C75160C05FD}" type="presParOf" srcId="{6146C10C-CA11-D84C-8BE0-9FA35E2C6986}" destId="{7D7B9C1E-EC34-F749-BA47-F3667C0FEDA0}" srcOrd="1" destOrd="0" presId="urn:microsoft.com/office/officeart/2005/8/layout/vList3"/>
    <dgm:cxn modelId="{31034CEB-46BB-7543-8694-DEC6D7B18972}" type="presParOf" srcId="{6146C10C-CA11-D84C-8BE0-9FA35E2C6986}" destId="{E3AE91FF-D602-844D-805B-D49232B9A8D9}" srcOrd="2" destOrd="0" presId="urn:microsoft.com/office/officeart/2005/8/layout/vList3"/>
    <dgm:cxn modelId="{38C7F72B-D309-BD47-B3C8-08BF10739ED2}" type="presParOf" srcId="{E3AE91FF-D602-844D-805B-D49232B9A8D9}" destId="{DEE68454-D810-F54D-B38D-47EE32393B8A}" srcOrd="0" destOrd="0" presId="urn:microsoft.com/office/officeart/2005/8/layout/vList3"/>
    <dgm:cxn modelId="{19B73CE5-8A65-914D-9663-B44C3245318A}" type="presParOf" srcId="{E3AE91FF-D602-844D-805B-D49232B9A8D9}" destId="{8B0D2746-2783-104C-84EE-C93CED00CDF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30D8FA-A1FB-5A42-9449-BCDF2E6ADDD5}">
      <dsp:nvSpPr>
        <dsp:cNvPr id="0" name=""/>
        <dsp:cNvSpPr/>
      </dsp:nvSpPr>
      <dsp:spPr>
        <a:xfrm rot="10800000">
          <a:off x="1761888" y="188"/>
          <a:ext cx="6312979" cy="687109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2996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 dirty="0"/>
            <a:t>Sketch erstellen und schicken</a:t>
          </a:r>
          <a:endParaRPr lang="en-US" sz="2400" kern="1200" dirty="0"/>
        </a:p>
      </dsp:txBody>
      <dsp:txXfrm rot="10800000">
        <a:off x="1933665" y="188"/>
        <a:ext cx="6141202" cy="687109"/>
      </dsp:txXfrm>
    </dsp:sp>
    <dsp:sp modelId="{E1FE08C2-DA51-9B4C-9CE3-6FA7E9A134BA}">
      <dsp:nvSpPr>
        <dsp:cNvPr id="0" name=""/>
        <dsp:cNvSpPr/>
      </dsp:nvSpPr>
      <dsp:spPr>
        <a:xfrm>
          <a:off x="1418334" y="188"/>
          <a:ext cx="687109" cy="68710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B0D2746-2783-104C-84EE-C93CED00CDF7}">
      <dsp:nvSpPr>
        <dsp:cNvPr id="0" name=""/>
        <dsp:cNvSpPr/>
      </dsp:nvSpPr>
      <dsp:spPr>
        <a:xfrm rot="10800000">
          <a:off x="1761888" y="859075"/>
          <a:ext cx="6312979" cy="687109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2996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 dirty="0"/>
            <a:t>Auf Nachrichten antworten</a:t>
          </a:r>
          <a:endParaRPr lang="en-US" sz="2400" kern="1200" dirty="0"/>
        </a:p>
      </dsp:txBody>
      <dsp:txXfrm rot="10800000">
        <a:off x="1933665" y="859075"/>
        <a:ext cx="6141202" cy="687109"/>
      </dsp:txXfrm>
    </dsp:sp>
    <dsp:sp modelId="{DEE68454-D810-F54D-B38D-47EE32393B8A}">
      <dsp:nvSpPr>
        <dsp:cNvPr id="0" name=""/>
        <dsp:cNvSpPr/>
      </dsp:nvSpPr>
      <dsp:spPr>
        <a:xfrm>
          <a:off x="1418334" y="859075"/>
          <a:ext cx="687109" cy="68710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98270-39C5-7F48-9BF9-85FC76E8FCB2}" type="datetimeFigureOut">
              <a:rPr lang="de-CH" smtClean="0"/>
              <a:t>11.05.2021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6A70A-9BA0-134C-A3DC-A33D5EA5A2A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97349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6A70A-9BA0-134C-A3DC-A33D5EA5A2AF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9742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7FB62A-7971-E94E-8994-35089ABBA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AD07125-4965-2843-ADE7-504AEF4361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C42A15-8CBF-864D-91A5-D59CBE565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259E-4D82-174D-996F-A86321A2AD19}" type="datetimeFigureOut">
              <a:rPr lang="de-CH" smtClean="0"/>
              <a:t>11.05.2021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4C0E81-80DD-D345-ACCE-998205DF2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FD5EB4-CE64-C444-9004-A21D3C88E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5B60-BF7F-694F-9B9F-E3DCD040C34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95638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46468E-E227-8045-9F21-371E93C38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45DE0E-37DE-C844-A4E7-63DCCB232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428754-2DFA-EB4B-BFF2-B1D6A3391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259E-4D82-174D-996F-A86321A2AD19}" type="datetimeFigureOut">
              <a:rPr lang="de-CH" smtClean="0"/>
              <a:t>11.05.2021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7B3CDA-EA35-0140-959C-870AFE0F0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B38B41-BE09-9946-A291-B26293EB6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5B60-BF7F-694F-9B9F-E3DCD040C34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74927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CCEC632-6864-F34A-A3A4-99123072B1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4251D6B-F860-744A-B24E-CB600387D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E81FF6-5C60-0248-9EE6-F1A867D5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259E-4D82-174D-996F-A86321A2AD19}" type="datetimeFigureOut">
              <a:rPr lang="de-CH" smtClean="0"/>
              <a:t>11.05.2021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78DB61-7962-9843-90A9-C83793FBC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829959-4FF9-E546-BFFF-114C20595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5B60-BF7F-694F-9B9F-E3DCD040C34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518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CB2A30-1A32-DA4C-BCA0-604CF3E4D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8A9ED5-46EB-274F-A62D-81FC17686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B79136-E9D0-3C4F-AE51-4106514B5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259E-4D82-174D-996F-A86321A2AD19}" type="datetimeFigureOut">
              <a:rPr lang="de-CH" smtClean="0"/>
              <a:t>11.05.2021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CB3F32-9253-7D48-950B-4007030F6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019802-6681-F04B-8FFB-8B4CC8E9A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5B60-BF7F-694F-9B9F-E3DCD040C34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4196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7B8C78-5DE3-A64C-8BFA-2E410CBDC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A4B60D-DFE5-BA40-BD01-DDB770F95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348A17-3B62-7A41-B946-19BE6E9EC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259E-4D82-174D-996F-A86321A2AD19}" type="datetimeFigureOut">
              <a:rPr lang="de-CH" smtClean="0"/>
              <a:t>11.05.2021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659E08-B3FD-E64E-8621-22A662278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02831D-4260-F048-925C-F29C9B108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5B60-BF7F-694F-9B9F-E3DCD040C34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36142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B2E8B1-839A-3345-BB7C-3136E2759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A83840-D7E9-E647-BBEB-823D5B01B5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689AE2B-1424-6644-B968-4C6B4797E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199943-D47E-8A4C-B7A0-AF84F03E9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259E-4D82-174D-996F-A86321A2AD19}" type="datetimeFigureOut">
              <a:rPr lang="de-CH" smtClean="0"/>
              <a:t>11.05.2021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8D6A6F-B719-2947-B1D1-92D33664E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6B4AB2-B9E0-084A-8757-F1715F5B1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5B60-BF7F-694F-9B9F-E3DCD040C34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9841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35B293-5F5C-2E4E-8DF9-F48FF6BEC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62B513-239F-264B-96DB-0C847985F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81C7343-1351-104B-919A-D4AD23339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6567C3B-B671-FA4E-81F4-2438A91B3E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D976FD0-812D-C44F-A6FD-7409DC7759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8D9B9BF-32BC-F14E-9B4B-CA9721CB7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259E-4D82-174D-996F-A86321A2AD19}" type="datetimeFigureOut">
              <a:rPr lang="de-CH" smtClean="0"/>
              <a:t>11.05.2021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2559285-9045-D744-B3F8-834E67183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915B4B9-C4B5-EA48-8D34-CA49F8268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5B60-BF7F-694F-9B9F-E3DCD040C34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9295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647460-DFEC-0F46-9744-659FA2EFD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2C4BFA9-F7C5-614D-BC37-50CAD00D7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259E-4D82-174D-996F-A86321A2AD19}" type="datetimeFigureOut">
              <a:rPr lang="de-CH" smtClean="0"/>
              <a:t>11.05.2021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0BCC1DC-3790-3647-870B-829603FB4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A1CCBB-758D-7343-959A-87A6090E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5B60-BF7F-694F-9B9F-E3DCD040C34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630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50A4E73-E541-4149-A392-D86571A45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259E-4D82-174D-996F-A86321A2AD19}" type="datetimeFigureOut">
              <a:rPr lang="de-CH" smtClean="0"/>
              <a:t>11.05.2021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E223D71-76D5-6F4E-81DB-B95A848CA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FE8F8B2-9171-3445-A9B5-04CFF26F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5B60-BF7F-694F-9B9F-E3DCD040C34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2261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88B507-F525-304E-9221-8D61E53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82A9F6-7AF4-E148-97A2-11707E671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9CD4E5-877B-A545-8A61-FBCA92478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C5F6D53-F9D2-4942-B828-116FB8553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259E-4D82-174D-996F-A86321A2AD19}" type="datetimeFigureOut">
              <a:rPr lang="de-CH" smtClean="0"/>
              <a:t>11.05.2021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5646B9C-C62B-5248-9ABA-1D5D09EDC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2FF0D3-C73E-0245-A5E8-A4B927AB9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5B60-BF7F-694F-9B9F-E3DCD040C34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46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864CA4-8E65-354B-9FE4-A0709D41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E0430C9-7676-2145-B2A1-E6760E5C48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37BE8B7-7326-7640-895E-729D4FED3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112CA95-6CD0-0441-A22F-EA1D563B5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259E-4D82-174D-996F-A86321A2AD19}" type="datetimeFigureOut">
              <a:rPr lang="de-CH" smtClean="0"/>
              <a:t>11.05.2021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945114-0BEB-C047-A9D4-164742652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60196C-F65C-8748-834D-2328B24F6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5B60-BF7F-694F-9B9F-E3DCD040C34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5477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3EF47AF-64BF-4643-A657-F42088ED3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39BA5B-5C92-C74E-8CA5-A15DFF1C5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EE18E6-ED8B-5B46-AD41-A56FC9FC0F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B259E-4D82-174D-996F-A86321A2AD19}" type="datetimeFigureOut">
              <a:rPr lang="de-CH" smtClean="0"/>
              <a:t>11.05.2021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5D108C-A041-2744-B9F9-D5A37EBF44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36BA4B-1BB8-6641-9867-C16226F7A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95B60-BF7F-694F-9B9F-E3DCD040C34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7602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D5189306-04D9-4982-9EBE-938B344A1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102C4642-2AB4-49A1-89D9-3E5C01E99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1872577" y="1372793"/>
            <a:ext cx="6135300" cy="5537781"/>
          </a:xfrm>
          <a:custGeom>
            <a:avLst/>
            <a:gdLst>
              <a:gd name="connsiteX0" fmla="*/ 0 w 6135300"/>
              <a:gd name="connsiteY0" fmla="*/ 0 h 5537781"/>
              <a:gd name="connsiteX1" fmla="*/ 6135300 w 6135300"/>
              <a:gd name="connsiteY1" fmla="*/ 0 h 5537781"/>
              <a:gd name="connsiteX2" fmla="*/ 6135300 w 6135300"/>
              <a:gd name="connsiteY2" fmla="*/ 3548931 h 5537781"/>
              <a:gd name="connsiteX3" fmla="*/ 4146451 w 6135300"/>
              <a:gd name="connsiteY3" fmla="*/ 5537781 h 5537781"/>
              <a:gd name="connsiteX4" fmla="*/ 0 w 6135300"/>
              <a:gd name="connsiteY4" fmla="*/ 1391331 h 5537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5537781">
                <a:moveTo>
                  <a:pt x="0" y="0"/>
                </a:moveTo>
                <a:lnTo>
                  <a:pt x="6135300" y="0"/>
                </a:lnTo>
                <a:lnTo>
                  <a:pt x="6135300" y="3548931"/>
                </a:lnTo>
                <a:lnTo>
                  <a:pt x="4146451" y="5537781"/>
                </a:lnTo>
                <a:lnTo>
                  <a:pt x="0" y="1391331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82EAAEF9-78E9-4B67-93B4-CD09F7570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069931" y="-1536286"/>
            <a:ext cx="6135300" cy="6135298"/>
          </a:xfrm>
          <a:custGeom>
            <a:avLst/>
            <a:gdLst>
              <a:gd name="connsiteX0" fmla="*/ 0 w 6135300"/>
              <a:gd name="connsiteY0" fmla="*/ 3971712 h 6135298"/>
              <a:gd name="connsiteX1" fmla="*/ 3971712 w 6135300"/>
              <a:gd name="connsiteY1" fmla="*/ 0 h 6135298"/>
              <a:gd name="connsiteX2" fmla="*/ 6135300 w 6135300"/>
              <a:gd name="connsiteY2" fmla="*/ 0 h 6135298"/>
              <a:gd name="connsiteX3" fmla="*/ 6135300 w 6135300"/>
              <a:gd name="connsiteY3" fmla="*/ 6135298 h 6135298"/>
              <a:gd name="connsiteX4" fmla="*/ 0 w 6135300"/>
              <a:gd name="connsiteY4" fmla="*/ 6135298 h 6135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6135298">
                <a:moveTo>
                  <a:pt x="0" y="3971712"/>
                </a:moveTo>
                <a:lnTo>
                  <a:pt x="3971712" y="0"/>
                </a:lnTo>
                <a:lnTo>
                  <a:pt x="6135300" y="0"/>
                </a:lnTo>
                <a:lnTo>
                  <a:pt x="6135300" y="6135298"/>
                </a:lnTo>
                <a:lnTo>
                  <a:pt x="0" y="6135298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2CE23D09-8BA3-4FEE-892D-ACE847DC0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050242" y="292975"/>
            <a:ext cx="5056735" cy="9206602"/>
          </a:xfrm>
          <a:custGeom>
            <a:avLst/>
            <a:gdLst>
              <a:gd name="connsiteX0" fmla="*/ 0 w 5053652"/>
              <a:gd name="connsiteY0" fmla="*/ 209273 h 9200989"/>
              <a:gd name="connsiteX1" fmla="*/ 209274 w 5053652"/>
              <a:gd name="connsiteY1" fmla="*/ 0 h 9200989"/>
              <a:gd name="connsiteX2" fmla="*/ 5053652 w 5053652"/>
              <a:gd name="connsiteY2" fmla="*/ 4844379 h 9200989"/>
              <a:gd name="connsiteX3" fmla="*/ 697042 w 5053652"/>
              <a:gd name="connsiteY3" fmla="*/ 9200989 h 9200989"/>
              <a:gd name="connsiteX4" fmla="*/ 0 w 5053652"/>
              <a:gd name="connsiteY4" fmla="*/ 9200989 h 920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3652" h="9200989">
                <a:moveTo>
                  <a:pt x="0" y="209273"/>
                </a:moveTo>
                <a:lnTo>
                  <a:pt x="209274" y="0"/>
                </a:lnTo>
                <a:lnTo>
                  <a:pt x="5053652" y="4844379"/>
                </a:lnTo>
                <a:lnTo>
                  <a:pt x="697042" y="9200989"/>
                </a:lnTo>
                <a:lnTo>
                  <a:pt x="0" y="9200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6BFBE7AA-40DE-4FE5-B385-5CA874501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6 w 5353835"/>
              <a:gd name="connsiteY0" fmla="*/ 5273742 h 5353835"/>
              <a:gd name="connsiteX1" fmla="*/ 4927602 w 5353835"/>
              <a:gd name="connsiteY1" fmla="*/ 5273742 h 5353835"/>
              <a:gd name="connsiteX2" fmla="*/ 4847509 w 5353835"/>
              <a:gd name="connsiteY2" fmla="*/ 5353835 h 5353835"/>
              <a:gd name="connsiteX3" fmla="*/ 770599 w 5353835"/>
              <a:gd name="connsiteY3" fmla="*/ 5353835 h 5353835"/>
              <a:gd name="connsiteX4" fmla="*/ 422575 w 5353835"/>
              <a:gd name="connsiteY4" fmla="*/ 80093 h 5353835"/>
              <a:gd name="connsiteX5" fmla="*/ 50266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47509 h 5353835"/>
              <a:gd name="connsiteX8" fmla="*/ 5273742 w 5353835"/>
              <a:gd name="connsiteY8" fmla="*/ 4927602 h 5353835"/>
              <a:gd name="connsiteX9" fmla="*/ 5273742 w 5353835"/>
              <a:gd name="connsiteY9" fmla="*/ 80093 h 5353835"/>
              <a:gd name="connsiteX10" fmla="*/ 0 w 5353835"/>
              <a:gd name="connsiteY10" fmla="*/ 502667 h 5353835"/>
              <a:gd name="connsiteX11" fmla="*/ 80093 w 5353835"/>
              <a:gd name="connsiteY11" fmla="*/ 422574 h 5353835"/>
              <a:gd name="connsiteX12" fmla="*/ 80093 w 5353835"/>
              <a:gd name="connsiteY12" fmla="*/ 4663329 h 5353835"/>
              <a:gd name="connsiteX13" fmla="*/ 0 w 5353835"/>
              <a:gd name="connsiteY13" fmla="*/ 4583236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6" y="5273742"/>
                </a:moveTo>
                <a:lnTo>
                  <a:pt x="4927602" y="5273742"/>
                </a:lnTo>
                <a:lnTo>
                  <a:pt x="4847509" y="5353835"/>
                </a:lnTo>
                <a:lnTo>
                  <a:pt x="770599" y="5353835"/>
                </a:lnTo>
                <a:close/>
                <a:moveTo>
                  <a:pt x="422575" y="80093"/>
                </a:moveTo>
                <a:lnTo>
                  <a:pt x="502668" y="0"/>
                </a:lnTo>
                <a:lnTo>
                  <a:pt x="5353835" y="0"/>
                </a:lnTo>
                <a:lnTo>
                  <a:pt x="5353835" y="4847509"/>
                </a:lnTo>
                <a:lnTo>
                  <a:pt x="5273742" y="4927602"/>
                </a:lnTo>
                <a:lnTo>
                  <a:pt x="5273742" y="80093"/>
                </a:lnTo>
                <a:close/>
                <a:moveTo>
                  <a:pt x="0" y="502667"/>
                </a:moveTo>
                <a:lnTo>
                  <a:pt x="80093" y="422574"/>
                </a:lnTo>
                <a:lnTo>
                  <a:pt x="80093" y="4663329"/>
                </a:lnTo>
                <a:lnTo>
                  <a:pt x="0" y="4583236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8A61F68-BA05-8E4F-B9C6-412529F03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717" y="2487232"/>
            <a:ext cx="4741069" cy="1952947"/>
          </a:xfrm>
          <a:noFill/>
        </p:spPr>
        <p:txBody>
          <a:bodyPr anchor="ctr">
            <a:noAutofit/>
          </a:bodyPr>
          <a:lstStyle/>
          <a:p>
            <a:r>
              <a:rPr lang="de-CH" sz="10500" dirty="0" err="1">
                <a:solidFill>
                  <a:srgbClr val="002060"/>
                </a:solidFill>
              </a:rPr>
              <a:t>BACnet</a:t>
            </a:r>
            <a:endParaRPr lang="de-CH" sz="10500" dirty="0">
              <a:solidFill>
                <a:srgbClr val="002060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FFE54A3-CD63-E84C-ADA1-975196D450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2204" y="3983500"/>
            <a:ext cx="2738096" cy="463630"/>
          </a:xfrm>
          <a:noFill/>
        </p:spPr>
        <p:txBody>
          <a:bodyPr>
            <a:normAutofit/>
          </a:bodyPr>
          <a:lstStyle/>
          <a:p>
            <a:r>
              <a:rPr lang="de-CH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Chat Applikation Sketch</a:t>
            </a:r>
          </a:p>
        </p:txBody>
      </p:sp>
      <p:sp>
        <p:nvSpPr>
          <p:cNvPr id="98" name="Isosceles Triangle 97">
            <a:extLst>
              <a:ext uri="{FF2B5EF4-FFF2-40B4-BE49-F238E27FC236}">
                <a16:creationId xmlns:a16="http://schemas.microsoft.com/office/drawing/2014/main" id="{41ACE746-85D5-45EE-8944-61B542B39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026569" y="0"/>
            <a:ext cx="3216074" cy="1608038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Isosceles Triangle 99">
            <a:extLst>
              <a:ext uri="{FF2B5EF4-FFF2-40B4-BE49-F238E27FC236}">
                <a16:creationId xmlns:a16="http://schemas.microsoft.com/office/drawing/2014/main" id="{00BB3E03-CC38-4FA6-9A99-701C62D05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6059" y="4738109"/>
            <a:ext cx="4239780" cy="2119891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4614F57-56C3-F146-9683-223C3BE1086B}"/>
              </a:ext>
            </a:extLst>
          </p:cNvPr>
          <p:cNvSpPr txBox="1"/>
          <p:nvPr/>
        </p:nvSpPr>
        <p:spPr>
          <a:xfrm>
            <a:off x="8590537" y="6125592"/>
            <a:ext cx="3516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dirty="0">
                <a:solidFill>
                  <a:srgbClr val="002060"/>
                </a:solidFill>
              </a:rPr>
              <a:t>Gruppe 02</a:t>
            </a:r>
          </a:p>
          <a:p>
            <a:pPr algn="r"/>
            <a:r>
              <a:rPr lang="de-CH" dirty="0">
                <a:solidFill>
                  <a:srgbClr val="002060"/>
                </a:solidFill>
              </a:rPr>
              <a:t>Li Ting Luong, Monika </a:t>
            </a:r>
            <a:r>
              <a:rPr lang="de-CH" dirty="0" err="1">
                <a:solidFill>
                  <a:srgbClr val="002060"/>
                </a:solidFill>
              </a:rPr>
              <a:t>Multani</a:t>
            </a:r>
            <a:endParaRPr lang="de-CH" dirty="0">
              <a:solidFill>
                <a:srgbClr val="002060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AAEBCDF-A42D-8D42-841B-54CF9A5E5C5C}"/>
              </a:ext>
            </a:extLst>
          </p:cNvPr>
          <p:cNvSpPr txBox="1"/>
          <p:nvPr/>
        </p:nvSpPr>
        <p:spPr>
          <a:xfrm>
            <a:off x="-2538564" y="6564849"/>
            <a:ext cx="3516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400" dirty="0">
                <a:solidFill>
                  <a:srgbClr val="002060"/>
                </a:solidFill>
              </a:rPr>
              <a:t>12.05.2021</a:t>
            </a:r>
          </a:p>
        </p:txBody>
      </p:sp>
    </p:spTree>
    <p:extLst>
      <p:ext uri="{BB962C8B-B14F-4D97-AF65-F5344CB8AC3E}">
        <p14:creationId xmlns:p14="http://schemas.microsoft.com/office/powerpoint/2010/main" val="3393433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AD47DEE-D80F-DB4E-B32C-2C3E8BC88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18" y="750792"/>
            <a:ext cx="10905066" cy="1135737"/>
          </a:xfrm>
        </p:spPr>
        <p:txBody>
          <a:bodyPr>
            <a:normAutofit/>
          </a:bodyPr>
          <a:lstStyle/>
          <a:p>
            <a:r>
              <a:rPr lang="de-CH" sz="3600" dirty="0">
                <a:solidFill>
                  <a:srgbClr val="002060"/>
                </a:solidFill>
              </a:rPr>
              <a:t>Chat erweitern</a:t>
            </a:r>
          </a:p>
        </p:txBody>
      </p:sp>
      <p:graphicFrame>
        <p:nvGraphicFramePr>
          <p:cNvPr id="25" name="Inhaltsplatzhalter 2">
            <a:extLst>
              <a:ext uri="{FF2B5EF4-FFF2-40B4-BE49-F238E27FC236}">
                <a16:creationId xmlns:a16="http://schemas.microsoft.com/office/drawing/2014/main" id="{E67F9232-F31D-462F-BCC4-C7D2A72BAC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5385717"/>
              </p:ext>
            </p:extLst>
          </p:nvPr>
        </p:nvGraphicFramePr>
        <p:xfrm>
          <a:off x="-654003" y="2114878"/>
          <a:ext cx="9493203" cy="1546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C792F6A5-2D8A-6841-9F56-A2F3F35C29B6}"/>
              </a:ext>
            </a:extLst>
          </p:cNvPr>
          <p:cNvSpPr txBox="1">
            <a:spLocks/>
          </p:cNvSpPr>
          <p:nvPr/>
        </p:nvSpPr>
        <p:spPr>
          <a:xfrm>
            <a:off x="8839200" y="5258604"/>
            <a:ext cx="4761298" cy="1990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de-CH" sz="2800" u="sng" dirty="0">
                <a:solidFill>
                  <a:srgbClr val="002060"/>
                </a:solidFill>
              </a:rPr>
              <a:t>Tools:</a:t>
            </a:r>
            <a:r>
              <a:rPr lang="de-CH" sz="2800" dirty="0">
                <a:solidFill>
                  <a:srgbClr val="002060"/>
                </a:solidFill>
              </a:rPr>
              <a:t>	</a:t>
            </a:r>
          </a:p>
          <a:p>
            <a:pPr lvl="1"/>
            <a:r>
              <a:rPr lang="de-CH" dirty="0" err="1">
                <a:solidFill>
                  <a:srgbClr val="002060"/>
                </a:solidFill>
              </a:rPr>
              <a:t>Tkinter</a:t>
            </a:r>
            <a:endParaRPr lang="de-CH" dirty="0">
              <a:solidFill>
                <a:srgbClr val="002060"/>
              </a:solidFill>
            </a:endParaRPr>
          </a:p>
          <a:p>
            <a:pPr lvl="1"/>
            <a:r>
              <a:rPr lang="de-CH" dirty="0" err="1">
                <a:solidFill>
                  <a:srgbClr val="002060"/>
                </a:solidFill>
              </a:rPr>
              <a:t>Ghostscript</a:t>
            </a:r>
            <a:endParaRPr lang="de-CH" dirty="0">
              <a:solidFill>
                <a:srgbClr val="002060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de-CH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482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5" grpId="0">
        <p:bldAsOne/>
      </p:bldGraphic>
      <p:bldP spid="1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55412B-76F2-4C64-AB03-C9D13711F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543147"/>
            <a:ext cx="10905066" cy="563381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de-CH" sz="8000" b="1" dirty="0">
                <a:solidFill>
                  <a:srgbClr val="002060"/>
                </a:solidFill>
              </a:rPr>
              <a:t>Demo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81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25C85E0-00D6-4E9E-AC06-55B25A93F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de-CH" sz="3600" dirty="0"/>
              <a:t>Welche Fragen stehen im Moment 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3E2ADC-4D4F-4CDA-AD64-60C0862FA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1788488"/>
          </a:xfrm>
        </p:spPr>
        <p:txBody>
          <a:bodyPr>
            <a:normAutofit/>
          </a:bodyPr>
          <a:lstStyle/>
          <a:p>
            <a:r>
              <a:rPr lang="de-CH" sz="2000" dirty="0"/>
              <a:t>Hintergrundfarbe anpassen beim Bild speichern</a:t>
            </a:r>
          </a:p>
          <a:p>
            <a:r>
              <a:rPr lang="de-CH" sz="2000" dirty="0"/>
              <a:t>Radiergummi momentan konstant weiss</a:t>
            </a:r>
          </a:p>
          <a:p>
            <a:r>
              <a:rPr lang="de-CH" sz="2000" dirty="0"/>
              <a:t>Farbpalette sollte nicht veränderbar sein</a:t>
            </a:r>
          </a:p>
          <a:p>
            <a:r>
              <a:rPr lang="de-CH" sz="2000" dirty="0"/>
              <a:t>Implementation der Antwort-Funktion</a:t>
            </a:r>
          </a:p>
          <a:p>
            <a:pPr marL="0" indent="0">
              <a:buNone/>
            </a:pPr>
            <a:endParaRPr lang="de-CH" sz="2000" dirty="0"/>
          </a:p>
          <a:p>
            <a:pPr marL="0" indent="0">
              <a:buNone/>
            </a:pPr>
            <a:endParaRPr lang="de-CH" sz="2000" dirty="0"/>
          </a:p>
          <a:p>
            <a:pPr marL="0" indent="0">
              <a:buNone/>
            </a:pPr>
            <a:endParaRPr lang="de-CH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9CCC402F-0861-42AB-8C51-80EB6FF750C7}"/>
              </a:ext>
            </a:extLst>
          </p:cNvPr>
          <p:cNvSpPr txBox="1">
            <a:spLocks/>
          </p:cNvSpPr>
          <p:nvPr/>
        </p:nvSpPr>
        <p:spPr>
          <a:xfrm>
            <a:off x="1614283" y="3968141"/>
            <a:ext cx="10905066" cy="1788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de-CH" sz="2000" dirty="0"/>
              <a:t>Sketch Layout/Design ändern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de-CH" sz="2000" dirty="0"/>
              <a:t>Skizze direkt senden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de-CH" sz="2000" dirty="0"/>
              <a:t>Antwort-Funktion mit Referenz  auf originalem Autor</a:t>
            </a:r>
          </a:p>
          <a:p>
            <a:endParaRPr lang="de-CH" sz="2000" dirty="0"/>
          </a:p>
          <a:p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3564212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Microsoft Office PowerPoint</Application>
  <PresentationFormat>Breitbild</PresentationFormat>
  <Paragraphs>22</Paragraphs>
  <Slides>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</vt:lpstr>
      <vt:lpstr>BACnet</vt:lpstr>
      <vt:lpstr>Chat erweitern</vt:lpstr>
      <vt:lpstr>PowerPoint-Präsentation</vt:lpstr>
      <vt:lpstr>Welche Fragen stehen im Moment 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BACnet</dc:title>
  <dc:creator>Monika Multani</dc:creator>
  <cp:lastModifiedBy>Li Ting Luong</cp:lastModifiedBy>
  <cp:revision>13</cp:revision>
  <dcterms:created xsi:type="dcterms:W3CDTF">2021-05-10T18:52:40Z</dcterms:created>
  <dcterms:modified xsi:type="dcterms:W3CDTF">2021-05-11T21:14:29Z</dcterms:modified>
</cp:coreProperties>
</file>