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08A9-F24E-1D4F-1515-8FE5D310D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4788-B421-39DA-2186-2A8B7427C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CED8-B907-EF74-3AC4-B31A9067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BC69-85F9-4418-E73F-B6D39E8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E19B-5C33-5F71-AEEC-68561544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6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31B8-F88C-24FF-8E3F-F1606E90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D2BA9-C955-A20A-5BA7-197A3275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489F4-5986-5106-703B-B8695B80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2B9B-2DCC-08BD-8419-E4AFF553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013E-3727-96D5-1896-0C7FAA68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6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08AA-8932-2073-47A0-FF977D338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F7216-6A91-0F72-814D-CB920EB66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02453-C8A4-1019-CAA9-8F63DE46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B8891-C6E4-AAD4-0513-2872287B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BB98-EF03-80F4-6805-928F0CC9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8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73B4-1C1C-817E-5BF0-B55155B2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CDBD-F0B0-9CBE-5DE7-B71D11E1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3AFC-012A-984C-D962-F619CD0B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0BA3-AB6A-4007-DA64-65A42C4E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50D3-A234-FB73-894A-61C12956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3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512F-18E8-2F6B-884B-0F39D440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22A7A-08C6-5E5B-5CE0-025A00FD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6D640-1D62-AF79-525D-6B610D7F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C5EA-80AD-FE44-AB40-DC4103D2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84AC-7118-E244-EAFE-B1E20901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5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9FA8-2CB7-5EA7-97DD-7F1AEB5E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9F52-5D08-6EDA-49F3-55156B15B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0FC5B-1232-8845-0252-BECB598E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B72BC-A55F-43D7-D910-BED45B82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236B-4C1D-32AA-D9EB-402C8172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1E63-F68A-CF6C-4BBF-1E6D4347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31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2A75-4D72-DC31-22C3-4CCB41C2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69DE2-37E0-36B1-4352-ABD109E32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E4C4-8EC3-A7E3-24D3-55FACE8B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1E025-0F14-6587-257D-39E4BCE8D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B2B45-F4B6-5535-1569-090274F7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4419B-B240-53B8-7CFA-C076A322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E9BEB-6526-5187-1F86-234A034D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1F13A-C65D-02B0-B8F0-D23AAC82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1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1B8A-BDB8-9DCB-EB5A-03A6174B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65CAC-D63D-7BC2-C3B4-30ABAFCF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56993-5D98-518A-A749-B2A5BFCE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D0C03-231D-BCFC-0334-2AE45249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1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A7388-C890-45B3-FF0F-E11C058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F7370-3189-7A00-C152-FEB7C464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5F712-43B9-6ED0-510A-1D4060D6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1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EB65-EFF0-99C6-8475-0E1DFA85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AAA6-9B8B-107C-8647-13D20DD0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80D24-10EE-82C2-7FBE-355EA6D28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13573-ED2E-AA65-0382-060E1E2D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236AA-FAE1-27C5-6F47-693E1062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C0614-5A9C-F412-1F6D-BD0279DC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2232-202B-4EE1-CF53-A4FC2667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EB830-2660-F538-D610-E56F08D0F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75F78-DCC4-2925-C06A-8CD1B1EC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C6FDD-85E3-7E35-AC30-9560E34A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A04E-0069-4DDF-8C2F-0441792220C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813A7-7A6C-4896-3FB8-0AF5D18B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9673-1582-3A24-4521-C25B0EEE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6E6EA-CA62-0291-FDA9-141B7535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DC30-2326-A6E1-58E9-BF264EFE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4E45-3974-1F9B-2710-8D63384F4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A04E-0069-4DDF-8C2F-0441792220C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31B8-99E3-6D2A-5930-5DFB14BC2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748C-8CC4-5E3A-BF6B-9AD9D8E17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2417-7439-4C9A-BDC2-72DFC048F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4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A206-6442-272B-AC79-DA9BFF28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B"/>
                </a:solidFill>
                <a:latin typeface="Times New Roman"/>
              </a:rPr>
              <a:t>Amazon delivery time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20FA3-A689-D16C-357D-1C117F4AC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6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C813-463E-5B15-4830-52F3062D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📈 </a:t>
            </a:r>
            <a:r>
              <a:rPr lang="en-IN" b="1" dirty="0">
                <a:solidFill>
                  <a:srgbClr val="00008B"/>
                </a:solidFill>
                <a:latin typeface="Times New Roman"/>
              </a:rPr>
              <a:t>Model Performance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5004B8-CC82-4AB2-0E94-575185C91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776646"/>
              </p:ext>
            </p:extLst>
          </p:nvPr>
        </p:nvGraphicFramePr>
        <p:xfrm>
          <a:off x="946354" y="1597900"/>
          <a:ext cx="10515600" cy="14630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58018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787114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000871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5502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538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46.43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36.09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90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28.38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21.72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182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28.45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22.27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1787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3B4071-7D55-9413-1927-E8798D0B2A26}"/>
              </a:ext>
            </a:extLst>
          </p:cNvPr>
          <p:cNvSpPr txBox="1"/>
          <p:nvPr/>
        </p:nvSpPr>
        <p:spPr>
          <a:xfrm>
            <a:off x="946354" y="3332739"/>
            <a:ext cx="986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 and </a:t>
            </a:r>
            <a:r>
              <a:rPr lang="en-US" b="1" dirty="0"/>
              <a:t>Gradient Boosting</a:t>
            </a:r>
            <a:r>
              <a:rPr lang="en-US" dirty="0"/>
              <a:t> clearly outperform </a:t>
            </a:r>
            <a:r>
              <a:rPr lang="en-US" b="1" dirty="0"/>
              <a:t>Linear Regression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R² = 0.70 means these models explain about </a:t>
            </a:r>
            <a:r>
              <a:rPr lang="en-US" b="1" dirty="0"/>
              <a:t>70% of the variance</a:t>
            </a:r>
            <a:r>
              <a:rPr lang="en-US" dirty="0"/>
              <a:t> in delivery times — solid result!</a:t>
            </a:r>
          </a:p>
        </p:txBody>
      </p:sp>
    </p:spTree>
    <p:extLst>
      <p:ext uri="{BB962C8B-B14F-4D97-AF65-F5344CB8AC3E}">
        <p14:creationId xmlns:p14="http://schemas.microsoft.com/office/powerpoint/2010/main" val="408031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91708B-1D84-3DAB-F173-FB10A8AB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30109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8B"/>
                </a:solidFill>
                <a:latin typeface="Times New Roman"/>
              </a:rPr>
              <a:t>Summary of the data set</a:t>
            </a:r>
            <a:endParaRPr lang="en-IN" b="1" dirty="0">
              <a:solidFill>
                <a:srgbClr val="00008B"/>
              </a:solidFill>
              <a:latin typeface="Times New Roman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DD3534-857C-5D82-2DBF-278581D1C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9"/>
            <a:ext cx="918087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43,739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Agent_Rating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54 missing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Weather: 91 missing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columns: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Store_Latitude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Store_Longitude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Drop_Latitude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Drop_Longitude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fields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Pickup_Time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Delivery_Time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 minutes)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Weather, Traffic, Vehicle, Area,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7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C399-3092-389F-3172-3912ED21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8B"/>
                </a:solidFill>
                <a:latin typeface="Times New Roman"/>
              </a:rPr>
              <a:t> What’s Done:</a:t>
            </a:r>
            <a:br>
              <a:rPr lang="en-US" altLang="en-US" b="1" dirty="0">
                <a:solidFill>
                  <a:srgbClr val="00008B"/>
                </a:solidFill>
                <a:latin typeface="Times New Roman"/>
              </a:rPr>
            </a:br>
            <a:endParaRPr lang="en-IN" b="1" dirty="0">
              <a:solidFill>
                <a:srgbClr val="00008B"/>
              </a:solidFill>
              <a:latin typeface="Times New Roman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BD1CCB-8A45-DFC1-68DE-D1CEBC0A66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330" y="1356391"/>
            <a:ext cx="59362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✔️ Loaded and explored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✔️ Cleaned missing values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Agent_Rating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Weather)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✔️ Converted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Order_DateTime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Pickup_DateTime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✔️ Extracted time-based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✔️ Calculated geospatial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in km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5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EC789-71AE-F648-E5D6-5E384157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B"/>
                </a:solidFill>
                <a:latin typeface="Times New Roman"/>
              </a:rPr>
              <a:t>EDA </a:t>
            </a:r>
            <a:endParaRPr lang="en-IN" b="1" dirty="0">
              <a:solidFill>
                <a:srgbClr val="00008B"/>
              </a:solidFill>
              <a:latin typeface="Times New Roman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05586E-9CAE-7BF2-B1AB-C2A662401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58" y="1690688"/>
            <a:ext cx="651774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E9D752-175F-02D5-9EC7-4CBC20C8AF2A}"/>
              </a:ext>
            </a:extLst>
          </p:cNvPr>
          <p:cNvSpPr txBox="1"/>
          <p:nvPr/>
        </p:nvSpPr>
        <p:spPr>
          <a:xfrm>
            <a:off x="6931742" y="1995948"/>
            <a:ext cx="46309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deliveries happen between 90 to 150 minutes.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is right-skewed, meaning: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deliveries take much longer (possibly due to long distances, heavy traffic, or weather issues).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plot shows a bimodal tendency (two peaks), which could indicate: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operational modes (e.g., intra-city vs. inter-city delivery types).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72B1-FEF4-57BC-82F7-6CBC67C8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B"/>
                </a:solidFill>
                <a:latin typeface="Times New Roman"/>
              </a:rPr>
              <a:t>Delivery Time vs Agent Rating</a:t>
            </a:r>
            <a:endParaRPr lang="en-IN" b="1" dirty="0">
              <a:solidFill>
                <a:srgbClr val="00008B"/>
              </a:solidFill>
              <a:latin typeface="Times New Roman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51F6F-4E2E-234D-D325-5ED6C1B0F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07" y="1857836"/>
            <a:ext cx="643442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73CB2-5D9A-40D9-966D-22D65ADFA163}"/>
              </a:ext>
            </a:extLst>
          </p:cNvPr>
          <p:cNvSpPr txBox="1"/>
          <p:nvPr/>
        </p:nvSpPr>
        <p:spPr>
          <a:xfrm>
            <a:off x="7020232" y="2151172"/>
            <a:ext cx="4876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no strong linear relationship, but a slight trend:</a:t>
            </a: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times tend to be lower for higher-rated agents.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high ratings (4.0–5.0) cluster around quicker deliveries.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high ratings still have long delivery times → likely due to external factors (e.g., traffic, distance).</a:t>
            </a:r>
          </a:p>
        </p:txBody>
      </p:sp>
    </p:spTree>
    <p:extLst>
      <p:ext uri="{BB962C8B-B14F-4D97-AF65-F5344CB8AC3E}">
        <p14:creationId xmlns:p14="http://schemas.microsoft.com/office/powerpoint/2010/main" val="200164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75F5-7485-F618-9125-64A97EE1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008B"/>
                </a:solidFill>
                <a:latin typeface="Times New Roman"/>
              </a:rPr>
              <a:t>Delivery Time by Weather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747E2B-0F5A-D924-7FE8-7EE00D554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48" y="1690688"/>
            <a:ext cx="5771335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454AAB-7F6F-C457-FADA-C75CC6DB6817}"/>
              </a:ext>
            </a:extLst>
          </p:cNvPr>
          <p:cNvSpPr txBox="1"/>
          <p:nvPr/>
        </p:nvSpPr>
        <p:spPr>
          <a:xfrm>
            <a:off x="6609535" y="1690688"/>
            <a:ext cx="454024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"Sunny" conditions generally have lower and less variable delivery times compared to other conditions.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"Cloudy" and "Fog" conditions seem to be associated with higher median delivery times and potentially more variability.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"Stormy", "Sandstorms", and "Windy" conditions show a range of delivery times, with some outliers in the higher delivery time range. </a:t>
            </a:r>
          </a:p>
        </p:txBody>
      </p:sp>
    </p:spTree>
    <p:extLst>
      <p:ext uri="{BB962C8B-B14F-4D97-AF65-F5344CB8AC3E}">
        <p14:creationId xmlns:p14="http://schemas.microsoft.com/office/powerpoint/2010/main" val="240321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E56D-316D-92ED-7A0F-C8B284FE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7" y="36512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008B"/>
                </a:solidFill>
                <a:latin typeface="Times New Roman"/>
              </a:rPr>
              <a:t>Delivery Time by Traffic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1AD2AC-48B9-2BE1-DE02-4CDD38EEE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01" y="1690688"/>
            <a:ext cx="598253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92667-EB89-830B-A0C8-07ED50B9B1BB}"/>
              </a:ext>
            </a:extLst>
          </p:cNvPr>
          <p:cNvSpPr txBox="1"/>
          <p:nvPr/>
        </p:nvSpPr>
        <p:spPr>
          <a:xfrm>
            <a:off x="6304937" y="1027906"/>
            <a:ext cx="55646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Jam" traffic conditions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appear to have the highest median delivery times and also a wide spread (large IQR), suggesting that delivery times are significantly longer and more variable during traffic jams.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"High" traffic conditions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show relatively high median delivery times, though perhaps slightly less than "Jam." There are also several outliers indicating very long delivery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"Medium" traffic conditions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median delivery time that is lower than "Jam" and "High," but still higher than "Low."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"Low" traffic conditions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exhibit the lowest median delivery times and the tightest distribution (smallest IQR), indicating more consistent and quicker deliveries.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plot clearly suggests a positive correlation between traffic intensity and delivery time, with more severe traffic leading to longer and more unpredictable delivery durations.</a:t>
            </a:r>
          </a:p>
        </p:txBody>
      </p:sp>
    </p:spTree>
    <p:extLst>
      <p:ext uri="{BB962C8B-B14F-4D97-AF65-F5344CB8AC3E}">
        <p14:creationId xmlns:p14="http://schemas.microsoft.com/office/powerpoint/2010/main" val="50380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83A4-C4DA-C5B5-328D-C21EFDED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008B"/>
                </a:solidFill>
                <a:latin typeface="Times New Roman"/>
              </a:rPr>
              <a:t>Delivery Time vs Distance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7E07A-4F55-51E1-3A32-693D3AD71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04" y="1609315"/>
            <a:ext cx="501445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E0C0AE-56C0-AB10-3EAA-A3B788549987}"/>
              </a:ext>
            </a:extLst>
          </p:cNvPr>
          <p:cNvSpPr txBox="1"/>
          <p:nvPr/>
        </p:nvSpPr>
        <p:spPr>
          <a:xfrm>
            <a:off x="5743527" y="1927317"/>
            <a:ext cx="62419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 0 km: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 density of deliveries, with delivery times ranging widely from very short to over 250 minutes.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Sparse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Very few or no deliveries between approximately 50 km and 2000 km.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Clusters: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Deliveries at longer distances appear in specific clusters (e.g., around 2200, 3500, 4500, 5000, 5800, and 6800 km).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Times: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each distance cluster, delivery times vary significantly.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Strong Linear Trend: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Distance alone does not show a strong, direct linear correlation with delivery time across all ranges. </a:t>
            </a:r>
          </a:p>
        </p:txBody>
      </p:sp>
    </p:spTree>
    <p:extLst>
      <p:ext uri="{BB962C8B-B14F-4D97-AF65-F5344CB8AC3E}">
        <p14:creationId xmlns:p14="http://schemas.microsoft.com/office/powerpoint/2010/main" val="99995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53E3-D192-8AD0-92D0-3834D608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8B"/>
                </a:solidFill>
                <a:latin typeface="Times New Roman"/>
              </a:rPr>
              <a:t>Average Delivery Time by Day of Week</a:t>
            </a:r>
            <a:endParaRPr lang="en-IN" b="1" dirty="0">
              <a:solidFill>
                <a:srgbClr val="00008B"/>
              </a:solidFill>
              <a:latin typeface="Times New Roman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BFEB0-AC48-3520-C843-204B29FBA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08" y="1314322"/>
            <a:ext cx="5471979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B770E8-FD47-2837-43BB-F0DE98383B39}"/>
              </a:ext>
            </a:extLst>
          </p:cNvPr>
          <p:cNvSpPr txBox="1"/>
          <p:nvPr/>
        </p:nvSpPr>
        <p:spPr>
          <a:xfrm>
            <a:off x="5815379" y="1711061"/>
            <a:ext cx="62442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 2 (Wednesday):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the highest average delivery time, slightly above 130 minutes.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 3 (Thursday):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the lowest average delivery time, just under 120 minutes.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Days: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Average delivery times for Monday (0), Tuesday (1), Friday (4), Saturday (5), and Sunday (6) are all relatively similar, generally falling between 120 and 125 minutes.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there are slight variations, the average delivery times do not show a drastic difference across most days of the week, with Wednesday being slightly longer and Thursday slightly shorter. </a:t>
            </a:r>
          </a:p>
        </p:txBody>
      </p:sp>
    </p:spTree>
    <p:extLst>
      <p:ext uri="{BB962C8B-B14F-4D97-AF65-F5344CB8AC3E}">
        <p14:creationId xmlns:p14="http://schemas.microsoft.com/office/powerpoint/2010/main" val="187980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755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Amazon delivery time Prediction</vt:lpstr>
      <vt:lpstr>Summary of the data set</vt:lpstr>
      <vt:lpstr> What’s Done: </vt:lpstr>
      <vt:lpstr>EDA </vt:lpstr>
      <vt:lpstr>Delivery Time vs Agent Rating</vt:lpstr>
      <vt:lpstr>Delivery Time by Weather</vt:lpstr>
      <vt:lpstr>Delivery Time by Traffic </vt:lpstr>
      <vt:lpstr>Delivery Time vs Distance</vt:lpstr>
      <vt:lpstr>Average Delivery Time by Day of Week</vt:lpstr>
      <vt:lpstr>📈 Model Performance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Kennedy</dc:creator>
  <cp:lastModifiedBy>Monika Kennedy</cp:lastModifiedBy>
  <cp:revision>2</cp:revision>
  <dcterms:created xsi:type="dcterms:W3CDTF">2025-06-14T07:10:30Z</dcterms:created>
  <dcterms:modified xsi:type="dcterms:W3CDTF">2025-06-15T05:05:37Z</dcterms:modified>
</cp:coreProperties>
</file>