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FF12-5C05-00C7-AD9C-695BF376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CAFF4-B33E-BF92-FF49-68014702D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506C-C09F-8B77-C11D-5362F711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FF36-930E-3BEB-E368-4458604D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BFB7-8882-DB17-E3A9-60913E62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22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A3C0-62B6-77E7-5A24-A05B97D7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639FA-2345-DA23-A6DB-D2909B6F8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23C33-CD47-5024-016A-BF8E618E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52B9-59C1-6D36-F0E6-EAA13841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54F32-30CC-5662-4E39-6E6C9974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6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B8F92-5F7A-F290-AF20-FE749170D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A360C-BA32-1F5C-E2D2-C262B927D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3DCD4-C649-59C3-E38C-E3B24186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4F48-6917-28B3-55D7-A929FAE9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0D57F-FDF6-5DFD-6A2C-77848265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76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0882-E065-D319-059D-26BF2333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49B2-E1DE-08A7-1356-9A992AA6E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CCD65-D5BC-45E2-E811-050D43FF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59BF-97FE-BF4A-DE11-373DCE4C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7F448-5CBF-808C-DCC0-D72887B5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CD3A-BEAE-C0BB-1B87-A6C2CDED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D3B44-4929-8763-6491-FD486EAC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CEB1-2501-519C-5851-D839E84E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3747-E3A6-C14B-EFE0-53D3FFF7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400FE-7FD5-922B-CA46-13E7D863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6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CD37-E594-F813-3265-73D7E449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BCC2-9662-D9C7-5C2E-4DD4C1DC0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72314-668F-A7C0-8E72-19D22902C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3220C-3C9F-DDB2-745D-FB8CA6CC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E8597-315F-750A-BA94-4379F760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7FC26-C456-5892-1E84-38ED645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53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17EF-7A5E-A0DB-DE18-D569573C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D9BE2-618B-98A5-B1B1-7F010D67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F588-424D-B414-8E05-339CAB96C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0D298-BEB9-9E78-3F89-7B6D02EBF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1E465-2403-7203-15DA-DD04314C4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2C5BF-A0DB-52A9-DCD6-ACF58C1C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2AC49-C838-9377-132F-DDCD0318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FD4386-1E68-E10A-0A3A-7577CBA0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7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A459-F7AE-E25F-17F5-FC8CDB28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0364C-04F9-BF1E-A08D-E4DA94FD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3F2F8-82EE-E00E-D6AC-99D1AB1E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B6E63-56B3-9295-474F-B1731362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9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136DE-E8AD-DB4B-BB71-2A199637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81E3B-B37D-B2BD-B552-083C3A84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263A6-ECD9-4A3E-68E9-4787BB25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2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8254-6738-346F-0EB9-E7521774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3971B-F3C7-D155-7446-426C887A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F445D-33F9-594F-8B1D-86921F9D8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63630-B52D-8D27-E321-50831084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1862D-A870-7C51-28EC-7FF21F43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7EAFA-D3EA-F2F1-995A-65888623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2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64BF-B7E0-C48B-53B2-9AF7C142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369A6-15CF-FC62-4273-88C02BBFB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8DA74-14A7-09C1-F34E-314375875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7F097-8CC9-6158-B848-CEF24598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7B08-570B-47A5-8D54-011F3750FFEE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4137C-7573-7428-E612-51A0F1EC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6BD40-F5FB-8D12-17CB-95FA91F7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15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953B7-23EE-591B-08FC-AE40ABA3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47878-ABBF-7B03-9718-C6F84E5B4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3961-4900-DAC0-B31C-B8201D3F4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7B08-570B-47A5-8D54-011F3750FFEE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1893-F13E-7D57-67E6-6C30F0398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78A1-3C94-B26C-508B-FD2FB9F85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43593-522F-4F42-B6C4-97400FF7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5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E7DA-FAF3-BBE3-3B05-E976DA838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8B"/>
                </a:solidFill>
                <a:latin typeface="Times New Roman"/>
              </a:rPr>
              <a:t>Customer Satisfaction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6C80F-9396-8859-7E3D-0269AB55D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70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E7C1-9AB7-4407-B3D6-0904DB04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8B"/>
                </a:solidFill>
                <a:latin typeface="Times New Roman"/>
              </a:rPr>
              <a:t>Summary of the dataset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B1D7DA-7BB6-579B-DAC1-1EA544E990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7894" y="51023"/>
            <a:ext cx="11035906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Times New Roman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Times New Roman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b="1" dirty="0">
              <a:solidFill>
                <a:srgbClr val="000000"/>
              </a:solidFill>
              <a:latin typeface="Times New Roman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Step 1: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Target Column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satisfaction (categorical → needs label encoding)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Categorical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Gender, Customer Type, Type of Travel, Class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Numerical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Mostly Likert scale scores (1–5), and continuous ones like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Age, Flight Distance, Arrival Delay in Minutes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Missing 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: Only 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Arrival Delay in Minutes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Columns to Drop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Unnamed: 0, id (no predictive value)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B0604020202020204" pitchFamily="34" charset="0"/>
              </a:rPr>
              <a:t>Step2: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1800" dirty="0">
                <a:solidFill>
                  <a:srgbClr val="000000"/>
                </a:solidFill>
                <a:latin typeface="Times New Roman"/>
              </a:rPr>
              <a:t>visualize satisfaction distribution</a:t>
            </a:r>
            <a:br>
              <a:rPr lang="en-IN" sz="1800" dirty="0"/>
            </a:br>
            <a:r>
              <a:rPr lang="en-US" sz="1800" dirty="0">
                <a:solidFill>
                  <a:srgbClr val="000000"/>
                </a:solidFill>
                <a:latin typeface="Times New Roman"/>
              </a:rPr>
              <a:t>Explore relationships between key features and satisfaction</a:t>
            </a:r>
            <a:br>
              <a:rPr lang="en-US" sz="1800" dirty="0"/>
            </a:br>
            <a:r>
              <a:rPr lang="en-IN" sz="1800" dirty="0">
                <a:solidFill>
                  <a:srgbClr val="000000"/>
                </a:solidFill>
                <a:latin typeface="Times New Roman"/>
              </a:rPr>
              <a:t>Check feature correlations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800" dirty="0"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25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A7CB-469C-39BF-CE35-58DA2017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008B"/>
                </a:solidFill>
                <a:latin typeface="Times New Roman"/>
              </a:rPr>
              <a:t>satisfaction distribution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8BB38A5-58EB-3D5B-70CD-165858CB95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945" r="5945"/>
          <a:stretch/>
        </p:blipFill>
        <p:spPr>
          <a:xfrm>
            <a:off x="4333876" y="989012"/>
            <a:ext cx="6786407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90688-B2F5-6097-1E59-E92434B4A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latin typeface="Times New Roman"/>
              </a:rPr>
              <a:t>Slight class imbalance: more </a:t>
            </a:r>
            <a:r>
              <a:rPr lang="en-US" sz="2000" i="1" dirty="0">
                <a:solidFill>
                  <a:srgbClr val="000000"/>
                </a:solidFill>
                <a:latin typeface="Times New Roman"/>
              </a:rPr>
              <a:t>"neutral or dissatisfied"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 than </a:t>
            </a:r>
            <a:r>
              <a:rPr lang="en-US" sz="2000" i="1" dirty="0">
                <a:solidFill>
                  <a:srgbClr val="000000"/>
                </a:solidFill>
                <a:latin typeface="Times New Roman"/>
              </a:rPr>
              <a:t>"satisfied"</a:t>
            </a:r>
            <a:r>
              <a:rPr lang="en-US" sz="20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34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E437-2B25-4AF5-5A25-958A0A2C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dirty="0">
                <a:solidFill>
                  <a:srgbClr val="00008B"/>
                </a:solidFill>
                <a:latin typeface="Times New Roman"/>
              </a:rPr>
            </a:br>
            <a:br>
              <a:rPr lang="en-US" sz="4400" b="1" dirty="0">
                <a:solidFill>
                  <a:srgbClr val="00008B"/>
                </a:solidFill>
                <a:latin typeface="Times New Roman"/>
              </a:rPr>
            </a:br>
            <a:br>
              <a:rPr lang="en-US" sz="4400" b="1" dirty="0">
                <a:solidFill>
                  <a:srgbClr val="00008B"/>
                </a:solidFill>
                <a:latin typeface="Times New Roman"/>
              </a:rPr>
            </a:br>
            <a:r>
              <a:rPr lang="en-US" b="1" dirty="0">
                <a:solidFill>
                  <a:srgbClr val="00008B"/>
                </a:solidFill>
                <a:latin typeface="Times New Roman"/>
              </a:rPr>
              <a:t>Explore relationships between key features and satisfaction</a:t>
            </a:r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5D807E7-A4EB-3F26-FEA9-60DDB003F2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945" r="5945"/>
          <a:stretch/>
        </p:blipFill>
        <p:spPr/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EA2E846-E08C-2C1D-E0D9-1B9E5AE0B68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3086032"/>
            <a:ext cx="339791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Both males and females show more dissatisfaction.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No drastic gender effect — model likely won't benefit much from this as a strong feature alone.</a:t>
            </a:r>
          </a:p>
        </p:txBody>
      </p:sp>
    </p:spTree>
    <p:extLst>
      <p:ext uri="{BB962C8B-B14F-4D97-AF65-F5344CB8AC3E}">
        <p14:creationId xmlns:p14="http://schemas.microsoft.com/office/powerpoint/2010/main" val="427336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B535A5A-019F-AB72-5BCA-EF92F6902A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855" b="5855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EBC8A-8B24-E8A1-43D6-BB4963D22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Strongly positive correlation with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satisfaction: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Inflight entertainment, Online boarding, Seat comfort, Cleanliness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Weak correlation: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Gender, Gate location, Arrival Delay, etc.</a:t>
            </a:r>
            <a:endParaRPr lang="en-IN" sz="12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1AC049F-672F-4F07-4279-9EE8BF075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9788" y="934134"/>
            <a:ext cx="25314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Times New Roman" panose="020B0604020202020204" pitchFamily="34" charset="0"/>
              </a:rPr>
              <a:t>Correlation Heatmap: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9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C084-7D0D-CDF4-5700-A156AF0E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008B"/>
                </a:solidFill>
                <a:latin typeface="Times New Roman"/>
              </a:rPr>
              <a:t>Model Training + </a:t>
            </a:r>
            <a:r>
              <a:rPr lang="en-IN" sz="4400" b="1" dirty="0" err="1">
                <a:solidFill>
                  <a:srgbClr val="00008B"/>
                </a:solidFill>
                <a:latin typeface="Times New Roman"/>
              </a:rPr>
              <a:t>MLflow</a:t>
            </a:r>
            <a:r>
              <a:rPr lang="en-IN" sz="4400" b="1" dirty="0">
                <a:solidFill>
                  <a:srgbClr val="00008B"/>
                </a:solidFill>
                <a:latin typeface="Times New Roman"/>
              </a:rPr>
              <a:t> Logging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E3A287-D0C9-4EB7-0848-78F1A0C13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335426"/>
              </p:ext>
            </p:extLst>
          </p:nvPr>
        </p:nvGraphicFramePr>
        <p:xfrm>
          <a:off x="769374" y="1690688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50739214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92614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Logged to MLflow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33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Model Name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705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Accuracy &amp; F1 Score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256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Confusion Matrix (as image)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241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Trained Model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028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Saved to Model Registry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779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4EB6F1-E545-E3CD-EDCA-6EC275FB2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374515"/>
              </p:ext>
            </p:extLst>
          </p:nvPr>
        </p:nvGraphicFramePr>
        <p:xfrm>
          <a:off x="366252" y="4137502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843381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164656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68590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F1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26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0.8777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0.8569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94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0.9558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892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Gradient Boosting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0.9423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47839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8CD5D4A7-67E2-37C3-268C-55DA711B8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52" y="58134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📌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Best Performing Model: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</a:rPr>
              <a:t>Random Forest — Excellent precision and balance.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6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247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Customer Satisfaction Prediction</vt:lpstr>
      <vt:lpstr>Summary of the dataset</vt:lpstr>
      <vt:lpstr>satisfaction distribution</vt:lpstr>
      <vt:lpstr>   Explore relationships between key features and satisfaction</vt:lpstr>
      <vt:lpstr>Correlation Heatmap: </vt:lpstr>
      <vt:lpstr>Model Training + MLflow Logging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Monika Kennedy</dc:creator>
  <cp:lastModifiedBy>Monika Kennedy</cp:lastModifiedBy>
  <cp:revision>2</cp:revision>
  <dcterms:created xsi:type="dcterms:W3CDTF">2025-06-07T12:13:37Z</dcterms:created>
  <dcterms:modified xsi:type="dcterms:W3CDTF">2025-06-11T16:28:33Z</dcterms:modified>
</cp:coreProperties>
</file>