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3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3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05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1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89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9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1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9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3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Luckno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35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</a:t>
            </a:r>
            <a:r>
              <a:rPr sz="3200" spc="-10" dirty="0"/>
              <a:t> </a:t>
            </a:r>
            <a:r>
              <a:rPr sz="3200" dirty="0"/>
              <a:t>Applied </a:t>
            </a:r>
            <a:r>
              <a:rPr sz="3200" spc="-20" dirty="0"/>
              <a:t>Data</a:t>
            </a:r>
            <a:r>
              <a:rPr sz="3200" dirty="0"/>
              <a:t> Science</a:t>
            </a:r>
            <a:r>
              <a:rPr sz="3200" spc="-10" dirty="0"/>
              <a:t> </a:t>
            </a:r>
            <a:r>
              <a:rPr sz="3200" spc="-15" dirty="0"/>
              <a:t>Capstone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600200" y="2743200"/>
            <a:ext cx="806577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lang="en-US" sz="3200" b="1" i="1" spc="-5" dirty="0">
                <a:latin typeface="Calibri"/>
                <a:cs typeface="Calibri"/>
              </a:rPr>
              <a:t>in Lucknow, India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0" y="4064889"/>
            <a:ext cx="2804034" cy="914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By: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Monika Saroj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25" dirty="0">
                <a:latin typeface="Calibri"/>
                <a:cs typeface="Calibri"/>
              </a:rPr>
              <a:t> </a:t>
            </a:r>
            <a:endParaRPr lang="en-US" sz="2400" spc="-525" dirty="0">
              <a:latin typeface="Calibri"/>
              <a:cs typeface="Calibri"/>
            </a:endParaRPr>
          </a:p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5483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select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lang="en-US" sz="2400" spc="-5" dirty="0">
                <a:latin typeface="Calibri"/>
                <a:cs typeface="Calibri"/>
              </a:rPr>
              <a:t> Lucknow, India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suffering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oversupply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US" sz="2400" spc="-10" dirty="0">
                <a:latin typeface="Calibri"/>
                <a:cs typeface="Calibri"/>
              </a:rPr>
              <a:t>Lucknow</a:t>
            </a:r>
            <a:r>
              <a:rPr sz="2400" spc="-35" dirty="0">
                <a:latin typeface="Calibri"/>
                <a:cs typeface="Calibri"/>
              </a:rPr>
              <a:t>, </a:t>
            </a:r>
            <a:r>
              <a:rPr lang="en-US" sz="2400" spc="-10" dirty="0">
                <a:latin typeface="Calibri"/>
                <a:cs typeface="Calibri"/>
              </a:rPr>
              <a:t>Indi</a:t>
            </a:r>
            <a:r>
              <a:rPr sz="2400" spc="-10" dirty="0">
                <a:latin typeface="Calibri"/>
                <a:cs typeface="Calibri"/>
              </a:rPr>
              <a:t>a,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recommend</a:t>
            </a:r>
            <a:r>
              <a:rPr sz="2400" spc="-5" dirty="0">
                <a:latin typeface="Calibri"/>
                <a:cs typeface="Calibri"/>
              </a:rPr>
              <a:t> th</a:t>
            </a:r>
            <a:r>
              <a:rPr lang="en-US" sz="2400" spc="-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2664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lang="en-US" sz="4400" spc="-85" dirty="0"/>
              <a:t>a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111382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US" sz="2400" spc="-15" dirty="0">
                <a:latin typeface="Calibri"/>
                <a:cs typeface="Calibri"/>
              </a:rPr>
              <a:t>Lucknow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neighbourhoods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related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05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20" dirty="0">
                <a:latin typeface="Calibri"/>
                <a:cs typeface="Calibri"/>
              </a:rPr>
              <a:t> 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neighbourhoods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from </a:t>
            </a:r>
            <a:r>
              <a:rPr lang="en-US" u="sng" dirty="0">
                <a:hlinkClick r:id="rId2"/>
              </a:rPr>
              <a:t>https://en.wikipedia.org/wiki/Category:Neighbourhoods_in_Lucknow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latitude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longitude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3204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20" dirty="0">
                <a:latin typeface="Calibri"/>
                <a:cs typeface="Calibri"/>
              </a:rPr>
              <a:t> 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578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scraping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Wikipedia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latitude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longitude </a:t>
            </a:r>
            <a:r>
              <a:rPr sz="2400" spc="-15" dirty="0">
                <a:latin typeface="Calibri"/>
                <a:cs typeface="Calibri"/>
              </a:rPr>
              <a:t>coordinates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10" dirty="0">
                <a:latin typeface="Calibri"/>
                <a:cs typeface="Calibri"/>
              </a:rPr>
              <a:t>Geocoder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Foursquare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neighbourhood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occurrence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venue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Shopping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using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813308"/>
            <a:ext cx="1978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4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</a:t>
            </a:r>
            <a:r>
              <a:rPr sz="2400" dirty="0">
                <a:latin typeface="Calibri"/>
                <a:cs typeface="Calibri"/>
              </a:rPr>
              <a:t> malls</a:t>
            </a: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FD489-AF21-416A-A21D-F31B6253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3" y="1510538"/>
            <a:ext cx="4367212" cy="39853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30961"/>
            <a:ext cx="27406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concentrated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central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moderate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still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7218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0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selling </a:t>
            </a:r>
            <a:r>
              <a:rPr sz="2400" spc="-10" dirty="0">
                <a:latin typeface="Calibri"/>
                <a:cs typeface="Calibri"/>
              </a:rPr>
              <a:t>propositions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 </a:t>
            </a:r>
            <a:r>
              <a:rPr sz="2400" spc="-5" dirty="0"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 </a:t>
            </a:r>
            <a:r>
              <a:rPr sz="2400" spc="-5" dirty="0">
                <a:latin typeface="Calibri"/>
                <a:cs typeface="Calibri"/>
              </a:rPr>
              <a:t>already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2000"/>
            <a:ext cx="304546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9235" algn="just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preferred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</a:p>
          <a:p>
            <a:pPr marL="241300" marR="5080" indent="-229235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5" dirty="0">
                <a:latin typeface="Calibri"/>
                <a:cs typeface="Calibri"/>
              </a:rPr>
              <a:t> shopping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134" y="3200400"/>
            <a:ext cx="364573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Thank</a:t>
            </a:r>
            <a:r>
              <a:rPr sz="4400" spc="-185" dirty="0"/>
              <a:t> </a:t>
            </a:r>
            <a:r>
              <a:rPr sz="4400" spc="-40" dirty="0"/>
              <a:t>you!</a:t>
            </a: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454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Saroj, Monika</cp:lastModifiedBy>
  <cp:revision>15</cp:revision>
  <dcterms:created xsi:type="dcterms:W3CDTF">2021-02-04T08:13:08Z</dcterms:created>
  <dcterms:modified xsi:type="dcterms:W3CDTF">2021-02-04T10:45:14Z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2021-02-04T00:00:00Z</vt:filetime>
  </property>
</Properties>
</file>