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61"/>
  </p:normalViewPr>
  <p:slideViewPr>
    <p:cSldViewPr snapToGrid="0">
      <p:cViewPr varScale="1">
        <p:scale>
          <a:sx n="150" d="100"/>
          <a:sy n="150" d="100"/>
        </p:scale>
        <p:origin x="3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86D8-D452-DB1A-4039-6B3A3832C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26CA-E80E-EEE9-4043-069FE35FC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41B6-0713-F0FD-73AB-231CB0A1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A125-DB9F-BAF6-3355-8DAC332D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5D9D-17A2-F2B8-ABB0-6A9C1A3F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FBF2-9FAE-937B-61BB-D9F510BF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B84B4-B992-A11D-2E7A-6E9323CB6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1753-FD3B-835A-5B0F-813FCAA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D75A-100B-ACEA-43EE-9FE568D8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977A-E3C9-32C8-6B13-63DB18C9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171DC-7F4C-DC5D-6B3E-B99FA7AB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6F112-5552-5CEA-AA76-4E387819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53B0-A395-F7FF-43D6-B72CBAA9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B01F-572C-580A-E0A6-5B9EE78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568F-F486-DC34-3597-94DF9FC7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3D33-6ED7-8544-267A-396AA0E8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C8C0-3EBB-10F0-A742-614874CC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2245-5A99-FB63-8D87-D470A3B0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C2E7-7E0A-F77D-E2C9-EB9A63AE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81644-EB99-50D3-BCC6-5FCC5937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3041-34D8-B1B5-9C52-C0EAA0BF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D4DB-1ADC-4D12-CCCA-B584D1C1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AE2C1-5F2A-D9B2-CD2D-BB9376EC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1389-C321-0383-FA62-9044FC0E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01549-20DD-C88D-31F2-F96BD4D5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48B1-0099-28EA-6EE0-EFC18CFE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71C7-0332-4AED-E8CB-0018BBD5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7CB89-B0CA-E400-D652-136CD0E7B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E50DD-B7E9-CA1A-7DD9-4C980E6C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BF00-7E7B-4A1A-F342-0E74AAFA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99D3-1A36-A72A-975C-0ADD28A8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98E5-C65A-7ACF-0C83-9E6741E7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A4A0-BB7E-9B47-ED7E-7746139F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28403-7CFC-2F04-5AA2-4BC93B970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65D7B-2EE4-C282-0305-1264BF7E0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C748D-38B2-1F41-DA86-12FC48394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B6E8-023E-BCF3-41CD-8AA9E31C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9F5E4-2CA7-86AE-950E-6E00808A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66F28-10C7-FFCF-2105-9174AAD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2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A9ED-3D43-D76F-190A-4B35D38E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EF99C-AF18-373C-D18C-DAE2A8D9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A1D47-94EE-2AAA-ADD6-C3E6275D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476E0-3BA7-7B36-20FE-9B0170F4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E948-99C7-05D7-09D1-79443692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9A155-3135-F0FE-421A-7C341594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A656D-42DE-9393-A4FC-39A68166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01FB-7562-1D12-BB95-90914705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7F8B-AF56-E1CE-8E44-83888FE3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8BD0F-6738-39E2-1ED9-C2B2A353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F60F4-3B11-B679-D32B-2CEE9CBF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93A3E-C133-ABFA-1C99-F662DC2D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1258-8B96-F96A-8527-F05D6A9E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8443-95A1-0EA4-0250-7D12684D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B8A03-1389-773C-B766-055136B9D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4A5E-3EB4-62E9-A6A8-C7C7F3C9F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B73F-F595-AB99-DBA9-50F56F3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82C5C-14E2-F497-907E-11EB556B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B06A7-36C3-762E-4C05-DDC6630D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B6D13-1779-F0B5-0875-FE813809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D201A-6507-9BA3-F263-A9F70143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20A2-F596-C552-9ADC-C695788CD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49CA-CB07-F24F-827A-9AE6A69B7FFA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EF9A-06E2-F413-6881-DA4C95648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FC6C-12D0-0506-79EE-39B925F67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1AED-0459-614D-B6A5-46018B9B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A742-C7C8-E75B-7D19-BA1625AD5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A6388-3E79-F905-FDAD-E3D84C2D9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Campuswire</a:t>
            </a:r>
            <a:r>
              <a:rPr lang="en-US" dirty="0"/>
              <a:t> and Coursera Search Chrome Extension</a:t>
            </a:r>
          </a:p>
        </p:txBody>
      </p:sp>
    </p:spTree>
    <p:extLst>
      <p:ext uri="{BB962C8B-B14F-4D97-AF65-F5344CB8AC3E}">
        <p14:creationId xmlns:p14="http://schemas.microsoft.com/office/powerpoint/2010/main" val="345754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4D13-1E1A-8E75-FA94-EEEE8702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F87E-FE67-AE7B-B9C9-B9C4D9FC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GetCourseraURL.py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This script picks all URLS for course CS410.</a:t>
            </a:r>
          </a:p>
          <a:p>
            <a:r>
              <a:rPr lang="en-US" dirty="0" err="1"/>
              <a:t>CourseraURLs.txt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This file is the output of </a:t>
            </a:r>
            <a:r>
              <a:rPr lang="en-US" dirty="0" err="1"/>
              <a:t>GetCourseraURL.py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Scrapper_Coursera.py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It navigates to all Coursera URLs and outputs the below txt files</a:t>
            </a:r>
          </a:p>
          <a:p>
            <a:pPr lvl="1"/>
            <a:r>
              <a:rPr lang="en-US" dirty="0" err="1"/>
              <a:t>AlldataFileCoursera.txt</a:t>
            </a:r>
            <a:endParaRPr lang="en-US" dirty="0"/>
          </a:p>
          <a:p>
            <a:pPr lvl="1"/>
            <a:r>
              <a:rPr lang="en-US" dirty="0" err="1"/>
              <a:t>AllURLFileCoursera.txt</a:t>
            </a:r>
            <a:endParaRPr lang="en-US" dirty="0"/>
          </a:p>
          <a:p>
            <a:r>
              <a:rPr lang="en-US" dirty="0" err="1"/>
              <a:t>Scrapper_Campuswire.py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It navigates to all Coursera URLs and outputs the below txt files</a:t>
            </a:r>
          </a:p>
          <a:p>
            <a:pPr lvl="1"/>
            <a:r>
              <a:rPr lang="en-US" dirty="0" err="1"/>
              <a:t>AlldataFileCampuswire.txt</a:t>
            </a:r>
            <a:endParaRPr lang="en-US" dirty="0"/>
          </a:p>
          <a:p>
            <a:pPr lvl="1"/>
            <a:r>
              <a:rPr lang="en-US" dirty="0" err="1"/>
              <a:t>AllURLFileCampuswire.txt</a:t>
            </a:r>
            <a:endParaRPr lang="en-US" dirty="0"/>
          </a:p>
          <a:p>
            <a:r>
              <a:rPr lang="en-US" dirty="0" err="1"/>
              <a:t>CleanupData.py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It removes all the </a:t>
            </a:r>
            <a:r>
              <a:rPr lang="en-US" dirty="0" err="1"/>
              <a:t>stopwords</a:t>
            </a:r>
            <a:r>
              <a:rPr lang="en-US" dirty="0"/>
              <a:t>, punctuations from each document for both </a:t>
            </a:r>
            <a:r>
              <a:rPr lang="en-US" dirty="0" err="1"/>
              <a:t>campuswire</a:t>
            </a:r>
            <a:r>
              <a:rPr lang="en-US" dirty="0"/>
              <a:t> and </a:t>
            </a:r>
            <a:r>
              <a:rPr lang="en-US" dirty="0" err="1"/>
              <a:t>coursera</a:t>
            </a:r>
            <a:r>
              <a:rPr lang="en-US" dirty="0"/>
              <a:t> docs to allow faster search.</a:t>
            </a:r>
          </a:p>
          <a:p>
            <a:pPr lvl="1"/>
            <a:r>
              <a:rPr lang="en-US" dirty="0" err="1"/>
              <a:t>CleanDataFileCoursera</a:t>
            </a:r>
            <a:endParaRPr lang="en-US" dirty="0"/>
          </a:p>
          <a:p>
            <a:pPr lvl="1"/>
            <a:r>
              <a:rPr lang="en-US" dirty="0" err="1"/>
              <a:t>CleanDataFileCampuswire</a:t>
            </a:r>
            <a:endParaRPr lang="en-US" dirty="0"/>
          </a:p>
          <a:p>
            <a:pPr lvl="1"/>
            <a:r>
              <a:rPr lang="en-US" dirty="0" err="1"/>
              <a:t>Stopwords.txt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1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647E-76A5-89FD-D373-1250DA13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E5B9-90C9-FE4A-B779-8457C46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600" dirty="0" err="1"/>
              <a:t>app.py</a:t>
            </a:r>
            <a:endParaRPr lang="en-US" sz="1600" dirty="0"/>
          </a:p>
          <a:p>
            <a:pPr lvl="1"/>
            <a:r>
              <a:rPr lang="en-US" sz="1600" dirty="0"/>
              <a:t>It takes the input from </a:t>
            </a:r>
            <a:r>
              <a:rPr lang="en-US" sz="1600" dirty="0" err="1"/>
              <a:t>chromeextenstion</a:t>
            </a:r>
            <a:r>
              <a:rPr lang="en-US" sz="1600" dirty="0"/>
              <a:t> to execute the BM25 algorithm.</a:t>
            </a:r>
          </a:p>
          <a:p>
            <a:pPr lvl="1"/>
            <a:r>
              <a:rPr lang="en-US" sz="1600" dirty="0"/>
              <a:t>Uses BM25 search algorithm to generate search results for a search query.</a:t>
            </a:r>
          </a:p>
          <a:p>
            <a:pPr lvl="1"/>
            <a:r>
              <a:rPr lang="en-US" sz="1600" dirty="0"/>
              <a:t>It finally sends the output back to chrome extension.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 err="1"/>
              <a:t>ChromeExtension</a:t>
            </a:r>
            <a:endParaRPr lang="en-US" sz="1600" dirty="0"/>
          </a:p>
          <a:p>
            <a:pPr lvl="1"/>
            <a:r>
              <a:rPr lang="en-US" sz="1600" dirty="0" err="1"/>
              <a:t>index.html</a:t>
            </a:r>
            <a:endParaRPr lang="en-US" sz="1600" dirty="0"/>
          </a:p>
          <a:p>
            <a:pPr lvl="1"/>
            <a:r>
              <a:rPr lang="en-US" sz="1600" dirty="0" err="1"/>
              <a:t>manifest.json</a:t>
            </a:r>
            <a:endParaRPr lang="en-US" sz="1600" dirty="0"/>
          </a:p>
          <a:p>
            <a:pPr lvl="1"/>
            <a:r>
              <a:rPr lang="en-US" sz="1600" dirty="0" err="1"/>
              <a:t>script.js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7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158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CS410</vt:lpstr>
      <vt:lpstr>Files</vt:lpstr>
      <vt:lpstr>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</dc:title>
  <dc:creator>Romil Dhar</dc:creator>
  <cp:lastModifiedBy>Romil Dhar</cp:lastModifiedBy>
  <cp:revision>4</cp:revision>
  <dcterms:created xsi:type="dcterms:W3CDTF">2023-12-16T06:54:14Z</dcterms:created>
  <dcterms:modified xsi:type="dcterms:W3CDTF">2023-12-16T07:56:39Z</dcterms:modified>
</cp:coreProperties>
</file>