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768A-53CD-C2F4-7842-5CBFAC967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4722B-9DFB-B067-7428-D9427CC09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20ED2-44C2-97FF-B577-E618F7BD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B28E-A9EF-43C8-B518-1695E34DC163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F6227-BBCA-8CD8-7781-F4381EA8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4C204-6653-5C94-4220-B6AF3D4D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1A44-9EF0-4A3B-851D-CE70BB32E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4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B1AB-026A-4BD1-4A7E-54AC59F8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CE373-A074-2796-08CA-7A825205D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B0B07-52E5-E88D-729E-4FFEE7F5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B28E-A9EF-43C8-B518-1695E34DC163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01FC4-8C7D-B810-41CD-7E414D0D5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256EA-C1E0-2D50-77AE-CA379100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1A44-9EF0-4A3B-851D-CE70BB32E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5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0120E-2E3C-6693-19CF-9515517B0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CC7AA-7867-0BF7-AF65-0CD73D7CB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EF681-8D44-C802-A102-D087CD365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B28E-A9EF-43C8-B518-1695E34DC163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F43E0-5B09-5CB4-3B2A-B9BFF0866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84D20-29EF-39EF-411B-9F7683D04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1A44-9EF0-4A3B-851D-CE70BB32E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3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6650-0200-0F59-ABF8-54B723F60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18FA6-9B5C-1C93-9684-9534283EA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6F321-7B3D-EB71-FA66-7DCC1E231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B28E-A9EF-43C8-B518-1695E34DC163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8BE00-D392-EC29-0C2F-E71E8321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A0526-2757-17BF-1730-069FFF5D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1A44-9EF0-4A3B-851D-CE70BB32E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9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4895-9850-F074-FD05-336121B7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8A151-F6D9-1225-A7E0-FFC1A28EE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3A78D-2C0E-5AA0-6C28-FC047D78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B28E-A9EF-43C8-B518-1695E34DC163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E8035-26B5-AF7C-9C71-4014A9685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A5414-12CA-F190-9D13-B57D549C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1A44-9EF0-4A3B-851D-CE70BB32E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4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E1DA1-D3CA-D26A-2AB4-A086196D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BBE06-6203-DC7E-C061-D7C69C954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205BA-FE79-478D-9B18-B950A1535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34DC1-0039-7BE5-56B4-B89998005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B28E-A9EF-43C8-B518-1695E34DC163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A0B64-94AF-24A3-0B72-0FD58F22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6E4-9AA3-769B-381C-C2731F05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1A44-9EF0-4A3B-851D-CE70BB32E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7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FE2D-80D1-B25B-E731-D560F836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C13C0-51C3-5F7D-B343-D7E6EB8EB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EF311-B4AB-F740-3359-D34760FD9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F4F18-90F2-88EC-37E1-712A82F1D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427BE-BD68-F84D-1407-8C3537E9D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9602B-2424-4574-3951-29C9A6B6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B28E-A9EF-43C8-B518-1695E34DC163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F428A0-BC1B-2967-FF27-F19E206C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40AA2-6011-1A99-260E-DC371E4F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1A44-9EF0-4A3B-851D-CE70BB32E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3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E293-7C24-3A8D-8FD8-55EEC3C7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1B78A-AACD-7CFF-B6CE-C37E4615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B28E-A9EF-43C8-B518-1695E34DC163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FE6DA-03B6-7D75-7FFD-3582CDEAE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BB2DD-74E7-1D3D-51C8-36D7C42F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1A44-9EF0-4A3B-851D-CE70BB32E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5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3AA506-DD49-2075-3F94-082B4665B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B28E-A9EF-43C8-B518-1695E34DC163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30E68-D43D-DCA6-7950-C1B92F70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5303B-744A-9E8A-83D5-DEDCE134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1A44-9EF0-4A3B-851D-CE70BB32E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8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A0534-ADDF-D40F-A8B4-A1CB84DBA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D6B93-39AC-7295-8457-0BEDE5DD6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AA066-1A15-0CB0-C34D-6CD5206F0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2BAC1-67CF-35E0-6B9E-32230786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B28E-A9EF-43C8-B518-1695E34DC163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BD935-BB7F-DDC5-B078-4D4EF0C4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1DB1F-BBE9-944F-6D2B-D0FDBD01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1A44-9EF0-4A3B-851D-CE70BB32E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5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AE6B2-652D-7ADE-78E4-5D5597167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1CFF06-8B9C-024A-6D81-3EE702FA8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5B229-B210-DC6A-F70D-6E0A3A4CA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FA261-1376-236A-D56C-40E3F0356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B28E-A9EF-43C8-B518-1695E34DC163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FFFBB-7650-FD49-F218-8DC58203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2F2D-B26E-FEB5-73BF-1C860AAE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1A44-9EF0-4A3B-851D-CE70BB32E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3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DA3A8-DC2E-1C77-53E1-529E7B097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321FD-7970-FE61-FD04-C833711B3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A34AE-D28E-380A-8362-7BAA3C847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D5B28E-A9EF-43C8-B518-1695E34DC163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8CB61-2FC0-63DA-4007-747073DC5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4D709-E2A5-4C42-8EDC-6CA0F06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141A44-9EF0-4A3B-851D-CE70BB32E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8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830231-45D6-AA25-3104-D7C5B67490D0}"/>
              </a:ext>
            </a:extLst>
          </p:cNvPr>
          <p:cNvSpPr txBox="1"/>
          <p:nvPr/>
        </p:nvSpPr>
        <p:spPr>
          <a:xfrm>
            <a:off x="3543857" y="3075057"/>
            <a:ext cx="5104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k-MK" sz="2000" b="1" dirty="0"/>
              <a:t>Систем за прибирање и менаџирање на </a:t>
            </a:r>
          </a:p>
          <a:p>
            <a:pPr algn="ctr"/>
            <a:r>
              <a:rPr lang="mk-MK" sz="2000" b="1" dirty="0"/>
              <a:t>одговори од онлајн форми</a:t>
            </a:r>
            <a:endParaRPr 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729EE3-6D5D-11E6-13A3-66FE7722B428}"/>
              </a:ext>
            </a:extLst>
          </p:cNvPr>
          <p:cNvSpPr txBox="1"/>
          <p:nvPr/>
        </p:nvSpPr>
        <p:spPr>
          <a:xfrm>
            <a:off x="9075907" y="5847760"/>
            <a:ext cx="27309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1400" dirty="0"/>
              <a:t>Изработила: Моника Тодорова</a:t>
            </a:r>
            <a:endParaRPr lang="en-US" sz="1400" dirty="0"/>
          </a:p>
          <a:p>
            <a:r>
              <a:rPr lang="mk-MK" sz="1400" dirty="0"/>
              <a:t>Индекс: 201082</a:t>
            </a:r>
          </a:p>
          <a:p>
            <a:r>
              <a:rPr lang="mk-MK" sz="1400" dirty="0"/>
              <a:t>Ментор: д-р Бобан Јоксимоски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7A2E94-1984-2A16-8F4F-E910D76EB98C}"/>
              </a:ext>
            </a:extLst>
          </p:cNvPr>
          <p:cNvSpPr txBox="1"/>
          <p:nvPr/>
        </p:nvSpPr>
        <p:spPr>
          <a:xfrm>
            <a:off x="247859" y="5847760"/>
            <a:ext cx="50016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1400" dirty="0"/>
              <a:t>Проект по предметите</a:t>
            </a:r>
            <a:r>
              <a:rPr lang="en-US" sz="1400" dirty="0"/>
              <a:t>:</a:t>
            </a:r>
            <a:endParaRPr lang="mk-MK" sz="1400" dirty="0"/>
          </a:p>
          <a:p>
            <a:r>
              <a:rPr lang="en-US" sz="1400" dirty="0"/>
              <a:t>“</a:t>
            </a:r>
            <a:r>
              <a:rPr lang="mk-MK" sz="1400" dirty="0"/>
              <a:t>Имплементација на системи со слободен и отворен код</a:t>
            </a:r>
            <a:r>
              <a:rPr lang="en-US" sz="1400" dirty="0"/>
              <a:t>”</a:t>
            </a:r>
            <a:r>
              <a:rPr lang="mk-MK" sz="1400" dirty="0"/>
              <a:t> и</a:t>
            </a:r>
          </a:p>
          <a:p>
            <a:r>
              <a:rPr lang="en-US" sz="1400" dirty="0"/>
              <a:t>“</a:t>
            </a:r>
            <a:r>
              <a:rPr lang="mk-MK" sz="1400" dirty="0"/>
              <a:t>Напреден веб дизајн</a:t>
            </a:r>
            <a:r>
              <a:rPr lang="en-US" sz="1400" dirty="0"/>
              <a:t>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F1B777-5D54-23C8-12AF-4559AA78B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84" y="429652"/>
            <a:ext cx="4612429" cy="83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43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F1799-070C-3809-6E58-EA112BE8C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61285"/>
            <a:ext cx="1820873" cy="491636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D45E23-8386-BACD-18D0-F7EC510145A5}"/>
              </a:ext>
            </a:extLst>
          </p:cNvPr>
          <p:cNvSpPr txBox="1"/>
          <p:nvPr/>
        </p:nvSpPr>
        <p:spPr>
          <a:xfrm>
            <a:off x="914400" y="1414206"/>
            <a:ext cx="3722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2400" b="1" dirty="0"/>
              <a:t>Приказ на апликацијата</a:t>
            </a:r>
            <a:endParaRPr lang="en-US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7C1B1B-F683-671E-15C4-5FD1B6E34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068270"/>
            <a:ext cx="5927387" cy="27875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D7307B-D62F-8C3A-90A1-9DF0DD384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708" y="3680125"/>
            <a:ext cx="5669187" cy="26669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350ECF0-84FD-1062-1E53-A0F6984D444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7460" t="10907" r="18814"/>
          <a:stretch/>
        </p:blipFill>
        <p:spPr>
          <a:xfrm>
            <a:off x="5230501" y="1182221"/>
            <a:ext cx="3633257" cy="22331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43F023-7CCD-1BF2-870B-9B12315132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3244" y="1669202"/>
            <a:ext cx="3005583" cy="152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5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F1799-070C-3809-6E58-EA112BE8C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029" y="3429000"/>
            <a:ext cx="1451941" cy="392024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D45E23-8386-BACD-18D0-F7EC510145A5}"/>
              </a:ext>
            </a:extLst>
          </p:cNvPr>
          <p:cNvSpPr txBox="1"/>
          <p:nvPr/>
        </p:nvSpPr>
        <p:spPr>
          <a:xfrm>
            <a:off x="3963044" y="2967335"/>
            <a:ext cx="426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2400" b="1" dirty="0"/>
              <a:t>Благодарам за вниманието!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9365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F1799-070C-3809-6E58-EA112BE8C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61285"/>
            <a:ext cx="1820873" cy="491636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D45E23-8386-BACD-18D0-F7EC510145A5}"/>
              </a:ext>
            </a:extLst>
          </p:cNvPr>
          <p:cNvSpPr txBox="1"/>
          <p:nvPr/>
        </p:nvSpPr>
        <p:spPr>
          <a:xfrm>
            <a:off x="914400" y="1414206"/>
            <a:ext cx="173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2400" b="1" dirty="0"/>
              <a:t>Содржина</a:t>
            </a:r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55800C-C75D-80AF-517B-0D99E53302B8}"/>
              </a:ext>
            </a:extLst>
          </p:cNvPr>
          <p:cNvSpPr txBox="1"/>
          <p:nvPr/>
        </p:nvSpPr>
        <p:spPr>
          <a:xfrm>
            <a:off x="914400" y="2398889"/>
            <a:ext cx="19848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mk-MK" sz="2000" dirty="0"/>
              <a:t>Веб апликација</a:t>
            </a:r>
          </a:p>
          <a:p>
            <a:pPr>
              <a:spcAft>
                <a:spcPts val="1200"/>
              </a:spcAft>
            </a:pPr>
            <a:r>
              <a:rPr lang="mk-MK" sz="2000" dirty="0"/>
              <a:t>Технологии</a:t>
            </a:r>
            <a:endParaRPr lang="en-US" sz="2000" dirty="0"/>
          </a:p>
          <a:p>
            <a:pPr>
              <a:spcAft>
                <a:spcPts val="1200"/>
              </a:spcAft>
            </a:pPr>
            <a:r>
              <a:rPr lang="en-US" sz="2000" dirty="0"/>
              <a:t>Database</a:t>
            </a:r>
            <a:endParaRPr lang="mk-MK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5802A5-7540-E700-7899-88790689E292}"/>
              </a:ext>
            </a:extLst>
          </p:cNvPr>
          <p:cNvSpPr txBox="1"/>
          <p:nvPr/>
        </p:nvSpPr>
        <p:spPr>
          <a:xfrm>
            <a:off x="3813639" y="2398889"/>
            <a:ext cx="27446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/>
              <a:t>Backend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Frontend</a:t>
            </a:r>
          </a:p>
          <a:p>
            <a:pPr>
              <a:spcAft>
                <a:spcPts val="1200"/>
              </a:spcAft>
            </a:pPr>
            <a:r>
              <a:rPr lang="mk-MK" sz="2000" dirty="0"/>
              <a:t>Приказ на апликација</a:t>
            </a:r>
            <a:endParaRPr lang="en-US" sz="2000" dirty="0"/>
          </a:p>
        </p:txBody>
      </p:sp>
      <p:pic>
        <p:nvPicPr>
          <p:cNvPr id="1026" name="Picture 2" descr="What is MySQL? - MySQL Relational Databases Explained - AWS">
            <a:extLst>
              <a:ext uri="{FF2B5EF4-FFF2-40B4-BE49-F238E27FC236}">
                <a16:creationId xmlns:a16="http://schemas.microsoft.com/office/drawing/2014/main" id="{3124F0F5-013F-BB7F-25E6-29A4198F5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554" y="1824833"/>
            <a:ext cx="1326780" cy="68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ravel Controller">
            <a:extLst>
              <a:ext uri="{FF2B5EF4-FFF2-40B4-BE49-F238E27FC236}">
                <a16:creationId xmlns:a16="http://schemas.microsoft.com/office/drawing/2014/main" id="{BB67DD43-A71C-1DC2-4B3A-E2ECC46AE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864" y="2752204"/>
            <a:ext cx="1653088" cy="93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ueJS part 8: Creating the Vue app with CLI - DEV Community">
            <a:extLst>
              <a:ext uri="{FF2B5EF4-FFF2-40B4-BE49-F238E27FC236}">
                <a16:creationId xmlns:a16="http://schemas.microsoft.com/office/drawing/2014/main" id="{D48D4774-CBF9-4452-01EA-4486655A9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296" y="1056247"/>
            <a:ext cx="1653087" cy="69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hpMyAdmin - Wikipedia">
            <a:extLst>
              <a:ext uri="{FF2B5EF4-FFF2-40B4-BE49-F238E27FC236}">
                <a16:creationId xmlns:a16="http://schemas.microsoft.com/office/drawing/2014/main" id="{8D1047D3-804D-6E02-4C57-0F69E5295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865" y="4864101"/>
            <a:ext cx="1337970" cy="74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107899F-7BE2-8927-A8ED-79B0AE400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975" y="3875204"/>
            <a:ext cx="1653089" cy="6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7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F1799-070C-3809-6E58-EA112BE8C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61285"/>
            <a:ext cx="1820873" cy="491636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D45E23-8386-BACD-18D0-F7EC510145A5}"/>
              </a:ext>
            </a:extLst>
          </p:cNvPr>
          <p:cNvSpPr txBox="1"/>
          <p:nvPr/>
        </p:nvSpPr>
        <p:spPr>
          <a:xfrm>
            <a:off x="914400" y="1414206"/>
            <a:ext cx="2456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2400" b="1" dirty="0"/>
              <a:t>Веб апликација</a:t>
            </a:r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55800C-C75D-80AF-517B-0D99E53302B8}"/>
              </a:ext>
            </a:extLst>
          </p:cNvPr>
          <p:cNvSpPr txBox="1"/>
          <p:nvPr/>
        </p:nvSpPr>
        <p:spPr>
          <a:xfrm>
            <a:off x="914400" y="2367127"/>
            <a:ext cx="518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FormFlow</a:t>
            </a:r>
            <a:r>
              <a:rPr lang="ru-RU" dirty="0"/>
              <a:t> е веб </a:t>
            </a:r>
            <a:r>
              <a:rPr lang="ru-RU" dirty="0" err="1"/>
              <a:t>апликација</a:t>
            </a:r>
            <a:r>
              <a:rPr lang="ru-RU" dirty="0"/>
              <a:t> </a:t>
            </a:r>
            <a:r>
              <a:rPr lang="ru-RU" dirty="0" err="1"/>
              <a:t>која</a:t>
            </a:r>
            <a:r>
              <a:rPr lang="ru-RU" dirty="0"/>
              <a:t> е </a:t>
            </a:r>
            <a:r>
              <a:rPr lang="ru-RU" dirty="0" err="1"/>
              <a:t>дизајнирана</a:t>
            </a:r>
            <a:r>
              <a:rPr lang="ru-RU" dirty="0"/>
              <a:t> да го </a:t>
            </a:r>
            <a:r>
              <a:rPr lang="ru-RU" dirty="0" err="1"/>
              <a:t>поедностави</a:t>
            </a:r>
            <a:r>
              <a:rPr lang="ru-RU" dirty="0"/>
              <a:t> </a:t>
            </a:r>
            <a:r>
              <a:rPr lang="ru-RU" dirty="0" err="1"/>
              <a:t>процесот</a:t>
            </a:r>
            <a:r>
              <a:rPr lang="ru-RU" dirty="0"/>
              <a:t> на </a:t>
            </a:r>
            <a:r>
              <a:rPr lang="ru-RU" dirty="0" err="1"/>
              <a:t>прибирање</a:t>
            </a:r>
            <a:r>
              <a:rPr lang="ru-RU" dirty="0"/>
              <a:t> </a:t>
            </a:r>
          </a:p>
          <a:p>
            <a:r>
              <a:rPr lang="ru-RU" dirty="0"/>
              <a:t>и </a:t>
            </a:r>
            <a:r>
              <a:rPr lang="ru-RU" dirty="0" err="1"/>
              <a:t>менаџирање</a:t>
            </a:r>
            <a:r>
              <a:rPr lang="ru-RU" dirty="0"/>
              <a:t> на </a:t>
            </a:r>
            <a:r>
              <a:rPr lang="ru-RU" dirty="0" err="1"/>
              <a:t>одговори</a:t>
            </a:r>
            <a:r>
              <a:rPr lang="ru-RU" dirty="0"/>
              <a:t> од </a:t>
            </a:r>
            <a:r>
              <a:rPr lang="ru-RU" dirty="0" err="1"/>
              <a:t>онлајн</a:t>
            </a:r>
            <a:r>
              <a:rPr lang="ru-RU" dirty="0"/>
              <a:t> </a:t>
            </a:r>
            <a:r>
              <a:rPr lang="ru-RU" dirty="0" err="1"/>
              <a:t>форми</a:t>
            </a:r>
            <a:r>
              <a:rPr lang="ru-RU" dirty="0"/>
              <a:t>. </a:t>
            </a:r>
          </a:p>
          <a:p>
            <a:endParaRPr lang="ru-RU" dirty="0"/>
          </a:p>
          <a:p>
            <a:r>
              <a:rPr lang="ru-RU" dirty="0"/>
              <a:t>Им </a:t>
            </a:r>
            <a:r>
              <a:rPr lang="ru-RU" dirty="0" err="1"/>
              <a:t>овозможува</a:t>
            </a:r>
            <a:r>
              <a:rPr lang="ru-RU" dirty="0"/>
              <a:t> на </a:t>
            </a:r>
            <a:r>
              <a:rPr lang="ru-RU" dirty="0" err="1"/>
              <a:t>корисниците</a:t>
            </a:r>
            <a:r>
              <a:rPr lang="ru-RU" dirty="0"/>
              <a:t> да </a:t>
            </a:r>
            <a:r>
              <a:rPr lang="ru-RU" dirty="0" err="1"/>
              <a:t>ги</a:t>
            </a:r>
            <a:r>
              <a:rPr lang="ru-RU" dirty="0"/>
              <a:t> </a:t>
            </a:r>
          </a:p>
          <a:p>
            <a:r>
              <a:rPr lang="ru-RU" dirty="0" err="1"/>
              <a:t>поврзат</a:t>
            </a:r>
            <a:r>
              <a:rPr lang="ru-RU" dirty="0"/>
              <a:t> </a:t>
            </a:r>
            <a:r>
              <a:rPr lang="ru-RU" dirty="0" err="1"/>
              <a:t>нивните</a:t>
            </a:r>
            <a:r>
              <a:rPr lang="ru-RU" dirty="0"/>
              <a:t> </a:t>
            </a:r>
            <a:r>
              <a:rPr lang="ru-RU" dirty="0" err="1"/>
              <a:t>форми</a:t>
            </a:r>
            <a:r>
              <a:rPr lang="ru-RU" dirty="0"/>
              <a:t> до </a:t>
            </a:r>
            <a:r>
              <a:rPr lang="ru-RU" dirty="0" err="1"/>
              <a:t>соодветен</a:t>
            </a:r>
            <a:r>
              <a:rPr lang="ru-RU" dirty="0"/>
              <a:t> </a:t>
            </a:r>
            <a:r>
              <a:rPr lang="ru-RU" dirty="0" err="1"/>
              <a:t>ендпоинт</a:t>
            </a:r>
            <a:r>
              <a:rPr lang="ru-RU" dirty="0"/>
              <a:t>, со </a:t>
            </a:r>
            <a:r>
              <a:rPr lang="ru-RU" dirty="0" err="1"/>
              <a:t>што</a:t>
            </a:r>
            <a:r>
              <a:rPr lang="ru-RU" dirty="0"/>
              <a:t> сите </a:t>
            </a:r>
            <a:r>
              <a:rPr lang="ru-RU" dirty="0" err="1"/>
              <a:t>одговори</a:t>
            </a:r>
            <a:r>
              <a:rPr lang="ru-RU" dirty="0"/>
              <a:t> се </a:t>
            </a:r>
            <a:r>
              <a:rPr lang="ru-RU" dirty="0" err="1"/>
              <a:t>прибираат</a:t>
            </a:r>
            <a:r>
              <a:rPr lang="ru-RU" dirty="0"/>
              <a:t> и </a:t>
            </a:r>
          </a:p>
          <a:p>
            <a:r>
              <a:rPr lang="ru-RU" dirty="0" err="1"/>
              <a:t>организираат</a:t>
            </a:r>
            <a:endParaRPr lang="mk-M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3D0C7E-D81C-483F-BD54-A2E9CACCBB51}"/>
              </a:ext>
            </a:extLst>
          </p:cNvPr>
          <p:cNvSpPr txBox="1"/>
          <p:nvPr/>
        </p:nvSpPr>
        <p:spPr>
          <a:xfrm>
            <a:off x="6808666" y="2367127"/>
            <a:ext cx="4670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Апликацијата</a:t>
            </a:r>
            <a:r>
              <a:rPr lang="ru-RU" dirty="0"/>
              <a:t> </a:t>
            </a:r>
            <a:r>
              <a:rPr lang="ru-RU" dirty="0" err="1"/>
              <a:t>FormFlow</a:t>
            </a:r>
            <a:r>
              <a:rPr lang="ru-RU" dirty="0"/>
              <a:t> се </a:t>
            </a:r>
            <a:r>
              <a:rPr lang="ru-RU" dirty="0" err="1"/>
              <a:t>состои</a:t>
            </a:r>
            <a:r>
              <a:rPr lang="ru-RU" dirty="0"/>
              <a:t> од </a:t>
            </a:r>
            <a:r>
              <a:rPr lang="ru-RU" dirty="0" err="1"/>
              <a:t>backend</a:t>
            </a:r>
            <a:r>
              <a:rPr lang="ru-RU" dirty="0"/>
              <a:t>, </a:t>
            </a:r>
            <a:r>
              <a:rPr lang="ru-RU" dirty="0" err="1"/>
              <a:t>frontend</a:t>
            </a:r>
            <a:r>
              <a:rPr lang="ru-RU" dirty="0"/>
              <a:t> и база на </a:t>
            </a:r>
          </a:p>
          <a:p>
            <a:r>
              <a:rPr lang="ru-RU" dirty="0" err="1"/>
              <a:t>податоци</a:t>
            </a:r>
            <a:r>
              <a:rPr lang="ru-RU" dirty="0"/>
              <a:t>. </a:t>
            </a:r>
            <a:endParaRPr lang="en-US" dirty="0"/>
          </a:p>
        </p:txBody>
      </p:sp>
      <p:pic>
        <p:nvPicPr>
          <p:cNvPr id="2060" name="Picture 12" descr="Front-End vs Back-End Development 2023">
            <a:extLst>
              <a:ext uri="{FF2B5EF4-FFF2-40B4-BE49-F238E27FC236}">
                <a16:creationId xmlns:a16="http://schemas.microsoft.com/office/drawing/2014/main" id="{5DDFBC4C-F108-1E22-516F-413D5E97A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375" y="3570807"/>
            <a:ext cx="3512381" cy="220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317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F1799-070C-3809-6E58-EA112BE8C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61285"/>
            <a:ext cx="1820873" cy="491636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D45E23-8386-BACD-18D0-F7EC510145A5}"/>
              </a:ext>
            </a:extLst>
          </p:cNvPr>
          <p:cNvSpPr txBox="1"/>
          <p:nvPr/>
        </p:nvSpPr>
        <p:spPr>
          <a:xfrm>
            <a:off x="914400" y="1414206"/>
            <a:ext cx="184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2400" b="1" dirty="0"/>
              <a:t>Технологии</a:t>
            </a:r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55800C-C75D-80AF-517B-0D99E53302B8}"/>
              </a:ext>
            </a:extLst>
          </p:cNvPr>
          <p:cNvSpPr txBox="1"/>
          <p:nvPr/>
        </p:nvSpPr>
        <p:spPr>
          <a:xfrm>
            <a:off x="914400" y="2367127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FormFlow</a:t>
            </a:r>
            <a:r>
              <a:rPr lang="ru-RU" dirty="0"/>
              <a:t> е </a:t>
            </a:r>
            <a:r>
              <a:rPr lang="ru-RU" dirty="0" err="1"/>
              <a:t>изработена</a:t>
            </a:r>
            <a:r>
              <a:rPr lang="ru-RU" dirty="0"/>
              <a:t> </a:t>
            </a:r>
            <a:r>
              <a:rPr lang="ru-RU" dirty="0" err="1"/>
              <a:t>користејќи</a:t>
            </a:r>
            <a:r>
              <a:rPr lang="ru-RU" dirty="0"/>
              <a:t> </a:t>
            </a:r>
            <a:r>
              <a:rPr lang="ru-RU" dirty="0" err="1"/>
              <a:t>специфични</a:t>
            </a:r>
            <a:r>
              <a:rPr lang="ru-RU" dirty="0"/>
              <a:t> технологии за </a:t>
            </a:r>
            <a:r>
              <a:rPr lang="en-US" dirty="0"/>
              <a:t>backend, frontend </a:t>
            </a:r>
            <a:r>
              <a:rPr lang="mk-MK" dirty="0"/>
              <a:t>и база на податоци.</a:t>
            </a:r>
          </a:p>
        </p:txBody>
      </p:sp>
      <p:pic>
        <p:nvPicPr>
          <p:cNvPr id="4" name="Picture 2" descr="What is MySQL? - MySQL Relational Databases Explained - AWS">
            <a:extLst>
              <a:ext uri="{FF2B5EF4-FFF2-40B4-BE49-F238E27FC236}">
                <a16:creationId xmlns:a16="http://schemas.microsoft.com/office/drawing/2014/main" id="{CD3922C4-D35E-ADE7-EDF5-696FE9093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179" y="3514250"/>
            <a:ext cx="2678716" cy="138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Laravel Controller">
            <a:extLst>
              <a:ext uri="{FF2B5EF4-FFF2-40B4-BE49-F238E27FC236}">
                <a16:creationId xmlns:a16="http://schemas.microsoft.com/office/drawing/2014/main" id="{CF8BEE67-2D27-84A7-A0D7-54AF3C4D3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75" y="3596129"/>
            <a:ext cx="3337519" cy="189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VueJS part 8: Creating the Vue app with CLI - DEV Community">
            <a:extLst>
              <a:ext uri="{FF2B5EF4-FFF2-40B4-BE49-F238E27FC236}">
                <a16:creationId xmlns:a16="http://schemas.microsoft.com/office/drawing/2014/main" id="{3AE3D02D-4657-7FB5-C981-8F418DF8C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478" y="3760024"/>
            <a:ext cx="3337517" cy="140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72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F1799-070C-3809-6E58-EA112BE8C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61285"/>
            <a:ext cx="1820873" cy="491636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D45E23-8386-BACD-18D0-F7EC510145A5}"/>
              </a:ext>
            </a:extLst>
          </p:cNvPr>
          <p:cNvSpPr txBox="1"/>
          <p:nvPr/>
        </p:nvSpPr>
        <p:spPr>
          <a:xfrm>
            <a:off x="914400" y="1414206"/>
            <a:ext cx="2763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2400" b="1" dirty="0"/>
              <a:t>База на податоци</a:t>
            </a:r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55800C-C75D-80AF-517B-0D99E53302B8}"/>
              </a:ext>
            </a:extLst>
          </p:cNvPr>
          <p:cNvSpPr txBox="1"/>
          <p:nvPr/>
        </p:nvSpPr>
        <p:spPr>
          <a:xfrm>
            <a:off x="914400" y="2367127"/>
            <a:ext cx="5181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dirty="0"/>
              <a:t>База на податоци е збирка или колекција на податоци кои опишуваат одреден елемент. </a:t>
            </a:r>
          </a:p>
          <a:p>
            <a:endParaRPr lang="mk-MK" dirty="0"/>
          </a:p>
          <a:p>
            <a:r>
              <a:rPr lang="mk-MK" dirty="0"/>
              <a:t>Со цел комуникација со базите на податоци, читање и анализирање на податоци, постојат системи за управување со бази на податоци (</a:t>
            </a:r>
            <a:r>
              <a:rPr lang="en-US" dirty="0"/>
              <a:t>DBMSs)</a:t>
            </a:r>
            <a:r>
              <a:rPr lang="mk-MK" dirty="0"/>
              <a:t> кои овозможуваат дефинирање, ажурирање, пребарување и управување. </a:t>
            </a:r>
          </a:p>
          <a:p>
            <a:endParaRPr lang="mk-MK" dirty="0"/>
          </a:p>
          <a:p>
            <a:r>
              <a:rPr lang="mk-MK" dirty="0"/>
              <a:t>Познати вакви системи се </a:t>
            </a:r>
            <a:r>
              <a:rPr lang="en-US" dirty="0"/>
              <a:t>MySQL, PostgreSQL, Oracle, Microsoft SQL Server </a:t>
            </a:r>
            <a:r>
              <a:rPr lang="mk-MK" dirty="0"/>
              <a:t>итн.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3D0C7E-D81C-483F-BD54-A2E9CACCBB51}"/>
              </a:ext>
            </a:extLst>
          </p:cNvPr>
          <p:cNvSpPr txBox="1"/>
          <p:nvPr/>
        </p:nvSpPr>
        <p:spPr>
          <a:xfrm>
            <a:off x="6808666" y="2367127"/>
            <a:ext cx="4670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 потребите на </a:t>
            </a:r>
            <a:r>
              <a:rPr lang="ru-RU" dirty="0" err="1"/>
              <a:t>оваа</a:t>
            </a:r>
            <a:r>
              <a:rPr lang="ru-RU" dirty="0"/>
              <a:t> </a:t>
            </a:r>
            <a:r>
              <a:rPr lang="ru-RU" dirty="0" err="1"/>
              <a:t>апликација</a:t>
            </a:r>
            <a:r>
              <a:rPr lang="ru-RU" dirty="0"/>
              <a:t> е </a:t>
            </a:r>
            <a:r>
              <a:rPr lang="ru-RU" dirty="0" err="1"/>
              <a:t>искористено</a:t>
            </a:r>
            <a:r>
              <a:rPr lang="ru-RU" dirty="0"/>
              <a:t> MySQL. </a:t>
            </a:r>
          </a:p>
          <a:p>
            <a:endParaRPr lang="ru-RU" dirty="0"/>
          </a:p>
          <a:p>
            <a:r>
              <a:rPr lang="ru-RU" dirty="0"/>
              <a:t>За </a:t>
            </a:r>
            <a:r>
              <a:rPr lang="ru-RU" dirty="0" err="1"/>
              <a:t>полесен</a:t>
            </a:r>
            <a:r>
              <a:rPr lang="ru-RU" dirty="0"/>
              <a:t> </a:t>
            </a:r>
            <a:r>
              <a:rPr lang="ru-RU" dirty="0" err="1"/>
              <a:t>пристап</a:t>
            </a:r>
            <a:r>
              <a:rPr lang="ru-RU" dirty="0"/>
              <a:t> до </a:t>
            </a:r>
            <a:r>
              <a:rPr lang="ru-RU" dirty="0" err="1"/>
              <a:t>базата</a:t>
            </a:r>
            <a:r>
              <a:rPr lang="ru-RU" dirty="0"/>
              <a:t> на </a:t>
            </a:r>
            <a:r>
              <a:rPr lang="ru-RU" dirty="0" err="1"/>
              <a:t>податоци</a:t>
            </a:r>
            <a:r>
              <a:rPr lang="ru-RU" dirty="0"/>
              <a:t> и </a:t>
            </a:r>
            <a:r>
              <a:rPr lang="ru-RU" dirty="0" err="1"/>
              <a:t>информациите</a:t>
            </a:r>
            <a:r>
              <a:rPr lang="ru-RU" dirty="0"/>
              <a:t> во </a:t>
            </a:r>
            <a:r>
              <a:rPr lang="ru-RU" dirty="0" err="1"/>
              <a:t>неа</a:t>
            </a:r>
            <a:r>
              <a:rPr lang="ru-RU" dirty="0"/>
              <a:t> е </a:t>
            </a:r>
            <a:r>
              <a:rPr lang="ru-RU" dirty="0" err="1"/>
              <a:t>употребено</a:t>
            </a:r>
            <a:r>
              <a:rPr lang="ru-RU" dirty="0"/>
              <a:t> </a:t>
            </a:r>
            <a:r>
              <a:rPr lang="ru-RU" dirty="0" err="1"/>
              <a:t>phpMyAdmin</a:t>
            </a:r>
            <a:r>
              <a:rPr lang="ru-RU" dirty="0"/>
              <a:t>. </a:t>
            </a:r>
            <a:endParaRPr lang="en-US" dirty="0"/>
          </a:p>
        </p:txBody>
      </p:sp>
      <p:pic>
        <p:nvPicPr>
          <p:cNvPr id="4" name="Picture 2" descr="What is MySQL? - MySQL Relational Databases Explained - AWS">
            <a:extLst>
              <a:ext uri="{FF2B5EF4-FFF2-40B4-BE49-F238E27FC236}">
                <a16:creationId xmlns:a16="http://schemas.microsoft.com/office/drawing/2014/main" id="{58023A3A-DD71-4873-5EEC-568BC42A8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302" y="4819736"/>
            <a:ext cx="1326780" cy="68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phpMyAdmin - Wikipedia">
            <a:extLst>
              <a:ext uri="{FF2B5EF4-FFF2-40B4-BE49-F238E27FC236}">
                <a16:creationId xmlns:a16="http://schemas.microsoft.com/office/drawing/2014/main" id="{D74A8560-5BE1-D905-6EBB-C906623AC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666" y="4743808"/>
            <a:ext cx="1337970" cy="74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069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F1799-070C-3809-6E58-EA112BE8C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61285"/>
            <a:ext cx="1820873" cy="491636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D45E23-8386-BACD-18D0-F7EC510145A5}"/>
              </a:ext>
            </a:extLst>
          </p:cNvPr>
          <p:cNvSpPr txBox="1"/>
          <p:nvPr/>
        </p:nvSpPr>
        <p:spPr>
          <a:xfrm>
            <a:off x="914400" y="1414206"/>
            <a:ext cx="1402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Backend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55800C-C75D-80AF-517B-0D99E53302B8}"/>
              </a:ext>
            </a:extLst>
          </p:cNvPr>
          <p:cNvSpPr txBox="1"/>
          <p:nvPr/>
        </p:nvSpPr>
        <p:spPr>
          <a:xfrm>
            <a:off x="914400" y="2367127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 </a:t>
            </a:r>
            <a:r>
              <a:rPr lang="mk-MK" dirty="0"/>
              <a:t>делот </a:t>
            </a:r>
            <a:r>
              <a:rPr lang="ru-RU" dirty="0" err="1"/>
              <a:t>ги</a:t>
            </a:r>
            <a:r>
              <a:rPr lang="ru-RU" dirty="0"/>
              <a:t> </a:t>
            </a:r>
            <a:r>
              <a:rPr lang="ru-RU" dirty="0" err="1"/>
              <a:t>обработува</a:t>
            </a:r>
            <a:r>
              <a:rPr lang="ru-RU" dirty="0"/>
              <a:t> </a:t>
            </a:r>
            <a:r>
              <a:rPr lang="ru-RU" dirty="0" err="1"/>
              <a:t>барањата</a:t>
            </a:r>
            <a:r>
              <a:rPr lang="ru-RU" dirty="0"/>
              <a:t> од </a:t>
            </a:r>
            <a:r>
              <a:rPr lang="ru-RU" dirty="0" err="1"/>
              <a:t>корисничкиот</a:t>
            </a:r>
            <a:r>
              <a:rPr lang="ru-RU" dirty="0"/>
              <a:t> </a:t>
            </a:r>
            <a:r>
              <a:rPr lang="ru-RU" dirty="0" err="1"/>
              <a:t>интерфејс</a:t>
            </a:r>
            <a:r>
              <a:rPr lang="ru-RU" dirty="0"/>
              <a:t> (фронт-</a:t>
            </a:r>
            <a:r>
              <a:rPr lang="ru-RU" dirty="0" err="1"/>
              <a:t>енд</a:t>
            </a:r>
            <a:r>
              <a:rPr lang="ru-RU" dirty="0"/>
              <a:t>) и </a:t>
            </a:r>
            <a:r>
              <a:rPr lang="ru-RU" dirty="0" err="1"/>
              <a:t>испраќа</a:t>
            </a:r>
            <a:r>
              <a:rPr lang="ru-RU" dirty="0"/>
              <a:t> назад информации кои се </a:t>
            </a:r>
            <a:r>
              <a:rPr lang="ru-RU" dirty="0" err="1"/>
              <a:t>прикажуваат</a:t>
            </a:r>
            <a:r>
              <a:rPr lang="ru-RU" dirty="0"/>
              <a:t> на </a:t>
            </a:r>
            <a:r>
              <a:rPr lang="ru-RU" dirty="0" err="1"/>
              <a:t>корисникот</a:t>
            </a:r>
            <a:r>
              <a:rPr lang="ru-RU" dirty="0"/>
              <a:t>. </a:t>
            </a:r>
            <a:endParaRPr lang="mk-M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3D0C7E-D81C-483F-BD54-A2E9CACCBB51}"/>
              </a:ext>
            </a:extLst>
          </p:cNvPr>
          <p:cNvSpPr txBox="1"/>
          <p:nvPr/>
        </p:nvSpPr>
        <p:spPr>
          <a:xfrm>
            <a:off x="6808666" y="2367127"/>
            <a:ext cx="46706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Migrations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Eloquent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Middleware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37913-7459-70C4-2B42-C48A9FEE6A4F}"/>
              </a:ext>
            </a:extLst>
          </p:cNvPr>
          <p:cNvSpPr txBox="1"/>
          <p:nvPr/>
        </p:nvSpPr>
        <p:spPr>
          <a:xfrm>
            <a:off x="914400" y="3597047"/>
            <a:ext cx="4670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 </a:t>
            </a:r>
            <a:r>
              <a:rPr lang="ru-RU" dirty="0" err="1"/>
              <a:t>изработка</a:t>
            </a:r>
            <a:r>
              <a:rPr lang="ru-RU" dirty="0"/>
              <a:t> на </a:t>
            </a:r>
            <a:r>
              <a:rPr lang="ru-RU" dirty="0" err="1"/>
              <a:t>бекенд</a:t>
            </a:r>
            <a:r>
              <a:rPr lang="ru-RU" dirty="0"/>
              <a:t> </a:t>
            </a:r>
            <a:r>
              <a:rPr lang="ru-RU" dirty="0" err="1"/>
              <a:t>делот</a:t>
            </a:r>
            <a:r>
              <a:rPr lang="ru-RU" dirty="0"/>
              <a:t> во </a:t>
            </a:r>
            <a:r>
              <a:rPr lang="ru-RU" dirty="0" err="1"/>
              <a:t>FormFlow</a:t>
            </a:r>
            <a:r>
              <a:rPr lang="ru-RU" dirty="0"/>
              <a:t> e </a:t>
            </a:r>
            <a:r>
              <a:rPr lang="ru-RU" dirty="0" err="1"/>
              <a:t>искористен</a:t>
            </a:r>
            <a:r>
              <a:rPr lang="ru-RU" dirty="0"/>
              <a:t> </a:t>
            </a:r>
            <a:r>
              <a:rPr lang="ru-RU" dirty="0" err="1"/>
              <a:t>Laravel</a:t>
            </a:r>
            <a:r>
              <a:rPr lang="ru-RU" dirty="0"/>
              <a:t> -</a:t>
            </a:r>
            <a:r>
              <a:rPr lang="mk-MK" dirty="0"/>
              <a:t> популарен </a:t>
            </a:r>
            <a:r>
              <a:rPr lang="en-US" dirty="0"/>
              <a:t>PHP </a:t>
            </a:r>
            <a:r>
              <a:rPr lang="mk-MK" dirty="0"/>
              <a:t>фрејмворк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1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F1799-070C-3809-6E58-EA112BE8C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61285"/>
            <a:ext cx="1820873" cy="491636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D45E23-8386-BACD-18D0-F7EC510145A5}"/>
              </a:ext>
            </a:extLst>
          </p:cNvPr>
          <p:cNvSpPr txBox="1"/>
          <p:nvPr/>
        </p:nvSpPr>
        <p:spPr>
          <a:xfrm>
            <a:off x="914400" y="1414206"/>
            <a:ext cx="1450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Frontend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55800C-C75D-80AF-517B-0D99E53302B8}"/>
              </a:ext>
            </a:extLst>
          </p:cNvPr>
          <p:cNvSpPr txBox="1"/>
          <p:nvPr/>
        </p:nvSpPr>
        <p:spPr>
          <a:xfrm>
            <a:off x="914400" y="2367127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ru-RU" dirty="0" err="1"/>
              <a:t>rontend</a:t>
            </a:r>
            <a:r>
              <a:rPr lang="ru-RU" dirty="0"/>
              <a:t> е </a:t>
            </a:r>
            <a:r>
              <a:rPr lang="ru-RU" dirty="0" err="1"/>
              <a:t>делот</a:t>
            </a:r>
            <a:r>
              <a:rPr lang="ru-RU" dirty="0"/>
              <a:t> од веб-</a:t>
            </a:r>
            <a:r>
              <a:rPr lang="ru-RU" dirty="0" err="1"/>
              <a:t>апликацијата</a:t>
            </a:r>
            <a:r>
              <a:rPr lang="ru-RU" dirty="0"/>
              <a:t> </a:t>
            </a:r>
            <a:r>
              <a:rPr lang="ru-RU" dirty="0" err="1"/>
              <a:t>кој</a:t>
            </a:r>
            <a:r>
              <a:rPr lang="ru-RU" dirty="0"/>
              <a:t> е </a:t>
            </a:r>
            <a:r>
              <a:rPr lang="ru-RU" dirty="0" err="1"/>
              <a:t>видлив</a:t>
            </a:r>
            <a:r>
              <a:rPr lang="ru-RU" dirty="0"/>
              <a:t> и интерактивен за </a:t>
            </a:r>
            <a:r>
              <a:rPr lang="ru-RU" dirty="0" err="1"/>
              <a:t>корисниците</a:t>
            </a:r>
            <a:r>
              <a:rPr lang="ru-RU" dirty="0"/>
              <a:t>. </a:t>
            </a:r>
            <a:r>
              <a:rPr lang="ru-RU" dirty="0" err="1"/>
              <a:t>Тоа</a:t>
            </a:r>
            <a:r>
              <a:rPr lang="ru-RU" dirty="0"/>
              <a:t> е </a:t>
            </a:r>
            <a:r>
              <a:rPr lang="ru-RU" dirty="0" err="1"/>
              <a:t>корисничкиот</a:t>
            </a:r>
            <a:r>
              <a:rPr lang="ru-RU" dirty="0"/>
              <a:t> </a:t>
            </a:r>
            <a:r>
              <a:rPr lang="ru-RU" dirty="0" err="1"/>
              <a:t>интерфејс</a:t>
            </a:r>
            <a:r>
              <a:rPr lang="ru-RU" dirty="0"/>
              <a:t> (UI) </a:t>
            </a:r>
            <a:r>
              <a:rPr lang="ru-RU" dirty="0" err="1"/>
              <a:t>кој</a:t>
            </a:r>
            <a:r>
              <a:rPr lang="ru-RU" dirty="0"/>
              <a:t> </a:t>
            </a:r>
            <a:r>
              <a:rPr lang="ru-RU" dirty="0" err="1"/>
              <a:t>корисниците</a:t>
            </a:r>
            <a:r>
              <a:rPr lang="ru-RU" dirty="0"/>
              <a:t> го </a:t>
            </a:r>
            <a:r>
              <a:rPr lang="ru-RU" dirty="0" err="1"/>
              <a:t>користат</a:t>
            </a:r>
            <a:r>
              <a:rPr lang="ru-RU" dirty="0"/>
              <a:t> за да </a:t>
            </a:r>
            <a:r>
              <a:rPr lang="ru-RU" dirty="0" err="1"/>
              <a:t>комуницираат</a:t>
            </a:r>
            <a:r>
              <a:rPr lang="ru-RU" dirty="0"/>
              <a:t> со </a:t>
            </a:r>
            <a:r>
              <a:rPr lang="ru-RU" dirty="0" err="1"/>
              <a:t>апликацијата</a:t>
            </a:r>
            <a:endParaRPr lang="mk-M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3D0C7E-D81C-483F-BD54-A2E9CACCBB51}"/>
              </a:ext>
            </a:extLst>
          </p:cNvPr>
          <p:cNvSpPr txBox="1"/>
          <p:nvPr/>
        </p:nvSpPr>
        <p:spPr>
          <a:xfrm>
            <a:off x="6808666" y="2367127"/>
            <a:ext cx="46706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Npm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with </a:t>
            </a:r>
            <a:r>
              <a:rPr lang="en-US" dirty="0" err="1"/>
              <a:t>Pinia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Axios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37913-7459-70C4-2B42-C48A9FEE6A4F}"/>
              </a:ext>
            </a:extLst>
          </p:cNvPr>
          <p:cNvSpPr txBox="1"/>
          <p:nvPr/>
        </p:nvSpPr>
        <p:spPr>
          <a:xfrm>
            <a:off x="914400" y="3597047"/>
            <a:ext cx="467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Frontend</a:t>
            </a:r>
            <a:r>
              <a:rPr lang="ru-RU" dirty="0"/>
              <a:t> </a:t>
            </a:r>
            <a:r>
              <a:rPr lang="ru-RU" dirty="0" err="1"/>
              <a:t>делот</a:t>
            </a:r>
            <a:r>
              <a:rPr lang="ru-RU" dirty="0"/>
              <a:t> на </a:t>
            </a:r>
            <a:r>
              <a:rPr lang="ru-RU" dirty="0" err="1"/>
              <a:t>FormFlow</a:t>
            </a:r>
            <a:r>
              <a:rPr lang="ru-RU" dirty="0"/>
              <a:t> е </a:t>
            </a:r>
            <a:r>
              <a:rPr lang="ru-RU" dirty="0" err="1"/>
              <a:t>изработен</a:t>
            </a:r>
            <a:r>
              <a:rPr lang="ru-RU" dirty="0"/>
              <a:t> со </a:t>
            </a:r>
            <a:r>
              <a:rPr lang="ru-RU" dirty="0" err="1"/>
              <a:t>користење</a:t>
            </a:r>
            <a:r>
              <a:rPr lang="ru-RU" dirty="0"/>
              <a:t> на Vue.js 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61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F1799-070C-3809-6E58-EA112BE8C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61285"/>
            <a:ext cx="1820873" cy="491636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D45E23-8386-BACD-18D0-F7EC510145A5}"/>
              </a:ext>
            </a:extLst>
          </p:cNvPr>
          <p:cNvSpPr txBox="1"/>
          <p:nvPr/>
        </p:nvSpPr>
        <p:spPr>
          <a:xfrm>
            <a:off x="914400" y="1414206"/>
            <a:ext cx="3722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2400" b="1" dirty="0"/>
              <a:t>Приказ на апликацијата</a:t>
            </a:r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55800C-C75D-80AF-517B-0D99E53302B8}"/>
              </a:ext>
            </a:extLst>
          </p:cNvPr>
          <p:cNvSpPr txBox="1"/>
          <p:nvPr/>
        </p:nvSpPr>
        <p:spPr>
          <a:xfrm>
            <a:off x="914400" y="2367127"/>
            <a:ext cx="5181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dirty="0"/>
              <a:t>Апликацијата </a:t>
            </a:r>
            <a:r>
              <a:rPr lang="en-US" dirty="0" err="1"/>
              <a:t>FormFlow</a:t>
            </a:r>
            <a:r>
              <a:rPr lang="en-US" dirty="0"/>
              <a:t> </a:t>
            </a:r>
            <a:r>
              <a:rPr lang="mk-MK" dirty="0"/>
              <a:t>овозможува креирање на проекти, форми за проектите и менаџирање на одговорите за соодветните форми.</a:t>
            </a:r>
          </a:p>
          <a:p>
            <a:endParaRPr lang="mk-MK" dirty="0"/>
          </a:p>
          <a:p>
            <a:r>
              <a:rPr lang="ru-RU" dirty="0" err="1"/>
              <a:t>Апликацијата</a:t>
            </a:r>
            <a:r>
              <a:rPr lang="ru-RU" dirty="0"/>
              <a:t> нуди </a:t>
            </a:r>
            <a:r>
              <a:rPr lang="ru-RU" dirty="0" err="1"/>
              <a:t>едноставно</a:t>
            </a:r>
            <a:r>
              <a:rPr lang="ru-RU" dirty="0"/>
              <a:t> </a:t>
            </a:r>
            <a:r>
              <a:rPr lang="ru-RU" dirty="0" err="1"/>
              <a:t>дизајнирани</a:t>
            </a:r>
            <a:r>
              <a:rPr lang="ru-RU" dirty="0"/>
              <a:t> </a:t>
            </a:r>
            <a:r>
              <a:rPr lang="ru-RU" dirty="0" err="1"/>
              <a:t>екрани</a:t>
            </a:r>
            <a:r>
              <a:rPr lang="ru-RU" dirty="0"/>
              <a:t> кои се </a:t>
            </a:r>
            <a:r>
              <a:rPr lang="ru-RU" dirty="0" err="1"/>
              <a:t>доволно</a:t>
            </a:r>
            <a:r>
              <a:rPr lang="ru-RU" dirty="0"/>
              <a:t> </a:t>
            </a:r>
            <a:r>
              <a:rPr lang="ru-RU" dirty="0" err="1"/>
              <a:t>интуитивни</a:t>
            </a:r>
            <a:r>
              <a:rPr lang="ru-RU" dirty="0"/>
              <a:t> </a:t>
            </a:r>
            <a:r>
              <a:rPr lang="ru-RU" dirty="0" err="1"/>
              <a:t>навигирање</a:t>
            </a:r>
            <a:r>
              <a:rPr lang="ru-RU" dirty="0"/>
              <a:t> низ </a:t>
            </a:r>
            <a:r>
              <a:rPr lang="ru-RU" dirty="0" err="1"/>
              <a:t>истата</a:t>
            </a:r>
            <a:r>
              <a:rPr lang="ru-RU" dirty="0"/>
              <a:t>.</a:t>
            </a:r>
            <a:endParaRPr lang="mk-M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3D0C7E-D81C-483F-BD54-A2E9CACCBB51}"/>
              </a:ext>
            </a:extLst>
          </p:cNvPr>
          <p:cNvSpPr txBox="1"/>
          <p:nvPr/>
        </p:nvSpPr>
        <p:spPr>
          <a:xfrm>
            <a:off x="6808666" y="2367127"/>
            <a:ext cx="46706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mk-MK" dirty="0"/>
              <a:t>Регистрација и најава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k-MK" dirty="0"/>
              <a:t>Креирање / менаџирање проекти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k-MK" dirty="0"/>
              <a:t>Креирање / менаџирање форми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k-MK" dirty="0"/>
              <a:t>Прибирање на одговори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k-MK" dirty="0"/>
              <a:t>Приказ и менаџирање на одговори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k-MK" dirty="0"/>
              <a:t>Филтрирање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k-MK" dirty="0"/>
              <a:t>Аналитика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k-MK" dirty="0"/>
              <a:t>Генерирање документи</a:t>
            </a:r>
          </a:p>
        </p:txBody>
      </p:sp>
    </p:spTree>
    <p:extLst>
      <p:ext uri="{BB962C8B-B14F-4D97-AF65-F5344CB8AC3E}">
        <p14:creationId xmlns:p14="http://schemas.microsoft.com/office/powerpoint/2010/main" val="3409037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F1799-070C-3809-6E58-EA112BE8C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61285"/>
            <a:ext cx="1820873" cy="491636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D45E23-8386-BACD-18D0-F7EC510145A5}"/>
              </a:ext>
            </a:extLst>
          </p:cNvPr>
          <p:cNvSpPr txBox="1"/>
          <p:nvPr/>
        </p:nvSpPr>
        <p:spPr>
          <a:xfrm>
            <a:off x="914400" y="1414206"/>
            <a:ext cx="3722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2400" b="1" dirty="0"/>
              <a:t>Приказ на апликацијата</a:t>
            </a:r>
            <a:endParaRPr lang="en-US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E79743-6215-36BA-5299-F2E9CBD6C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63" y="2315166"/>
            <a:ext cx="5693923" cy="26669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234AFA-83F4-4D0B-A3F8-702225AE7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624" y="357987"/>
            <a:ext cx="4648200" cy="2905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9D844B0-5352-4A88-4C02-E4C94BDBD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0396" y="3287796"/>
            <a:ext cx="6618051" cy="315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12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383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Тодорова Моника</dc:creator>
  <cp:lastModifiedBy>Тодорова Моника</cp:lastModifiedBy>
  <cp:revision>4</cp:revision>
  <dcterms:created xsi:type="dcterms:W3CDTF">2024-08-28T17:46:24Z</dcterms:created>
  <dcterms:modified xsi:type="dcterms:W3CDTF">2024-08-28T18:36:01Z</dcterms:modified>
</cp:coreProperties>
</file>