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1607" r:id="rId3"/>
    <p:sldId id="272" r:id="rId4"/>
    <p:sldId id="273" r:id="rId5"/>
    <p:sldId id="274" r:id="rId6"/>
    <p:sldId id="275" r:id="rId7"/>
    <p:sldId id="276" r:id="rId8"/>
    <p:sldId id="262" r:id="rId9"/>
    <p:sldId id="277" r:id="rId10"/>
    <p:sldId id="264" r:id="rId11"/>
    <p:sldId id="278" r:id="rId12"/>
    <p:sldId id="279" r:id="rId13"/>
    <p:sldId id="267" r:id="rId14"/>
    <p:sldId id="280" r:id="rId15"/>
    <p:sldId id="257" r:id="rId16"/>
    <p:sldId id="258" r:id="rId17"/>
    <p:sldId id="260" r:id="rId18"/>
    <p:sldId id="259" r:id="rId19"/>
    <p:sldId id="263" r:id="rId20"/>
    <p:sldId id="261" r:id="rId21"/>
    <p:sldId id="256" r:id="rId22"/>
    <p:sldId id="1608" r:id="rId23"/>
    <p:sldId id="271" r:id="rId24"/>
    <p:sldId id="268" r:id="rId25"/>
    <p:sldId id="269" r:id="rId26"/>
    <p:sldId id="270" r:id="rId27"/>
    <p:sldId id="281"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35"/>
  </p:normalViewPr>
  <p:slideViewPr>
    <p:cSldViewPr snapToGrid="0">
      <p:cViewPr varScale="1">
        <p:scale>
          <a:sx n="68" d="100"/>
          <a:sy n="68"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hyperlink" Target="https://github.com/monikatyagiisc/grid-optimization-with-weather/blob/main/code/TensorFlowWeatherModelLSTM.ipynb" TargetMode="Externa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github.com/monikatyagiisc/grid-optimization-with-weather/blob/main/code/TensorFlowWeatherModelLSTM.ipynb" TargetMode="External"/><Relationship Id="rId7" Type="http://schemas.openxmlformats.org/officeDocument/2006/relationships/image" Target="../media/image46.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51BDB-9E2C-408E-B69F-00EA73DBF2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82A534-6C1E-4245-89DD-A4F981046150}">
      <dgm:prSet/>
      <dgm:spPr/>
      <dgm:t>
        <a:bodyPr/>
        <a:lstStyle/>
        <a:p>
          <a:r>
            <a:rPr lang="en-US"/>
            <a:t>- Accurate Power Demand Forecasting</a:t>
          </a:r>
        </a:p>
      </dgm:t>
    </dgm:pt>
    <dgm:pt modelId="{26C0A7F5-3023-473F-B109-DEE204506BF5}" type="parTrans" cxnId="{F5FC32EF-0C23-49A9-ACDF-4B5EBF4A398E}">
      <dgm:prSet/>
      <dgm:spPr/>
      <dgm:t>
        <a:bodyPr/>
        <a:lstStyle/>
        <a:p>
          <a:endParaRPr lang="en-US"/>
        </a:p>
      </dgm:t>
    </dgm:pt>
    <dgm:pt modelId="{3CFAE1ED-798A-4D79-B970-9C0D6095921E}" type="sibTrans" cxnId="{F5FC32EF-0C23-49A9-ACDF-4B5EBF4A398E}">
      <dgm:prSet/>
      <dgm:spPr/>
      <dgm:t>
        <a:bodyPr/>
        <a:lstStyle/>
        <a:p>
          <a:endParaRPr lang="en-US"/>
        </a:p>
      </dgm:t>
    </dgm:pt>
    <dgm:pt modelId="{7526A548-0F23-4AD8-B370-F1D60FC3178D}">
      <dgm:prSet/>
      <dgm:spPr/>
      <dgm:t>
        <a:bodyPr/>
        <a:lstStyle/>
        <a:p>
          <a:r>
            <a:rPr lang="en-US"/>
            <a:t>- Scalability</a:t>
          </a:r>
        </a:p>
      </dgm:t>
    </dgm:pt>
    <dgm:pt modelId="{205D5587-7F98-4CE7-9796-245ADDF69DCC}" type="parTrans" cxnId="{F578C3FA-C787-4274-B4BD-2F448C8B6CF8}">
      <dgm:prSet/>
      <dgm:spPr/>
      <dgm:t>
        <a:bodyPr/>
        <a:lstStyle/>
        <a:p>
          <a:endParaRPr lang="en-US"/>
        </a:p>
      </dgm:t>
    </dgm:pt>
    <dgm:pt modelId="{179CA2A6-241F-4DEF-96CB-E50635E7A6AE}" type="sibTrans" cxnId="{F578C3FA-C787-4274-B4BD-2F448C8B6CF8}">
      <dgm:prSet/>
      <dgm:spPr/>
      <dgm:t>
        <a:bodyPr/>
        <a:lstStyle/>
        <a:p>
          <a:endParaRPr lang="en-US"/>
        </a:p>
      </dgm:t>
    </dgm:pt>
    <dgm:pt modelId="{1E35DE73-F9ED-4FBA-94F1-94F3EE6E62E1}">
      <dgm:prSet/>
      <dgm:spPr/>
      <dgm:t>
        <a:bodyPr/>
        <a:lstStyle/>
        <a:p>
          <a:r>
            <a:rPr lang="en-US"/>
            <a:t>- Resilience and Fault Tolerance</a:t>
          </a:r>
        </a:p>
      </dgm:t>
    </dgm:pt>
    <dgm:pt modelId="{CCA7AF5C-3654-4CB1-AEBD-9A093E8E9AE6}" type="parTrans" cxnId="{98789F23-C806-4C1E-9FF3-89F7B393E4ED}">
      <dgm:prSet/>
      <dgm:spPr/>
      <dgm:t>
        <a:bodyPr/>
        <a:lstStyle/>
        <a:p>
          <a:endParaRPr lang="en-US"/>
        </a:p>
      </dgm:t>
    </dgm:pt>
    <dgm:pt modelId="{27089D19-2722-415F-9B47-54AA2569B770}" type="sibTrans" cxnId="{98789F23-C806-4C1E-9FF3-89F7B393E4ED}">
      <dgm:prSet/>
      <dgm:spPr/>
      <dgm:t>
        <a:bodyPr/>
        <a:lstStyle/>
        <a:p>
          <a:endParaRPr lang="en-US"/>
        </a:p>
      </dgm:t>
    </dgm:pt>
    <dgm:pt modelId="{89A529D9-8DF5-4C7E-86D6-BD62DDA65A30}">
      <dgm:prSet/>
      <dgm:spPr/>
      <dgm:t>
        <a:bodyPr/>
        <a:lstStyle/>
        <a:p>
          <a:r>
            <a:rPr lang="en-US"/>
            <a:t>- Energy Efficiency Optimization</a:t>
          </a:r>
        </a:p>
      </dgm:t>
    </dgm:pt>
    <dgm:pt modelId="{358E578A-B279-4722-91E3-E073A436916A}" type="parTrans" cxnId="{C5BB8D6F-92CD-4AE5-B22B-3442D779B354}">
      <dgm:prSet/>
      <dgm:spPr/>
      <dgm:t>
        <a:bodyPr/>
        <a:lstStyle/>
        <a:p>
          <a:endParaRPr lang="en-US"/>
        </a:p>
      </dgm:t>
    </dgm:pt>
    <dgm:pt modelId="{36F7A8D9-6107-41D5-A4BD-0FC6FAA9F82B}" type="sibTrans" cxnId="{C5BB8D6F-92CD-4AE5-B22B-3442D779B354}">
      <dgm:prSet/>
      <dgm:spPr/>
      <dgm:t>
        <a:bodyPr/>
        <a:lstStyle/>
        <a:p>
          <a:endParaRPr lang="en-US"/>
        </a:p>
      </dgm:t>
    </dgm:pt>
    <dgm:pt modelId="{D76FEAC3-DEDC-464C-9A2E-B26A120A53B0}">
      <dgm:prSet/>
      <dgm:spPr/>
      <dgm:t>
        <a:bodyPr/>
        <a:lstStyle/>
        <a:p>
          <a:r>
            <a:rPr lang="en-US"/>
            <a:t>- Energy Source Optimization</a:t>
          </a:r>
        </a:p>
      </dgm:t>
    </dgm:pt>
    <dgm:pt modelId="{8014F141-7713-4C94-AE27-0C4B024497AB}" type="parTrans" cxnId="{985CB82E-51A5-4454-9017-0D99DF8DD9E1}">
      <dgm:prSet/>
      <dgm:spPr/>
      <dgm:t>
        <a:bodyPr/>
        <a:lstStyle/>
        <a:p>
          <a:endParaRPr lang="en-US"/>
        </a:p>
      </dgm:t>
    </dgm:pt>
    <dgm:pt modelId="{8A924725-E223-48F3-A3B1-5B9B27B37C02}" type="sibTrans" cxnId="{985CB82E-51A5-4454-9017-0D99DF8DD9E1}">
      <dgm:prSet/>
      <dgm:spPr/>
      <dgm:t>
        <a:bodyPr/>
        <a:lstStyle/>
        <a:p>
          <a:endParaRPr lang="en-US"/>
        </a:p>
      </dgm:t>
    </dgm:pt>
    <dgm:pt modelId="{2BEA63DC-AE09-466F-A525-D394D1883A56}">
      <dgm:prSet/>
      <dgm:spPr/>
      <dgm:t>
        <a:bodyPr/>
        <a:lstStyle/>
        <a:p>
          <a:r>
            <a:rPr lang="en-US"/>
            <a:t>- Seasonal Adjustments</a:t>
          </a:r>
        </a:p>
      </dgm:t>
    </dgm:pt>
    <dgm:pt modelId="{2B1D8F75-6FA5-4A6D-8DF1-E7002D07A6D7}" type="parTrans" cxnId="{A22B8E4C-B48C-4D15-8F2F-AD9B888806E9}">
      <dgm:prSet/>
      <dgm:spPr/>
      <dgm:t>
        <a:bodyPr/>
        <a:lstStyle/>
        <a:p>
          <a:endParaRPr lang="en-US"/>
        </a:p>
      </dgm:t>
    </dgm:pt>
    <dgm:pt modelId="{80DF1EB3-CEE3-4B54-974D-7FA84C7D088D}" type="sibTrans" cxnId="{A22B8E4C-B48C-4D15-8F2F-AD9B888806E9}">
      <dgm:prSet/>
      <dgm:spPr/>
      <dgm:t>
        <a:bodyPr/>
        <a:lstStyle/>
        <a:p>
          <a:endParaRPr lang="en-US"/>
        </a:p>
      </dgm:t>
    </dgm:pt>
    <dgm:pt modelId="{A83F943E-A412-404B-8B5F-CF3FD64C7CDB}" type="pres">
      <dgm:prSet presAssocID="{CCF51BDB-9E2C-408E-B69F-00EA73DBF2D6}" presName="linear" presStyleCnt="0">
        <dgm:presLayoutVars>
          <dgm:animLvl val="lvl"/>
          <dgm:resizeHandles val="exact"/>
        </dgm:presLayoutVars>
      </dgm:prSet>
      <dgm:spPr/>
    </dgm:pt>
    <dgm:pt modelId="{2EC6D451-8000-6442-8F66-62FEEFEEA8CA}" type="pres">
      <dgm:prSet presAssocID="{E682A534-6C1E-4245-89DD-A4F981046150}" presName="parentText" presStyleLbl="node1" presStyleIdx="0" presStyleCnt="6">
        <dgm:presLayoutVars>
          <dgm:chMax val="0"/>
          <dgm:bulletEnabled val="1"/>
        </dgm:presLayoutVars>
      </dgm:prSet>
      <dgm:spPr/>
    </dgm:pt>
    <dgm:pt modelId="{57462405-7CD5-6A4D-9DA4-1AAD5C62852A}" type="pres">
      <dgm:prSet presAssocID="{3CFAE1ED-798A-4D79-B970-9C0D6095921E}" presName="spacer" presStyleCnt="0"/>
      <dgm:spPr/>
    </dgm:pt>
    <dgm:pt modelId="{221256ED-366C-444D-94DA-16F72ED97965}" type="pres">
      <dgm:prSet presAssocID="{7526A548-0F23-4AD8-B370-F1D60FC3178D}" presName="parentText" presStyleLbl="node1" presStyleIdx="1" presStyleCnt="6">
        <dgm:presLayoutVars>
          <dgm:chMax val="0"/>
          <dgm:bulletEnabled val="1"/>
        </dgm:presLayoutVars>
      </dgm:prSet>
      <dgm:spPr/>
    </dgm:pt>
    <dgm:pt modelId="{A6202A61-58D1-F640-817B-C9E89164E657}" type="pres">
      <dgm:prSet presAssocID="{179CA2A6-241F-4DEF-96CB-E50635E7A6AE}" presName="spacer" presStyleCnt="0"/>
      <dgm:spPr/>
    </dgm:pt>
    <dgm:pt modelId="{6D176841-D12A-6840-BA49-EC946BB2DAB0}" type="pres">
      <dgm:prSet presAssocID="{1E35DE73-F9ED-4FBA-94F1-94F3EE6E62E1}" presName="parentText" presStyleLbl="node1" presStyleIdx="2" presStyleCnt="6">
        <dgm:presLayoutVars>
          <dgm:chMax val="0"/>
          <dgm:bulletEnabled val="1"/>
        </dgm:presLayoutVars>
      </dgm:prSet>
      <dgm:spPr/>
    </dgm:pt>
    <dgm:pt modelId="{0DC6B359-8EB5-D647-A709-0A5BDFDE5B20}" type="pres">
      <dgm:prSet presAssocID="{27089D19-2722-415F-9B47-54AA2569B770}" presName="spacer" presStyleCnt="0"/>
      <dgm:spPr/>
    </dgm:pt>
    <dgm:pt modelId="{A2CC01A4-1A3C-F244-BF3C-62D4DD57BD9C}" type="pres">
      <dgm:prSet presAssocID="{89A529D9-8DF5-4C7E-86D6-BD62DDA65A30}" presName="parentText" presStyleLbl="node1" presStyleIdx="3" presStyleCnt="6">
        <dgm:presLayoutVars>
          <dgm:chMax val="0"/>
          <dgm:bulletEnabled val="1"/>
        </dgm:presLayoutVars>
      </dgm:prSet>
      <dgm:spPr/>
    </dgm:pt>
    <dgm:pt modelId="{5F187976-130B-6C42-B9DD-2D4CFC267E73}" type="pres">
      <dgm:prSet presAssocID="{36F7A8D9-6107-41D5-A4BD-0FC6FAA9F82B}" presName="spacer" presStyleCnt="0"/>
      <dgm:spPr/>
    </dgm:pt>
    <dgm:pt modelId="{24D54352-18EC-804C-B521-EE378470B03A}" type="pres">
      <dgm:prSet presAssocID="{D76FEAC3-DEDC-464C-9A2E-B26A120A53B0}" presName="parentText" presStyleLbl="node1" presStyleIdx="4" presStyleCnt="6">
        <dgm:presLayoutVars>
          <dgm:chMax val="0"/>
          <dgm:bulletEnabled val="1"/>
        </dgm:presLayoutVars>
      </dgm:prSet>
      <dgm:spPr/>
    </dgm:pt>
    <dgm:pt modelId="{FB6D96E5-27D8-F947-B35A-B1BECDC57861}" type="pres">
      <dgm:prSet presAssocID="{8A924725-E223-48F3-A3B1-5B9B27B37C02}" presName="spacer" presStyleCnt="0"/>
      <dgm:spPr/>
    </dgm:pt>
    <dgm:pt modelId="{B0980241-52FB-FB4B-AD58-3A75A4BF3DEC}" type="pres">
      <dgm:prSet presAssocID="{2BEA63DC-AE09-466F-A525-D394D1883A56}" presName="parentText" presStyleLbl="node1" presStyleIdx="5" presStyleCnt="6">
        <dgm:presLayoutVars>
          <dgm:chMax val="0"/>
          <dgm:bulletEnabled val="1"/>
        </dgm:presLayoutVars>
      </dgm:prSet>
      <dgm:spPr/>
    </dgm:pt>
  </dgm:ptLst>
  <dgm:cxnLst>
    <dgm:cxn modelId="{375B0F10-86CE-BA45-888A-D90EB1438DF1}" type="presOf" srcId="{D76FEAC3-DEDC-464C-9A2E-B26A120A53B0}" destId="{24D54352-18EC-804C-B521-EE378470B03A}" srcOrd="0" destOrd="0" presId="urn:microsoft.com/office/officeart/2005/8/layout/vList2"/>
    <dgm:cxn modelId="{98789F23-C806-4C1E-9FF3-89F7B393E4ED}" srcId="{CCF51BDB-9E2C-408E-B69F-00EA73DBF2D6}" destId="{1E35DE73-F9ED-4FBA-94F1-94F3EE6E62E1}" srcOrd="2" destOrd="0" parTransId="{CCA7AF5C-3654-4CB1-AEBD-9A093E8E9AE6}" sibTransId="{27089D19-2722-415F-9B47-54AA2569B770}"/>
    <dgm:cxn modelId="{985CB82E-51A5-4454-9017-0D99DF8DD9E1}" srcId="{CCF51BDB-9E2C-408E-B69F-00EA73DBF2D6}" destId="{D76FEAC3-DEDC-464C-9A2E-B26A120A53B0}" srcOrd="4" destOrd="0" parTransId="{8014F141-7713-4C94-AE27-0C4B024497AB}" sibTransId="{8A924725-E223-48F3-A3B1-5B9B27B37C02}"/>
    <dgm:cxn modelId="{C8AEDF33-286C-CF4F-BCEC-F3FA8B39FAE3}" type="presOf" srcId="{CCF51BDB-9E2C-408E-B69F-00EA73DBF2D6}" destId="{A83F943E-A412-404B-8B5F-CF3FD64C7CDB}" srcOrd="0" destOrd="0" presId="urn:microsoft.com/office/officeart/2005/8/layout/vList2"/>
    <dgm:cxn modelId="{8BD8B83A-B24E-7B43-9BFF-298ECA7F2646}" type="presOf" srcId="{1E35DE73-F9ED-4FBA-94F1-94F3EE6E62E1}" destId="{6D176841-D12A-6840-BA49-EC946BB2DAB0}" srcOrd="0" destOrd="0" presId="urn:microsoft.com/office/officeart/2005/8/layout/vList2"/>
    <dgm:cxn modelId="{A22B8E4C-B48C-4D15-8F2F-AD9B888806E9}" srcId="{CCF51BDB-9E2C-408E-B69F-00EA73DBF2D6}" destId="{2BEA63DC-AE09-466F-A525-D394D1883A56}" srcOrd="5" destOrd="0" parTransId="{2B1D8F75-6FA5-4A6D-8DF1-E7002D07A6D7}" sibTransId="{80DF1EB3-CEE3-4B54-974D-7FA84C7D088D}"/>
    <dgm:cxn modelId="{C5BB8D6F-92CD-4AE5-B22B-3442D779B354}" srcId="{CCF51BDB-9E2C-408E-B69F-00EA73DBF2D6}" destId="{89A529D9-8DF5-4C7E-86D6-BD62DDA65A30}" srcOrd="3" destOrd="0" parTransId="{358E578A-B279-4722-91E3-E073A436916A}" sibTransId="{36F7A8D9-6107-41D5-A4BD-0FC6FAA9F82B}"/>
    <dgm:cxn modelId="{2708B291-5EAF-EE4D-869F-408DBE9EF8A1}" type="presOf" srcId="{89A529D9-8DF5-4C7E-86D6-BD62DDA65A30}" destId="{A2CC01A4-1A3C-F244-BF3C-62D4DD57BD9C}" srcOrd="0" destOrd="0" presId="urn:microsoft.com/office/officeart/2005/8/layout/vList2"/>
    <dgm:cxn modelId="{9D426296-A8C4-4F46-A850-80F3CF9F07A9}" type="presOf" srcId="{E682A534-6C1E-4245-89DD-A4F981046150}" destId="{2EC6D451-8000-6442-8F66-62FEEFEEA8CA}" srcOrd="0" destOrd="0" presId="urn:microsoft.com/office/officeart/2005/8/layout/vList2"/>
    <dgm:cxn modelId="{3A8A91B9-3C69-644D-8AB8-2365C57CEE11}" type="presOf" srcId="{7526A548-0F23-4AD8-B370-F1D60FC3178D}" destId="{221256ED-366C-444D-94DA-16F72ED97965}" srcOrd="0" destOrd="0" presId="urn:microsoft.com/office/officeart/2005/8/layout/vList2"/>
    <dgm:cxn modelId="{408DB9E6-7A9D-C143-B80D-BD7CAD5C490E}" type="presOf" srcId="{2BEA63DC-AE09-466F-A525-D394D1883A56}" destId="{B0980241-52FB-FB4B-AD58-3A75A4BF3DEC}" srcOrd="0" destOrd="0" presId="urn:microsoft.com/office/officeart/2005/8/layout/vList2"/>
    <dgm:cxn modelId="{F5FC32EF-0C23-49A9-ACDF-4B5EBF4A398E}" srcId="{CCF51BDB-9E2C-408E-B69F-00EA73DBF2D6}" destId="{E682A534-6C1E-4245-89DD-A4F981046150}" srcOrd="0" destOrd="0" parTransId="{26C0A7F5-3023-473F-B109-DEE204506BF5}" sibTransId="{3CFAE1ED-798A-4D79-B970-9C0D6095921E}"/>
    <dgm:cxn modelId="{F578C3FA-C787-4274-B4BD-2F448C8B6CF8}" srcId="{CCF51BDB-9E2C-408E-B69F-00EA73DBF2D6}" destId="{7526A548-0F23-4AD8-B370-F1D60FC3178D}" srcOrd="1" destOrd="0" parTransId="{205D5587-7F98-4CE7-9796-245ADDF69DCC}" sibTransId="{179CA2A6-241F-4DEF-96CB-E50635E7A6AE}"/>
    <dgm:cxn modelId="{71A225D6-9811-4742-9670-9CA4A5F9C3A4}" type="presParOf" srcId="{A83F943E-A412-404B-8B5F-CF3FD64C7CDB}" destId="{2EC6D451-8000-6442-8F66-62FEEFEEA8CA}" srcOrd="0" destOrd="0" presId="urn:microsoft.com/office/officeart/2005/8/layout/vList2"/>
    <dgm:cxn modelId="{7AF4B992-5BED-D740-A034-04E7B3E8AFA3}" type="presParOf" srcId="{A83F943E-A412-404B-8B5F-CF3FD64C7CDB}" destId="{57462405-7CD5-6A4D-9DA4-1AAD5C62852A}" srcOrd="1" destOrd="0" presId="urn:microsoft.com/office/officeart/2005/8/layout/vList2"/>
    <dgm:cxn modelId="{EA493D1B-3E9E-8F43-9D9D-AB9A575FE684}" type="presParOf" srcId="{A83F943E-A412-404B-8B5F-CF3FD64C7CDB}" destId="{221256ED-366C-444D-94DA-16F72ED97965}" srcOrd="2" destOrd="0" presId="urn:microsoft.com/office/officeart/2005/8/layout/vList2"/>
    <dgm:cxn modelId="{141AE0B1-A163-FB49-BFEB-2CE968638FF3}" type="presParOf" srcId="{A83F943E-A412-404B-8B5F-CF3FD64C7CDB}" destId="{A6202A61-58D1-F640-817B-C9E89164E657}" srcOrd="3" destOrd="0" presId="urn:microsoft.com/office/officeart/2005/8/layout/vList2"/>
    <dgm:cxn modelId="{1FDACE98-BC0B-FC4A-A5D5-0398FC0B166A}" type="presParOf" srcId="{A83F943E-A412-404B-8B5F-CF3FD64C7CDB}" destId="{6D176841-D12A-6840-BA49-EC946BB2DAB0}" srcOrd="4" destOrd="0" presId="urn:microsoft.com/office/officeart/2005/8/layout/vList2"/>
    <dgm:cxn modelId="{BC6A3FB1-4CCF-EE4E-B035-8BE383240361}" type="presParOf" srcId="{A83F943E-A412-404B-8B5F-CF3FD64C7CDB}" destId="{0DC6B359-8EB5-D647-A709-0A5BDFDE5B20}" srcOrd="5" destOrd="0" presId="urn:microsoft.com/office/officeart/2005/8/layout/vList2"/>
    <dgm:cxn modelId="{CB0BE98C-0A64-554A-8656-504FD558F122}" type="presParOf" srcId="{A83F943E-A412-404B-8B5F-CF3FD64C7CDB}" destId="{A2CC01A4-1A3C-F244-BF3C-62D4DD57BD9C}" srcOrd="6" destOrd="0" presId="urn:microsoft.com/office/officeart/2005/8/layout/vList2"/>
    <dgm:cxn modelId="{18339675-A0C6-0A4F-B3D9-BA0BFCB52271}" type="presParOf" srcId="{A83F943E-A412-404B-8B5F-CF3FD64C7CDB}" destId="{5F187976-130B-6C42-B9DD-2D4CFC267E73}" srcOrd="7" destOrd="0" presId="urn:microsoft.com/office/officeart/2005/8/layout/vList2"/>
    <dgm:cxn modelId="{CD2BAFFC-18AA-8641-87BF-281C9B4CED42}" type="presParOf" srcId="{A83F943E-A412-404B-8B5F-CF3FD64C7CDB}" destId="{24D54352-18EC-804C-B521-EE378470B03A}" srcOrd="8" destOrd="0" presId="urn:microsoft.com/office/officeart/2005/8/layout/vList2"/>
    <dgm:cxn modelId="{BCEAEA34-AFCD-6A4E-90D1-48DA4A279818}" type="presParOf" srcId="{A83F943E-A412-404B-8B5F-CF3FD64C7CDB}" destId="{FB6D96E5-27D8-F947-B35A-B1BECDC57861}" srcOrd="9" destOrd="0" presId="urn:microsoft.com/office/officeart/2005/8/layout/vList2"/>
    <dgm:cxn modelId="{9AFB07A7-EACD-D54C-8FD8-F4609BEB0739}" type="presParOf" srcId="{A83F943E-A412-404B-8B5F-CF3FD64C7CDB}" destId="{B0980241-52FB-FB4B-AD58-3A75A4BF3DE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C3E29F-11D2-48AF-B71C-8D546EF6B0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4BAB1C-2D3B-4A4E-B5BA-3D5D3FBDEE37}">
      <dgm:prSet/>
      <dgm:spPr/>
      <dgm:t>
        <a:bodyPr/>
        <a:lstStyle/>
        <a:p>
          <a:r>
            <a:rPr lang="en-US"/>
            <a:t>- Prediction Accuracy (RMSE, MAPE)</a:t>
          </a:r>
        </a:p>
      </dgm:t>
    </dgm:pt>
    <dgm:pt modelId="{6D0D8478-DE77-45AF-9A93-001880DB5A7D}" type="parTrans" cxnId="{9016BF14-B1F4-45C6-9C82-94F469243533}">
      <dgm:prSet/>
      <dgm:spPr/>
      <dgm:t>
        <a:bodyPr/>
        <a:lstStyle/>
        <a:p>
          <a:endParaRPr lang="en-US"/>
        </a:p>
      </dgm:t>
    </dgm:pt>
    <dgm:pt modelId="{32244362-9DAE-4986-B455-E8485FC61C48}" type="sibTrans" cxnId="{9016BF14-B1F4-45C6-9C82-94F469243533}">
      <dgm:prSet/>
      <dgm:spPr/>
      <dgm:t>
        <a:bodyPr/>
        <a:lstStyle/>
        <a:p>
          <a:endParaRPr lang="en-US"/>
        </a:p>
      </dgm:t>
    </dgm:pt>
    <dgm:pt modelId="{C4C28D56-836D-47C1-B6A7-227A5374DFF6}">
      <dgm:prSet/>
      <dgm:spPr/>
      <dgm:t>
        <a:bodyPr/>
        <a:lstStyle/>
        <a:p>
          <a:r>
            <a:rPr lang="en-US"/>
            <a:t>- Latency</a:t>
          </a:r>
        </a:p>
      </dgm:t>
    </dgm:pt>
    <dgm:pt modelId="{8CA2E5E7-07EC-4F51-A43B-5108540CAA15}" type="parTrans" cxnId="{7ACEEE59-E048-4FA8-92C1-70F3B74B2374}">
      <dgm:prSet/>
      <dgm:spPr/>
      <dgm:t>
        <a:bodyPr/>
        <a:lstStyle/>
        <a:p>
          <a:endParaRPr lang="en-US"/>
        </a:p>
      </dgm:t>
    </dgm:pt>
    <dgm:pt modelId="{61E2684C-C6A8-4D61-87DF-4A5B879E2261}" type="sibTrans" cxnId="{7ACEEE59-E048-4FA8-92C1-70F3B74B2374}">
      <dgm:prSet/>
      <dgm:spPr/>
      <dgm:t>
        <a:bodyPr/>
        <a:lstStyle/>
        <a:p>
          <a:endParaRPr lang="en-US"/>
        </a:p>
      </dgm:t>
    </dgm:pt>
    <dgm:pt modelId="{1DD79530-FC5C-4522-A79C-37D87B493B16}">
      <dgm:prSet/>
      <dgm:spPr/>
      <dgm:t>
        <a:bodyPr/>
        <a:lstStyle/>
        <a:p>
          <a:r>
            <a:rPr lang="en-US"/>
            <a:t>- Scalability</a:t>
          </a:r>
        </a:p>
      </dgm:t>
    </dgm:pt>
    <dgm:pt modelId="{1E6BA9C4-B864-413B-9DF9-04A0FDBF3C0A}" type="parTrans" cxnId="{B2EE4BDF-DAE0-49DD-9CD1-B73D06287719}">
      <dgm:prSet/>
      <dgm:spPr/>
      <dgm:t>
        <a:bodyPr/>
        <a:lstStyle/>
        <a:p>
          <a:endParaRPr lang="en-US"/>
        </a:p>
      </dgm:t>
    </dgm:pt>
    <dgm:pt modelId="{282CF501-0DF0-45BA-B71D-A158FFA15DDF}" type="sibTrans" cxnId="{B2EE4BDF-DAE0-49DD-9CD1-B73D06287719}">
      <dgm:prSet/>
      <dgm:spPr/>
      <dgm:t>
        <a:bodyPr/>
        <a:lstStyle/>
        <a:p>
          <a:endParaRPr lang="en-US"/>
        </a:p>
      </dgm:t>
    </dgm:pt>
    <dgm:pt modelId="{3557AD28-DD1E-474A-87E0-AB7A663F66C6}" type="pres">
      <dgm:prSet presAssocID="{45C3E29F-11D2-48AF-B71C-8D546EF6B0A0}" presName="root" presStyleCnt="0">
        <dgm:presLayoutVars>
          <dgm:dir/>
          <dgm:resizeHandles val="exact"/>
        </dgm:presLayoutVars>
      </dgm:prSet>
      <dgm:spPr/>
    </dgm:pt>
    <dgm:pt modelId="{C62D3EE3-42CE-4D45-AE94-EC8EA2F02EE0}" type="pres">
      <dgm:prSet presAssocID="{5D4BAB1C-2D3B-4A4E-B5BA-3D5D3FBDEE37}" presName="compNode" presStyleCnt="0"/>
      <dgm:spPr/>
    </dgm:pt>
    <dgm:pt modelId="{D15D1966-0E85-48A8-9529-0397D8004983}" type="pres">
      <dgm:prSet presAssocID="{5D4BAB1C-2D3B-4A4E-B5BA-3D5D3FBDEE37}" presName="bgRect" presStyleLbl="bgShp" presStyleIdx="0" presStyleCnt="3"/>
      <dgm:spPr/>
    </dgm:pt>
    <dgm:pt modelId="{A5AE8A74-6CF2-455B-B8E4-71DEC41F2D56}" type="pres">
      <dgm:prSet presAssocID="{5D4BAB1C-2D3B-4A4E-B5BA-3D5D3FBDEE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DC49101A-4F8B-4314-A822-CC708A15770E}" type="pres">
      <dgm:prSet presAssocID="{5D4BAB1C-2D3B-4A4E-B5BA-3D5D3FBDEE37}" presName="spaceRect" presStyleCnt="0"/>
      <dgm:spPr/>
    </dgm:pt>
    <dgm:pt modelId="{54B167F8-EA04-46DD-8FF1-F2D785209F2D}" type="pres">
      <dgm:prSet presAssocID="{5D4BAB1C-2D3B-4A4E-B5BA-3D5D3FBDEE37}" presName="parTx" presStyleLbl="revTx" presStyleIdx="0" presStyleCnt="3">
        <dgm:presLayoutVars>
          <dgm:chMax val="0"/>
          <dgm:chPref val="0"/>
        </dgm:presLayoutVars>
      </dgm:prSet>
      <dgm:spPr/>
    </dgm:pt>
    <dgm:pt modelId="{C5D6ED13-EEA4-475F-9F67-D708CCC42536}" type="pres">
      <dgm:prSet presAssocID="{32244362-9DAE-4986-B455-E8485FC61C48}" presName="sibTrans" presStyleCnt="0"/>
      <dgm:spPr/>
    </dgm:pt>
    <dgm:pt modelId="{4FDAABFF-BA61-4710-A117-211B3432A872}" type="pres">
      <dgm:prSet presAssocID="{C4C28D56-836D-47C1-B6A7-227A5374DFF6}" presName="compNode" presStyleCnt="0"/>
      <dgm:spPr/>
    </dgm:pt>
    <dgm:pt modelId="{C651B724-61A0-40EB-B7AB-30E0E39B83BD}" type="pres">
      <dgm:prSet presAssocID="{C4C28D56-836D-47C1-B6A7-227A5374DFF6}" presName="bgRect" presStyleLbl="bgShp" presStyleIdx="1" presStyleCnt="3"/>
      <dgm:spPr/>
    </dgm:pt>
    <dgm:pt modelId="{ABD07AB0-3B69-42F9-9328-71A6ABCB2294}" type="pres">
      <dgm:prSet presAssocID="{C4C28D56-836D-47C1-B6A7-227A5374DF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Finished"/>
        </a:ext>
      </dgm:extLst>
    </dgm:pt>
    <dgm:pt modelId="{6BD911EB-9A49-4805-A528-9FDF923E36FF}" type="pres">
      <dgm:prSet presAssocID="{C4C28D56-836D-47C1-B6A7-227A5374DFF6}" presName="spaceRect" presStyleCnt="0"/>
      <dgm:spPr/>
    </dgm:pt>
    <dgm:pt modelId="{7F90A554-BF47-43E6-BF04-2BC4ED74E5EF}" type="pres">
      <dgm:prSet presAssocID="{C4C28D56-836D-47C1-B6A7-227A5374DFF6}" presName="parTx" presStyleLbl="revTx" presStyleIdx="1" presStyleCnt="3">
        <dgm:presLayoutVars>
          <dgm:chMax val="0"/>
          <dgm:chPref val="0"/>
        </dgm:presLayoutVars>
      </dgm:prSet>
      <dgm:spPr/>
    </dgm:pt>
    <dgm:pt modelId="{1756303B-4FEB-4A7E-8BD9-16BAD75DDC34}" type="pres">
      <dgm:prSet presAssocID="{61E2684C-C6A8-4D61-87DF-4A5B879E2261}" presName="sibTrans" presStyleCnt="0"/>
      <dgm:spPr/>
    </dgm:pt>
    <dgm:pt modelId="{E6A8E8CA-6995-40C7-BA20-E4AC4E777F90}" type="pres">
      <dgm:prSet presAssocID="{1DD79530-FC5C-4522-A79C-37D87B493B16}" presName="compNode" presStyleCnt="0"/>
      <dgm:spPr/>
    </dgm:pt>
    <dgm:pt modelId="{94F68758-9758-4F37-A827-E782950886A5}" type="pres">
      <dgm:prSet presAssocID="{1DD79530-FC5C-4522-A79C-37D87B493B16}" presName="bgRect" presStyleLbl="bgShp" presStyleIdx="2" presStyleCnt="3"/>
      <dgm:spPr/>
    </dgm:pt>
    <dgm:pt modelId="{BA579309-FC3C-4FD9-9FFE-C2463BEC5098}" type="pres">
      <dgm:prSet presAssocID="{1DD79530-FC5C-4522-A79C-37D87B493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858D37F-518E-40CB-9598-127CD8FF80BB}" type="pres">
      <dgm:prSet presAssocID="{1DD79530-FC5C-4522-A79C-37D87B493B16}" presName="spaceRect" presStyleCnt="0"/>
      <dgm:spPr/>
    </dgm:pt>
    <dgm:pt modelId="{6FED804F-DEF9-4FA8-A453-A9E5B85FB7E9}" type="pres">
      <dgm:prSet presAssocID="{1DD79530-FC5C-4522-A79C-37D87B493B16}" presName="parTx" presStyleLbl="revTx" presStyleIdx="2" presStyleCnt="3">
        <dgm:presLayoutVars>
          <dgm:chMax val="0"/>
          <dgm:chPref val="0"/>
        </dgm:presLayoutVars>
      </dgm:prSet>
      <dgm:spPr/>
    </dgm:pt>
  </dgm:ptLst>
  <dgm:cxnLst>
    <dgm:cxn modelId="{9016BF14-B1F4-45C6-9C82-94F469243533}" srcId="{45C3E29F-11D2-48AF-B71C-8D546EF6B0A0}" destId="{5D4BAB1C-2D3B-4A4E-B5BA-3D5D3FBDEE37}" srcOrd="0" destOrd="0" parTransId="{6D0D8478-DE77-45AF-9A93-001880DB5A7D}" sibTransId="{32244362-9DAE-4986-B455-E8485FC61C48}"/>
    <dgm:cxn modelId="{E5B86220-903B-45EA-AA5B-72011DF101C8}" type="presOf" srcId="{45C3E29F-11D2-48AF-B71C-8D546EF6B0A0}" destId="{3557AD28-DD1E-474A-87E0-AB7A663F66C6}" srcOrd="0" destOrd="0" presId="urn:microsoft.com/office/officeart/2018/2/layout/IconVerticalSolidList"/>
    <dgm:cxn modelId="{427E6F20-AD33-465E-BCB3-E1E017B2D1D4}" type="presOf" srcId="{C4C28D56-836D-47C1-B6A7-227A5374DFF6}" destId="{7F90A554-BF47-43E6-BF04-2BC4ED74E5EF}" srcOrd="0" destOrd="0" presId="urn:microsoft.com/office/officeart/2018/2/layout/IconVerticalSolidList"/>
    <dgm:cxn modelId="{CD97E132-7B6B-43D9-8F18-E76FE7D0A5CF}" type="presOf" srcId="{1DD79530-FC5C-4522-A79C-37D87B493B16}" destId="{6FED804F-DEF9-4FA8-A453-A9E5B85FB7E9}" srcOrd="0" destOrd="0" presId="urn:microsoft.com/office/officeart/2018/2/layout/IconVerticalSolidList"/>
    <dgm:cxn modelId="{9C6A9F70-1663-4F82-BCA5-681B013ED043}" type="presOf" srcId="{5D4BAB1C-2D3B-4A4E-B5BA-3D5D3FBDEE37}" destId="{54B167F8-EA04-46DD-8FF1-F2D785209F2D}" srcOrd="0" destOrd="0" presId="urn:microsoft.com/office/officeart/2018/2/layout/IconVerticalSolidList"/>
    <dgm:cxn modelId="{7ACEEE59-E048-4FA8-92C1-70F3B74B2374}" srcId="{45C3E29F-11D2-48AF-B71C-8D546EF6B0A0}" destId="{C4C28D56-836D-47C1-B6A7-227A5374DFF6}" srcOrd="1" destOrd="0" parTransId="{8CA2E5E7-07EC-4F51-A43B-5108540CAA15}" sibTransId="{61E2684C-C6A8-4D61-87DF-4A5B879E2261}"/>
    <dgm:cxn modelId="{B2EE4BDF-DAE0-49DD-9CD1-B73D06287719}" srcId="{45C3E29F-11D2-48AF-B71C-8D546EF6B0A0}" destId="{1DD79530-FC5C-4522-A79C-37D87B493B16}" srcOrd="2" destOrd="0" parTransId="{1E6BA9C4-B864-413B-9DF9-04A0FDBF3C0A}" sibTransId="{282CF501-0DF0-45BA-B71D-A158FFA15DDF}"/>
    <dgm:cxn modelId="{1AAC35C5-9CB5-4335-98D1-256ACDA407D7}" type="presParOf" srcId="{3557AD28-DD1E-474A-87E0-AB7A663F66C6}" destId="{C62D3EE3-42CE-4D45-AE94-EC8EA2F02EE0}" srcOrd="0" destOrd="0" presId="urn:microsoft.com/office/officeart/2018/2/layout/IconVerticalSolidList"/>
    <dgm:cxn modelId="{1463E54F-996C-4E72-95A8-2FBA4F2C39F5}" type="presParOf" srcId="{C62D3EE3-42CE-4D45-AE94-EC8EA2F02EE0}" destId="{D15D1966-0E85-48A8-9529-0397D8004983}" srcOrd="0" destOrd="0" presId="urn:microsoft.com/office/officeart/2018/2/layout/IconVerticalSolidList"/>
    <dgm:cxn modelId="{4C78C166-207B-4D40-920E-4B73E13CE0ED}" type="presParOf" srcId="{C62D3EE3-42CE-4D45-AE94-EC8EA2F02EE0}" destId="{A5AE8A74-6CF2-455B-B8E4-71DEC41F2D56}" srcOrd="1" destOrd="0" presId="urn:microsoft.com/office/officeart/2018/2/layout/IconVerticalSolidList"/>
    <dgm:cxn modelId="{6E37F80A-A149-48FC-BA2A-046143E53BA1}" type="presParOf" srcId="{C62D3EE3-42CE-4D45-AE94-EC8EA2F02EE0}" destId="{DC49101A-4F8B-4314-A822-CC708A15770E}" srcOrd="2" destOrd="0" presId="urn:microsoft.com/office/officeart/2018/2/layout/IconVerticalSolidList"/>
    <dgm:cxn modelId="{65A695F1-0E4E-46C0-B9E7-2400F01231B2}" type="presParOf" srcId="{C62D3EE3-42CE-4D45-AE94-EC8EA2F02EE0}" destId="{54B167F8-EA04-46DD-8FF1-F2D785209F2D}" srcOrd="3" destOrd="0" presId="urn:microsoft.com/office/officeart/2018/2/layout/IconVerticalSolidList"/>
    <dgm:cxn modelId="{78105DBC-5FF4-4ABE-9421-0495D4317607}" type="presParOf" srcId="{3557AD28-DD1E-474A-87E0-AB7A663F66C6}" destId="{C5D6ED13-EEA4-475F-9F67-D708CCC42536}" srcOrd="1" destOrd="0" presId="urn:microsoft.com/office/officeart/2018/2/layout/IconVerticalSolidList"/>
    <dgm:cxn modelId="{C881333C-3A53-4A99-8B07-8358E315CC43}" type="presParOf" srcId="{3557AD28-DD1E-474A-87E0-AB7A663F66C6}" destId="{4FDAABFF-BA61-4710-A117-211B3432A872}" srcOrd="2" destOrd="0" presId="urn:microsoft.com/office/officeart/2018/2/layout/IconVerticalSolidList"/>
    <dgm:cxn modelId="{69935CF4-BD0E-419A-A968-11B349B1E45B}" type="presParOf" srcId="{4FDAABFF-BA61-4710-A117-211B3432A872}" destId="{C651B724-61A0-40EB-B7AB-30E0E39B83BD}" srcOrd="0" destOrd="0" presId="urn:microsoft.com/office/officeart/2018/2/layout/IconVerticalSolidList"/>
    <dgm:cxn modelId="{0752B360-A757-40AD-8B91-58EA904D6A9D}" type="presParOf" srcId="{4FDAABFF-BA61-4710-A117-211B3432A872}" destId="{ABD07AB0-3B69-42F9-9328-71A6ABCB2294}" srcOrd="1" destOrd="0" presId="urn:microsoft.com/office/officeart/2018/2/layout/IconVerticalSolidList"/>
    <dgm:cxn modelId="{80213862-BD13-4B8E-B922-116D59F10F1C}" type="presParOf" srcId="{4FDAABFF-BA61-4710-A117-211B3432A872}" destId="{6BD911EB-9A49-4805-A528-9FDF923E36FF}" srcOrd="2" destOrd="0" presId="urn:microsoft.com/office/officeart/2018/2/layout/IconVerticalSolidList"/>
    <dgm:cxn modelId="{7F4C54F1-1FDE-4543-A01F-635A7C881517}" type="presParOf" srcId="{4FDAABFF-BA61-4710-A117-211B3432A872}" destId="{7F90A554-BF47-43E6-BF04-2BC4ED74E5EF}" srcOrd="3" destOrd="0" presId="urn:microsoft.com/office/officeart/2018/2/layout/IconVerticalSolidList"/>
    <dgm:cxn modelId="{F2E7EFA1-C183-4216-B0B7-06AB7AA861D5}" type="presParOf" srcId="{3557AD28-DD1E-474A-87E0-AB7A663F66C6}" destId="{1756303B-4FEB-4A7E-8BD9-16BAD75DDC34}" srcOrd="3" destOrd="0" presId="urn:microsoft.com/office/officeart/2018/2/layout/IconVerticalSolidList"/>
    <dgm:cxn modelId="{B30D12CA-6B9D-408D-8626-51B63EF32A6F}" type="presParOf" srcId="{3557AD28-DD1E-474A-87E0-AB7A663F66C6}" destId="{E6A8E8CA-6995-40C7-BA20-E4AC4E777F90}" srcOrd="4" destOrd="0" presId="urn:microsoft.com/office/officeart/2018/2/layout/IconVerticalSolidList"/>
    <dgm:cxn modelId="{62D20B65-F3F0-43EC-BD0B-612CA5F4E216}" type="presParOf" srcId="{E6A8E8CA-6995-40C7-BA20-E4AC4E777F90}" destId="{94F68758-9758-4F37-A827-E782950886A5}" srcOrd="0" destOrd="0" presId="urn:microsoft.com/office/officeart/2018/2/layout/IconVerticalSolidList"/>
    <dgm:cxn modelId="{A09576B7-E19D-4CF6-B4C2-CE0950713080}" type="presParOf" srcId="{E6A8E8CA-6995-40C7-BA20-E4AC4E777F90}" destId="{BA579309-FC3C-4FD9-9FFE-C2463BEC5098}" srcOrd="1" destOrd="0" presId="urn:microsoft.com/office/officeart/2018/2/layout/IconVerticalSolidList"/>
    <dgm:cxn modelId="{6642682A-112F-4121-BB99-576531D04D7F}" type="presParOf" srcId="{E6A8E8CA-6995-40C7-BA20-E4AC4E777F90}" destId="{A858D37F-518E-40CB-9598-127CD8FF80BB}" srcOrd="2" destOrd="0" presId="urn:microsoft.com/office/officeart/2018/2/layout/IconVerticalSolidList"/>
    <dgm:cxn modelId="{E27B31BA-3050-41F4-ACE8-358C25B8B387}" type="presParOf" srcId="{E6A8E8CA-6995-40C7-BA20-E4AC4E777F90}" destId="{6FED804F-DEF9-4FA8-A453-A9E5B85FB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4991C3-7E73-4DB0-A10A-DAA6F2A42F8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2465F16-FFE7-47AD-A199-611A6B986F55}">
      <dgm:prSet/>
      <dgm:spPr/>
      <dgm:t>
        <a:bodyPr/>
        <a:lstStyle/>
        <a:p>
          <a:r>
            <a:rPr lang="en-US"/>
            <a:t>- Real-Time Adaptability</a:t>
          </a:r>
        </a:p>
      </dgm:t>
    </dgm:pt>
    <dgm:pt modelId="{D0DBE244-A54D-464B-B30B-E83C962A2B35}" type="parTrans" cxnId="{40123B67-B70D-4A69-8425-A75BC215627C}">
      <dgm:prSet/>
      <dgm:spPr/>
      <dgm:t>
        <a:bodyPr/>
        <a:lstStyle/>
        <a:p>
          <a:endParaRPr lang="en-US"/>
        </a:p>
      </dgm:t>
    </dgm:pt>
    <dgm:pt modelId="{D0D8708D-DA8E-42C3-AE80-94D38839882F}" type="sibTrans" cxnId="{40123B67-B70D-4A69-8425-A75BC215627C}">
      <dgm:prSet/>
      <dgm:spPr/>
      <dgm:t>
        <a:bodyPr/>
        <a:lstStyle/>
        <a:p>
          <a:endParaRPr lang="en-US"/>
        </a:p>
      </dgm:t>
    </dgm:pt>
    <dgm:pt modelId="{210158C8-D168-4645-BA17-3196DE12F22D}">
      <dgm:prSet/>
      <dgm:spPr/>
      <dgm:t>
        <a:bodyPr/>
        <a:lstStyle/>
        <a:p>
          <a:r>
            <a:rPr lang="en-US"/>
            <a:t>- Energy Optimization</a:t>
          </a:r>
        </a:p>
      </dgm:t>
    </dgm:pt>
    <dgm:pt modelId="{7806112F-2647-4948-B6A7-9C421F3F472F}" type="parTrans" cxnId="{D37FCE0F-BD2D-4D11-9A19-BF533AA5DC53}">
      <dgm:prSet/>
      <dgm:spPr/>
      <dgm:t>
        <a:bodyPr/>
        <a:lstStyle/>
        <a:p>
          <a:endParaRPr lang="en-US"/>
        </a:p>
      </dgm:t>
    </dgm:pt>
    <dgm:pt modelId="{2F5ECA87-9F3E-4170-9EFF-2F26EA11CAE5}" type="sibTrans" cxnId="{D37FCE0F-BD2D-4D11-9A19-BF533AA5DC53}">
      <dgm:prSet/>
      <dgm:spPr/>
      <dgm:t>
        <a:bodyPr/>
        <a:lstStyle/>
        <a:p>
          <a:endParaRPr lang="en-US"/>
        </a:p>
      </dgm:t>
    </dgm:pt>
    <dgm:pt modelId="{E9DA5FFE-1169-44B5-86D7-1FB18448A68D}">
      <dgm:prSet/>
      <dgm:spPr/>
      <dgm:t>
        <a:bodyPr/>
        <a:lstStyle/>
        <a:p>
          <a:r>
            <a:rPr lang="en-US"/>
            <a:t>- Cost-Efficiency</a:t>
          </a:r>
        </a:p>
      </dgm:t>
    </dgm:pt>
    <dgm:pt modelId="{6C461C83-BEAC-4996-BA5D-70A6482257F1}" type="parTrans" cxnId="{0DF2FFA2-BC67-43EB-981C-13D82D461699}">
      <dgm:prSet/>
      <dgm:spPr/>
      <dgm:t>
        <a:bodyPr/>
        <a:lstStyle/>
        <a:p>
          <a:endParaRPr lang="en-US"/>
        </a:p>
      </dgm:t>
    </dgm:pt>
    <dgm:pt modelId="{AA89A312-A5D8-4F48-9AB2-BCA96DAB7F5A}" type="sibTrans" cxnId="{0DF2FFA2-BC67-43EB-981C-13D82D461699}">
      <dgm:prSet/>
      <dgm:spPr/>
      <dgm:t>
        <a:bodyPr/>
        <a:lstStyle/>
        <a:p>
          <a:endParaRPr lang="en-US"/>
        </a:p>
      </dgm:t>
    </dgm:pt>
    <dgm:pt modelId="{04019230-FCED-43DD-8725-343B659BFCE4}" type="pres">
      <dgm:prSet presAssocID="{714991C3-7E73-4DB0-A10A-DAA6F2A42F8F}" presName="root" presStyleCnt="0">
        <dgm:presLayoutVars>
          <dgm:dir/>
          <dgm:resizeHandles val="exact"/>
        </dgm:presLayoutVars>
      </dgm:prSet>
      <dgm:spPr/>
    </dgm:pt>
    <dgm:pt modelId="{9C911E03-737F-40A3-9DFE-3C0AB4957DEC}" type="pres">
      <dgm:prSet presAssocID="{E2465F16-FFE7-47AD-A199-611A6B986F55}" presName="compNode" presStyleCnt="0"/>
      <dgm:spPr/>
    </dgm:pt>
    <dgm:pt modelId="{7260F90E-751C-4D06-8425-D12C4275656C}" type="pres">
      <dgm:prSet presAssocID="{E2465F16-FFE7-47AD-A199-611A6B986F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D1239036-B3F4-46F1-97E1-BB9F08FB9449}" type="pres">
      <dgm:prSet presAssocID="{E2465F16-FFE7-47AD-A199-611A6B986F55}" presName="spaceRect" presStyleCnt="0"/>
      <dgm:spPr/>
    </dgm:pt>
    <dgm:pt modelId="{31F98B42-A323-445E-B5D9-7724F02D97A7}" type="pres">
      <dgm:prSet presAssocID="{E2465F16-FFE7-47AD-A199-611A6B986F55}" presName="textRect" presStyleLbl="revTx" presStyleIdx="0" presStyleCnt="3">
        <dgm:presLayoutVars>
          <dgm:chMax val="1"/>
          <dgm:chPref val="1"/>
        </dgm:presLayoutVars>
      </dgm:prSet>
      <dgm:spPr/>
    </dgm:pt>
    <dgm:pt modelId="{02692373-6A50-43D0-B1DC-6A867407338F}" type="pres">
      <dgm:prSet presAssocID="{D0D8708D-DA8E-42C3-AE80-94D38839882F}" presName="sibTrans" presStyleCnt="0"/>
      <dgm:spPr/>
    </dgm:pt>
    <dgm:pt modelId="{3E37E86B-D052-4835-B1CD-FD04DE9CF723}" type="pres">
      <dgm:prSet presAssocID="{210158C8-D168-4645-BA17-3196DE12F22D}" presName="compNode" presStyleCnt="0"/>
      <dgm:spPr/>
    </dgm:pt>
    <dgm:pt modelId="{79C3CEBE-8F1C-4ADA-9486-8ABE3BA25401}" type="pres">
      <dgm:prSet presAssocID="{210158C8-D168-4645-BA17-3196DE12F2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659371A6-1992-430F-B8EF-0D9F0616A67E}" type="pres">
      <dgm:prSet presAssocID="{210158C8-D168-4645-BA17-3196DE12F22D}" presName="spaceRect" presStyleCnt="0"/>
      <dgm:spPr/>
    </dgm:pt>
    <dgm:pt modelId="{3D0B024B-F53B-4E10-BA8A-AD8830EA45D4}" type="pres">
      <dgm:prSet presAssocID="{210158C8-D168-4645-BA17-3196DE12F22D}" presName="textRect" presStyleLbl="revTx" presStyleIdx="1" presStyleCnt="3">
        <dgm:presLayoutVars>
          <dgm:chMax val="1"/>
          <dgm:chPref val="1"/>
        </dgm:presLayoutVars>
      </dgm:prSet>
      <dgm:spPr/>
    </dgm:pt>
    <dgm:pt modelId="{7009B49A-E257-47AB-B05C-68493519166D}" type="pres">
      <dgm:prSet presAssocID="{2F5ECA87-9F3E-4170-9EFF-2F26EA11CAE5}" presName="sibTrans" presStyleCnt="0"/>
      <dgm:spPr/>
    </dgm:pt>
    <dgm:pt modelId="{1FDCA6B2-0DAD-4351-B9F8-E643E0010A6C}" type="pres">
      <dgm:prSet presAssocID="{E9DA5FFE-1169-44B5-86D7-1FB18448A68D}" presName="compNode" presStyleCnt="0"/>
      <dgm:spPr/>
    </dgm:pt>
    <dgm:pt modelId="{FEDCFA2D-A3ED-440F-B546-6991A6C3BC28}" type="pres">
      <dgm:prSet presAssocID="{E9DA5FFE-1169-44B5-86D7-1FB18448A6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E6FD11FC-EFB1-40AD-B1B4-4BBBBDA4482A}" type="pres">
      <dgm:prSet presAssocID="{E9DA5FFE-1169-44B5-86D7-1FB18448A68D}" presName="spaceRect" presStyleCnt="0"/>
      <dgm:spPr/>
    </dgm:pt>
    <dgm:pt modelId="{16FFA136-E8E3-40DE-A048-D711352C35CC}" type="pres">
      <dgm:prSet presAssocID="{E9DA5FFE-1169-44B5-86D7-1FB18448A68D}" presName="textRect" presStyleLbl="revTx" presStyleIdx="2" presStyleCnt="3">
        <dgm:presLayoutVars>
          <dgm:chMax val="1"/>
          <dgm:chPref val="1"/>
        </dgm:presLayoutVars>
      </dgm:prSet>
      <dgm:spPr/>
    </dgm:pt>
  </dgm:ptLst>
  <dgm:cxnLst>
    <dgm:cxn modelId="{D37FCE0F-BD2D-4D11-9A19-BF533AA5DC53}" srcId="{714991C3-7E73-4DB0-A10A-DAA6F2A42F8F}" destId="{210158C8-D168-4645-BA17-3196DE12F22D}" srcOrd="1" destOrd="0" parTransId="{7806112F-2647-4948-B6A7-9C421F3F472F}" sibTransId="{2F5ECA87-9F3E-4170-9EFF-2F26EA11CAE5}"/>
    <dgm:cxn modelId="{BBC45A61-BE28-4180-B6B8-FD5FEAD524D1}" type="presOf" srcId="{E2465F16-FFE7-47AD-A199-611A6B986F55}" destId="{31F98B42-A323-445E-B5D9-7724F02D97A7}" srcOrd="0" destOrd="0" presId="urn:microsoft.com/office/officeart/2018/2/layout/IconLabelList"/>
    <dgm:cxn modelId="{40123B67-B70D-4A69-8425-A75BC215627C}" srcId="{714991C3-7E73-4DB0-A10A-DAA6F2A42F8F}" destId="{E2465F16-FFE7-47AD-A199-611A6B986F55}" srcOrd="0" destOrd="0" parTransId="{D0DBE244-A54D-464B-B30B-E83C962A2B35}" sibTransId="{D0D8708D-DA8E-42C3-AE80-94D38839882F}"/>
    <dgm:cxn modelId="{713C4F6B-B06F-4A35-9E2D-D6EA6CCBE595}" type="presOf" srcId="{210158C8-D168-4645-BA17-3196DE12F22D}" destId="{3D0B024B-F53B-4E10-BA8A-AD8830EA45D4}" srcOrd="0" destOrd="0" presId="urn:microsoft.com/office/officeart/2018/2/layout/IconLabelList"/>
    <dgm:cxn modelId="{EB991475-2EB1-4AB2-8439-AAA965C03577}" type="presOf" srcId="{E9DA5FFE-1169-44B5-86D7-1FB18448A68D}" destId="{16FFA136-E8E3-40DE-A048-D711352C35CC}" srcOrd="0" destOrd="0" presId="urn:microsoft.com/office/officeart/2018/2/layout/IconLabelList"/>
    <dgm:cxn modelId="{0DF2FFA2-BC67-43EB-981C-13D82D461699}" srcId="{714991C3-7E73-4DB0-A10A-DAA6F2A42F8F}" destId="{E9DA5FFE-1169-44B5-86D7-1FB18448A68D}" srcOrd="2" destOrd="0" parTransId="{6C461C83-BEAC-4996-BA5D-70A6482257F1}" sibTransId="{AA89A312-A5D8-4F48-9AB2-BCA96DAB7F5A}"/>
    <dgm:cxn modelId="{F981F3AE-D7A7-44A6-93F7-29818280FFE9}" type="presOf" srcId="{714991C3-7E73-4DB0-A10A-DAA6F2A42F8F}" destId="{04019230-FCED-43DD-8725-343B659BFCE4}" srcOrd="0" destOrd="0" presId="urn:microsoft.com/office/officeart/2018/2/layout/IconLabelList"/>
    <dgm:cxn modelId="{0E7A6721-77F8-4071-9641-A7BA099504FD}" type="presParOf" srcId="{04019230-FCED-43DD-8725-343B659BFCE4}" destId="{9C911E03-737F-40A3-9DFE-3C0AB4957DEC}" srcOrd="0" destOrd="0" presId="urn:microsoft.com/office/officeart/2018/2/layout/IconLabelList"/>
    <dgm:cxn modelId="{A5245F24-3B38-4F95-995C-61E84363745B}" type="presParOf" srcId="{9C911E03-737F-40A3-9DFE-3C0AB4957DEC}" destId="{7260F90E-751C-4D06-8425-D12C4275656C}" srcOrd="0" destOrd="0" presId="urn:microsoft.com/office/officeart/2018/2/layout/IconLabelList"/>
    <dgm:cxn modelId="{F8CAADD4-A9DC-42ED-8C1F-3166C7C511C0}" type="presParOf" srcId="{9C911E03-737F-40A3-9DFE-3C0AB4957DEC}" destId="{D1239036-B3F4-46F1-97E1-BB9F08FB9449}" srcOrd="1" destOrd="0" presId="urn:microsoft.com/office/officeart/2018/2/layout/IconLabelList"/>
    <dgm:cxn modelId="{84775737-9FFB-45D6-B8E8-10363BFFE1E9}" type="presParOf" srcId="{9C911E03-737F-40A3-9DFE-3C0AB4957DEC}" destId="{31F98B42-A323-445E-B5D9-7724F02D97A7}" srcOrd="2" destOrd="0" presId="urn:microsoft.com/office/officeart/2018/2/layout/IconLabelList"/>
    <dgm:cxn modelId="{054AD3F8-C760-43A0-8C3E-B952FC428FFD}" type="presParOf" srcId="{04019230-FCED-43DD-8725-343B659BFCE4}" destId="{02692373-6A50-43D0-B1DC-6A867407338F}" srcOrd="1" destOrd="0" presId="urn:microsoft.com/office/officeart/2018/2/layout/IconLabelList"/>
    <dgm:cxn modelId="{1403FE89-27DF-4867-8993-CA7AA53F5E52}" type="presParOf" srcId="{04019230-FCED-43DD-8725-343B659BFCE4}" destId="{3E37E86B-D052-4835-B1CD-FD04DE9CF723}" srcOrd="2" destOrd="0" presId="urn:microsoft.com/office/officeart/2018/2/layout/IconLabelList"/>
    <dgm:cxn modelId="{3ACD69C2-DAC8-4FD1-BED9-2279561CA584}" type="presParOf" srcId="{3E37E86B-D052-4835-B1CD-FD04DE9CF723}" destId="{79C3CEBE-8F1C-4ADA-9486-8ABE3BA25401}" srcOrd="0" destOrd="0" presId="urn:microsoft.com/office/officeart/2018/2/layout/IconLabelList"/>
    <dgm:cxn modelId="{BF5CAEBE-43B0-4E04-AFFA-E8A3FB8E6950}" type="presParOf" srcId="{3E37E86B-D052-4835-B1CD-FD04DE9CF723}" destId="{659371A6-1992-430F-B8EF-0D9F0616A67E}" srcOrd="1" destOrd="0" presId="urn:microsoft.com/office/officeart/2018/2/layout/IconLabelList"/>
    <dgm:cxn modelId="{6EF576B0-47FD-4181-A9E3-9B25F7B9CA2A}" type="presParOf" srcId="{3E37E86B-D052-4835-B1CD-FD04DE9CF723}" destId="{3D0B024B-F53B-4E10-BA8A-AD8830EA45D4}" srcOrd="2" destOrd="0" presId="urn:microsoft.com/office/officeart/2018/2/layout/IconLabelList"/>
    <dgm:cxn modelId="{B382FAF5-BFD4-497A-8E8A-950A1DAFD713}" type="presParOf" srcId="{04019230-FCED-43DD-8725-343B659BFCE4}" destId="{7009B49A-E257-47AB-B05C-68493519166D}" srcOrd="3" destOrd="0" presId="urn:microsoft.com/office/officeart/2018/2/layout/IconLabelList"/>
    <dgm:cxn modelId="{BACAB543-7EE3-47A7-A9FE-397E0312377A}" type="presParOf" srcId="{04019230-FCED-43DD-8725-343B659BFCE4}" destId="{1FDCA6B2-0DAD-4351-B9F8-E643E0010A6C}" srcOrd="4" destOrd="0" presId="urn:microsoft.com/office/officeart/2018/2/layout/IconLabelList"/>
    <dgm:cxn modelId="{D87E54B5-5158-4E76-A546-F38A06E7572A}" type="presParOf" srcId="{1FDCA6B2-0DAD-4351-B9F8-E643E0010A6C}" destId="{FEDCFA2D-A3ED-440F-B546-6991A6C3BC28}" srcOrd="0" destOrd="0" presId="urn:microsoft.com/office/officeart/2018/2/layout/IconLabelList"/>
    <dgm:cxn modelId="{D3E02BB7-69D0-425B-8B78-D246521861D8}" type="presParOf" srcId="{1FDCA6B2-0DAD-4351-B9F8-E643E0010A6C}" destId="{E6FD11FC-EFB1-40AD-B1B4-4BBBBDA4482A}" srcOrd="1" destOrd="0" presId="urn:microsoft.com/office/officeart/2018/2/layout/IconLabelList"/>
    <dgm:cxn modelId="{4BACA839-7D00-49B5-B0C7-C047AC50F704}" type="presParOf" srcId="{1FDCA6B2-0DAD-4351-B9F8-E643E0010A6C}" destId="{16FFA136-E8E3-40DE-A048-D711352C35C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ADDCC-BDC4-4BCC-8455-3FAA1B5016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DE834C-328C-4C6F-A2FD-A1E805298199}">
      <dgm:prSet/>
      <dgm:spPr/>
      <dgm:t>
        <a:bodyPr/>
        <a:lstStyle/>
        <a:p>
          <a:pPr>
            <a:lnSpc>
              <a:spcPct val="100000"/>
            </a:lnSpc>
          </a:pPr>
          <a:r>
            <a:rPr lang="en-US"/>
            <a:t>- Resilience Measures: Fallback strategies and periodic retraining</a:t>
          </a:r>
        </a:p>
      </dgm:t>
    </dgm:pt>
    <dgm:pt modelId="{AF4E05D2-7FC0-4424-AB63-3D221F150D6A}" type="parTrans" cxnId="{22993A9E-BF1C-4D0F-96B0-26100A1EED78}">
      <dgm:prSet/>
      <dgm:spPr/>
      <dgm:t>
        <a:bodyPr/>
        <a:lstStyle/>
        <a:p>
          <a:endParaRPr lang="en-US"/>
        </a:p>
      </dgm:t>
    </dgm:pt>
    <dgm:pt modelId="{FFE2E041-1094-4313-A7C4-914B0FEEFD02}" type="sibTrans" cxnId="{22993A9E-BF1C-4D0F-96B0-26100A1EED78}">
      <dgm:prSet/>
      <dgm:spPr/>
      <dgm:t>
        <a:bodyPr/>
        <a:lstStyle/>
        <a:p>
          <a:endParaRPr lang="en-US"/>
        </a:p>
      </dgm:t>
    </dgm:pt>
    <dgm:pt modelId="{745305D5-63B3-40D3-B9C3-05F9EF117F32}">
      <dgm:prSet/>
      <dgm:spPr/>
      <dgm:t>
        <a:bodyPr/>
        <a:lstStyle/>
        <a:p>
          <a:pPr>
            <a:lnSpc>
              <a:spcPct val="100000"/>
            </a:lnSpc>
          </a:pPr>
          <a:r>
            <a:rPr lang="en-US"/>
            <a:t>- Data Processing Techniques to Avoid Shuffling</a:t>
          </a:r>
        </a:p>
      </dgm:t>
    </dgm:pt>
    <dgm:pt modelId="{98AF8507-562C-4B35-969D-F56AB14051CD}" type="parTrans" cxnId="{2A606E6E-D418-46FA-B113-F01F8C4CEE35}">
      <dgm:prSet/>
      <dgm:spPr/>
      <dgm:t>
        <a:bodyPr/>
        <a:lstStyle/>
        <a:p>
          <a:endParaRPr lang="en-US"/>
        </a:p>
      </dgm:t>
    </dgm:pt>
    <dgm:pt modelId="{7930A8CD-F20F-4FBF-A8FF-21D39F74EFFC}" type="sibTrans" cxnId="{2A606E6E-D418-46FA-B113-F01F8C4CEE35}">
      <dgm:prSet/>
      <dgm:spPr/>
      <dgm:t>
        <a:bodyPr/>
        <a:lstStyle/>
        <a:p>
          <a:endParaRPr lang="en-US"/>
        </a:p>
      </dgm:t>
    </dgm:pt>
    <dgm:pt modelId="{BD5367AA-6040-4517-AA98-F54F5EF42306}" type="pres">
      <dgm:prSet presAssocID="{2B3ADDCC-BDC4-4BCC-8455-3FAA1B5016E1}" presName="root" presStyleCnt="0">
        <dgm:presLayoutVars>
          <dgm:dir/>
          <dgm:resizeHandles val="exact"/>
        </dgm:presLayoutVars>
      </dgm:prSet>
      <dgm:spPr/>
    </dgm:pt>
    <dgm:pt modelId="{E79B990C-3E44-428A-854A-F872F5E6B04B}" type="pres">
      <dgm:prSet presAssocID="{B5DE834C-328C-4C6F-A2FD-A1E805298199}" presName="compNode" presStyleCnt="0"/>
      <dgm:spPr/>
    </dgm:pt>
    <dgm:pt modelId="{C9DB052F-7425-42DA-A9C0-FBC85973B231}" type="pres">
      <dgm:prSet presAssocID="{B5DE834C-328C-4C6F-A2FD-A1E8052981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n"/>
        </a:ext>
      </dgm:extLst>
    </dgm:pt>
    <dgm:pt modelId="{196CF7AA-1D70-4A9C-BEB3-DEA29A566F40}" type="pres">
      <dgm:prSet presAssocID="{B5DE834C-328C-4C6F-A2FD-A1E805298199}" presName="spaceRect" presStyleCnt="0"/>
      <dgm:spPr/>
    </dgm:pt>
    <dgm:pt modelId="{0539955A-B883-410A-A321-A1596010F0AE}" type="pres">
      <dgm:prSet presAssocID="{B5DE834C-328C-4C6F-A2FD-A1E805298199}" presName="textRect" presStyleLbl="revTx" presStyleIdx="0" presStyleCnt="2">
        <dgm:presLayoutVars>
          <dgm:chMax val="1"/>
          <dgm:chPref val="1"/>
        </dgm:presLayoutVars>
      </dgm:prSet>
      <dgm:spPr/>
    </dgm:pt>
    <dgm:pt modelId="{D8EA3F46-A199-4F4E-BC12-569E843913BB}" type="pres">
      <dgm:prSet presAssocID="{FFE2E041-1094-4313-A7C4-914B0FEEFD02}" presName="sibTrans" presStyleCnt="0"/>
      <dgm:spPr/>
    </dgm:pt>
    <dgm:pt modelId="{0674508F-3005-4DCD-B2FC-E87863116EFD}" type="pres">
      <dgm:prSet presAssocID="{745305D5-63B3-40D3-B9C3-05F9EF117F32}" presName="compNode" presStyleCnt="0"/>
      <dgm:spPr/>
    </dgm:pt>
    <dgm:pt modelId="{94E6748E-6D99-4884-B38F-876B98ED4ED8}" type="pres">
      <dgm:prSet presAssocID="{745305D5-63B3-40D3-B9C3-05F9EF117F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ED4A1E-6A18-461E-95AA-B705AB6D7A98}" type="pres">
      <dgm:prSet presAssocID="{745305D5-63B3-40D3-B9C3-05F9EF117F32}" presName="spaceRect" presStyleCnt="0"/>
      <dgm:spPr/>
    </dgm:pt>
    <dgm:pt modelId="{B9C01DBB-CD3E-4FF8-96EE-5B64E5348FD6}" type="pres">
      <dgm:prSet presAssocID="{745305D5-63B3-40D3-B9C3-05F9EF117F32}" presName="textRect" presStyleLbl="revTx" presStyleIdx="1" presStyleCnt="2">
        <dgm:presLayoutVars>
          <dgm:chMax val="1"/>
          <dgm:chPref val="1"/>
        </dgm:presLayoutVars>
      </dgm:prSet>
      <dgm:spPr/>
    </dgm:pt>
  </dgm:ptLst>
  <dgm:cxnLst>
    <dgm:cxn modelId="{BFCC0F14-20FF-4722-87B9-57BECE9BDA25}" type="presOf" srcId="{745305D5-63B3-40D3-B9C3-05F9EF117F32}" destId="{B9C01DBB-CD3E-4FF8-96EE-5B64E5348FD6}" srcOrd="0" destOrd="0" presId="urn:microsoft.com/office/officeart/2018/2/layout/IconLabelList"/>
    <dgm:cxn modelId="{2A606E6E-D418-46FA-B113-F01F8C4CEE35}" srcId="{2B3ADDCC-BDC4-4BCC-8455-3FAA1B5016E1}" destId="{745305D5-63B3-40D3-B9C3-05F9EF117F32}" srcOrd="1" destOrd="0" parTransId="{98AF8507-562C-4B35-969D-F56AB14051CD}" sibTransId="{7930A8CD-F20F-4FBF-A8FF-21D39F74EFFC}"/>
    <dgm:cxn modelId="{E447E777-9057-4DC3-BFBD-453700C01021}" type="presOf" srcId="{2B3ADDCC-BDC4-4BCC-8455-3FAA1B5016E1}" destId="{BD5367AA-6040-4517-AA98-F54F5EF42306}" srcOrd="0" destOrd="0" presId="urn:microsoft.com/office/officeart/2018/2/layout/IconLabelList"/>
    <dgm:cxn modelId="{22993A9E-BF1C-4D0F-96B0-26100A1EED78}" srcId="{2B3ADDCC-BDC4-4BCC-8455-3FAA1B5016E1}" destId="{B5DE834C-328C-4C6F-A2FD-A1E805298199}" srcOrd="0" destOrd="0" parTransId="{AF4E05D2-7FC0-4424-AB63-3D221F150D6A}" sibTransId="{FFE2E041-1094-4313-A7C4-914B0FEEFD02}"/>
    <dgm:cxn modelId="{0B409CC1-E239-411B-AC89-A55746D59CEB}" type="presOf" srcId="{B5DE834C-328C-4C6F-A2FD-A1E805298199}" destId="{0539955A-B883-410A-A321-A1596010F0AE}" srcOrd="0" destOrd="0" presId="urn:microsoft.com/office/officeart/2018/2/layout/IconLabelList"/>
    <dgm:cxn modelId="{3867F832-A33E-4C88-B0B7-77EF75DE7FB3}" type="presParOf" srcId="{BD5367AA-6040-4517-AA98-F54F5EF42306}" destId="{E79B990C-3E44-428A-854A-F872F5E6B04B}" srcOrd="0" destOrd="0" presId="urn:microsoft.com/office/officeart/2018/2/layout/IconLabelList"/>
    <dgm:cxn modelId="{09AC3DCC-205B-447A-9BA0-F8DAB0327B3D}" type="presParOf" srcId="{E79B990C-3E44-428A-854A-F872F5E6B04B}" destId="{C9DB052F-7425-42DA-A9C0-FBC85973B231}" srcOrd="0" destOrd="0" presId="urn:microsoft.com/office/officeart/2018/2/layout/IconLabelList"/>
    <dgm:cxn modelId="{E8A2895A-FC3B-4CF8-9F57-BA364FA40000}" type="presParOf" srcId="{E79B990C-3E44-428A-854A-F872F5E6B04B}" destId="{196CF7AA-1D70-4A9C-BEB3-DEA29A566F40}" srcOrd="1" destOrd="0" presId="urn:microsoft.com/office/officeart/2018/2/layout/IconLabelList"/>
    <dgm:cxn modelId="{CB33CC3A-A55B-4BF4-976B-83A1B7529BA9}" type="presParOf" srcId="{E79B990C-3E44-428A-854A-F872F5E6B04B}" destId="{0539955A-B883-410A-A321-A1596010F0AE}" srcOrd="2" destOrd="0" presId="urn:microsoft.com/office/officeart/2018/2/layout/IconLabelList"/>
    <dgm:cxn modelId="{DC4A45C6-9566-4B38-B2F6-3A0EB391C9A8}" type="presParOf" srcId="{BD5367AA-6040-4517-AA98-F54F5EF42306}" destId="{D8EA3F46-A199-4F4E-BC12-569E843913BB}" srcOrd="1" destOrd="0" presId="urn:microsoft.com/office/officeart/2018/2/layout/IconLabelList"/>
    <dgm:cxn modelId="{3588A062-3367-4C52-8C7A-1FA93324E63F}" type="presParOf" srcId="{BD5367AA-6040-4517-AA98-F54F5EF42306}" destId="{0674508F-3005-4DCD-B2FC-E87863116EFD}" srcOrd="2" destOrd="0" presId="urn:microsoft.com/office/officeart/2018/2/layout/IconLabelList"/>
    <dgm:cxn modelId="{B41AEDEE-460D-4C74-AE66-4A475421F200}" type="presParOf" srcId="{0674508F-3005-4DCD-B2FC-E87863116EFD}" destId="{94E6748E-6D99-4884-B38F-876B98ED4ED8}" srcOrd="0" destOrd="0" presId="urn:microsoft.com/office/officeart/2018/2/layout/IconLabelList"/>
    <dgm:cxn modelId="{2C80BD41-6248-4803-A73B-395BA49A0FB1}" type="presParOf" srcId="{0674508F-3005-4DCD-B2FC-E87863116EFD}" destId="{40ED4A1E-6A18-461E-95AA-B705AB6D7A98}" srcOrd="1" destOrd="0" presId="urn:microsoft.com/office/officeart/2018/2/layout/IconLabelList"/>
    <dgm:cxn modelId="{8FC2F84A-9638-41C7-8E0A-54678E5F1C97}" type="presParOf" srcId="{0674508F-3005-4DCD-B2FC-E87863116EFD}" destId="{B9C01DBB-CD3E-4FF8-96EE-5B64E5348F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E1CD9-1DFE-455D-A0D5-3E139C097C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406CDE-F196-4E2F-807C-831A1133A8B9}">
      <dgm:prSet/>
      <dgm:spPr/>
      <dgm:t>
        <a:bodyPr/>
        <a:lstStyle/>
        <a:p>
          <a:r>
            <a:rPr lang="en-US"/>
            <a:t>Failed to create new KafkaAdminClient</a:t>
          </a:r>
        </a:p>
      </dgm:t>
    </dgm:pt>
    <dgm:pt modelId="{2DC81ED7-ABD0-499E-B716-33083DC17DDA}" type="parTrans" cxnId="{70B04493-0880-4D35-A410-667310D413FB}">
      <dgm:prSet/>
      <dgm:spPr/>
      <dgm:t>
        <a:bodyPr/>
        <a:lstStyle/>
        <a:p>
          <a:endParaRPr lang="en-US"/>
        </a:p>
      </dgm:t>
    </dgm:pt>
    <dgm:pt modelId="{8447D69D-5772-4ED6-9F5D-CCAC30C8252F}" type="sibTrans" cxnId="{70B04493-0880-4D35-A410-667310D413FB}">
      <dgm:prSet/>
      <dgm:spPr/>
      <dgm:t>
        <a:bodyPr/>
        <a:lstStyle/>
        <a:p>
          <a:endParaRPr lang="en-US"/>
        </a:p>
      </dgm:t>
    </dgm:pt>
    <dgm:pt modelId="{76413572-7BC9-4750-B475-1DF281A1EC96}">
      <dgm:prSet/>
      <dgm:spPr/>
      <dgm:t>
        <a:bodyPr/>
        <a:lstStyle/>
        <a:p>
          <a:r>
            <a:rPr lang="en-US"/>
            <a:t>getting error -Py4JJavaError: An error occurred while calling o39.load. </a:t>
          </a:r>
        </a:p>
      </dgm:t>
    </dgm:pt>
    <dgm:pt modelId="{F9FD8B1F-DD80-47AE-9C08-6DF4AAFE7339}" type="parTrans" cxnId="{2BD17098-CBD1-4BF1-987D-7D7C089D9613}">
      <dgm:prSet/>
      <dgm:spPr/>
      <dgm:t>
        <a:bodyPr/>
        <a:lstStyle/>
        <a:p>
          <a:endParaRPr lang="en-US"/>
        </a:p>
      </dgm:t>
    </dgm:pt>
    <dgm:pt modelId="{06451A30-A44F-4633-A1BB-5B72BD330937}" type="sibTrans" cxnId="{2BD17098-CBD1-4BF1-987D-7D7C089D9613}">
      <dgm:prSet/>
      <dgm:spPr/>
      <dgm:t>
        <a:bodyPr/>
        <a:lstStyle/>
        <a:p>
          <a:endParaRPr lang="en-US"/>
        </a:p>
      </dgm:t>
    </dgm:pt>
    <dgm:pt modelId="{35800E7D-D880-4E8D-9F10-944D0D0D120B}">
      <dgm:prSet/>
      <dgm:spPr/>
      <dgm:t>
        <a:bodyPr/>
        <a:lstStyle/>
        <a:p>
          <a:r>
            <a:rPr lang="en-US"/>
            <a:t>Main Data was stored only in  value .</a:t>
          </a:r>
        </a:p>
      </dgm:t>
    </dgm:pt>
    <dgm:pt modelId="{D754C910-391A-4A82-891C-D76C5E9F0279}" type="parTrans" cxnId="{D841FB6A-1346-4905-A8A6-A000E382E6D8}">
      <dgm:prSet/>
      <dgm:spPr/>
      <dgm:t>
        <a:bodyPr/>
        <a:lstStyle/>
        <a:p>
          <a:endParaRPr lang="en-US"/>
        </a:p>
      </dgm:t>
    </dgm:pt>
    <dgm:pt modelId="{25CB2361-913B-404B-BA7B-2A776242F5C7}" type="sibTrans" cxnId="{D841FB6A-1346-4905-A8A6-A000E382E6D8}">
      <dgm:prSet/>
      <dgm:spPr/>
      <dgm:t>
        <a:bodyPr/>
        <a:lstStyle/>
        <a:p>
          <a:endParaRPr lang="en-US"/>
        </a:p>
      </dgm:t>
    </dgm:pt>
    <dgm:pt modelId="{CA6B1C3F-34F4-C242-856E-D0781CEE1EFC}" type="pres">
      <dgm:prSet presAssocID="{CEEE1CD9-1DFE-455D-A0D5-3E139C097CE6}" presName="linear" presStyleCnt="0">
        <dgm:presLayoutVars>
          <dgm:animLvl val="lvl"/>
          <dgm:resizeHandles val="exact"/>
        </dgm:presLayoutVars>
      </dgm:prSet>
      <dgm:spPr/>
    </dgm:pt>
    <dgm:pt modelId="{583E33BD-C455-2746-A79D-013326643D90}" type="pres">
      <dgm:prSet presAssocID="{86406CDE-F196-4E2F-807C-831A1133A8B9}" presName="parentText" presStyleLbl="node1" presStyleIdx="0" presStyleCnt="3">
        <dgm:presLayoutVars>
          <dgm:chMax val="0"/>
          <dgm:bulletEnabled val="1"/>
        </dgm:presLayoutVars>
      </dgm:prSet>
      <dgm:spPr/>
    </dgm:pt>
    <dgm:pt modelId="{E4723A73-3265-9A42-85E0-B033A4E4331D}" type="pres">
      <dgm:prSet presAssocID="{8447D69D-5772-4ED6-9F5D-CCAC30C8252F}" presName="spacer" presStyleCnt="0"/>
      <dgm:spPr/>
    </dgm:pt>
    <dgm:pt modelId="{591F7B0E-0AC7-C74B-A7A8-2B12959A1316}" type="pres">
      <dgm:prSet presAssocID="{76413572-7BC9-4750-B475-1DF281A1EC96}" presName="parentText" presStyleLbl="node1" presStyleIdx="1" presStyleCnt="3">
        <dgm:presLayoutVars>
          <dgm:chMax val="0"/>
          <dgm:bulletEnabled val="1"/>
        </dgm:presLayoutVars>
      </dgm:prSet>
      <dgm:spPr/>
    </dgm:pt>
    <dgm:pt modelId="{1DAF4B4E-0A0C-C042-9A3F-DE8189CE580E}" type="pres">
      <dgm:prSet presAssocID="{06451A30-A44F-4633-A1BB-5B72BD330937}" presName="spacer" presStyleCnt="0"/>
      <dgm:spPr/>
    </dgm:pt>
    <dgm:pt modelId="{29599865-5AA8-D846-BCFB-BB715361447D}" type="pres">
      <dgm:prSet presAssocID="{35800E7D-D880-4E8D-9F10-944D0D0D120B}" presName="parentText" presStyleLbl="node1" presStyleIdx="2" presStyleCnt="3">
        <dgm:presLayoutVars>
          <dgm:chMax val="0"/>
          <dgm:bulletEnabled val="1"/>
        </dgm:presLayoutVars>
      </dgm:prSet>
      <dgm:spPr/>
    </dgm:pt>
  </dgm:ptLst>
  <dgm:cxnLst>
    <dgm:cxn modelId="{D841FB6A-1346-4905-A8A6-A000E382E6D8}" srcId="{CEEE1CD9-1DFE-455D-A0D5-3E139C097CE6}" destId="{35800E7D-D880-4E8D-9F10-944D0D0D120B}" srcOrd="2" destOrd="0" parTransId="{D754C910-391A-4A82-891C-D76C5E9F0279}" sibTransId="{25CB2361-913B-404B-BA7B-2A776242F5C7}"/>
    <dgm:cxn modelId="{1C952E53-2ECC-2A4D-9CD0-CAC9C61E0EC8}" type="presOf" srcId="{CEEE1CD9-1DFE-455D-A0D5-3E139C097CE6}" destId="{CA6B1C3F-34F4-C242-856E-D0781CEE1EFC}" srcOrd="0" destOrd="0" presId="urn:microsoft.com/office/officeart/2005/8/layout/vList2"/>
    <dgm:cxn modelId="{70B04493-0880-4D35-A410-667310D413FB}" srcId="{CEEE1CD9-1DFE-455D-A0D5-3E139C097CE6}" destId="{86406CDE-F196-4E2F-807C-831A1133A8B9}" srcOrd="0" destOrd="0" parTransId="{2DC81ED7-ABD0-499E-B716-33083DC17DDA}" sibTransId="{8447D69D-5772-4ED6-9F5D-CCAC30C8252F}"/>
    <dgm:cxn modelId="{2BD17098-CBD1-4BF1-987D-7D7C089D9613}" srcId="{CEEE1CD9-1DFE-455D-A0D5-3E139C097CE6}" destId="{76413572-7BC9-4750-B475-1DF281A1EC96}" srcOrd="1" destOrd="0" parTransId="{F9FD8B1F-DD80-47AE-9C08-6DF4AAFE7339}" sibTransId="{06451A30-A44F-4633-A1BB-5B72BD330937}"/>
    <dgm:cxn modelId="{4E32A79B-F3CC-7B45-AC90-FBF9467D1A07}" type="presOf" srcId="{35800E7D-D880-4E8D-9F10-944D0D0D120B}" destId="{29599865-5AA8-D846-BCFB-BB715361447D}" srcOrd="0" destOrd="0" presId="urn:microsoft.com/office/officeart/2005/8/layout/vList2"/>
    <dgm:cxn modelId="{064CBCA6-B28D-0C45-A04F-D5C7D935AAD3}" type="presOf" srcId="{86406CDE-F196-4E2F-807C-831A1133A8B9}" destId="{583E33BD-C455-2746-A79D-013326643D90}" srcOrd="0" destOrd="0" presId="urn:microsoft.com/office/officeart/2005/8/layout/vList2"/>
    <dgm:cxn modelId="{687DE4FB-F552-124E-8E4A-F741BC6338D4}" type="presOf" srcId="{76413572-7BC9-4750-B475-1DF281A1EC96}" destId="{591F7B0E-0AC7-C74B-A7A8-2B12959A1316}" srcOrd="0" destOrd="0" presId="urn:microsoft.com/office/officeart/2005/8/layout/vList2"/>
    <dgm:cxn modelId="{F596D1F1-3320-0C45-BBC4-D2D87551B0D5}" type="presParOf" srcId="{CA6B1C3F-34F4-C242-856E-D0781CEE1EFC}" destId="{583E33BD-C455-2746-A79D-013326643D90}" srcOrd="0" destOrd="0" presId="urn:microsoft.com/office/officeart/2005/8/layout/vList2"/>
    <dgm:cxn modelId="{AE5AF825-D4FE-D24A-B502-F4DD4985EFD4}" type="presParOf" srcId="{CA6B1C3F-34F4-C242-856E-D0781CEE1EFC}" destId="{E4723A73-3265-9A42-85E0-B033A4E4331D}" srcOrd="1" destOrd="0" presId="urn:microsoft.com/office/officeart/2005/8/layout/vList2"/>
    <dgm:cxn modelId="{B7DF0679-727D-AE41-8B89-2A7662E5B72A}" type="presParOf" srcId="{CA6B1C3F-34F4-C242-856E-D0781CEE1EFC}" destId="{591F7B0E-0AC7-C74B-A7A8-2B12959A1316}" srcOrd="2" destOrd="0" presId="urn:microsoft.com/office/officeart/2005/8/layout/vList2"/>
    <dgm:cxn modelId="{46456C30-8766-4D4C-ACC5-997C589DB1E9}" type="presParOf" srcId="{CA6B1C3F-34F4-C242-856E-D0781CEE1EFC}" destId="{1DAF4B4E-0A0C-C042-9A3F-DE8189CE580E}" srcOrd="3" destOrd="0" presId="urn:microsoft.com/office/officeart/2005/8/layout/vList2"/>
    <dgm:cxn modelId="{16AE9532-7C56-5248-970E-4C08FA6B518A}" type="presParOf" srcId="{CA6B1C3F-34F4-C242-856E-D0781CEE1EFC}" destId="{29599865-5AA8-D846-BCFB-BB71536144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D2957B-924D-49A3-AF77-24DA4CE0D3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223697-35BD-4975-9A16-B1FDB8067084}">
      <dgm:prSet/>
      <dgm:spPr/>
      <dgm:t>
        <a:bodyPr/>
        <a:lstStyle/>
        <a:p>
          <a:pPr>
            <a:lnSpc>
              <a:spcPct val="100000"/>
            </a:lnSpc>
          </a:pPr>
          <a:r>
            <a:rPr lang="en-US"/>
            <a:t>Git Code Repo: </a:t>
          </a:r>
          <a:r>
            <a:rPr lang="en-US">
              <a:hlinkClick xmlns:r="http://schemas.openxmlformats.org/officeDocument/2006/relationships" r:id="rId1"/>
            </a:rPr>
            <a:t>Link</a:t>
          </a:r>
          <a:endParaRPr lang="en-US"/>
        </a:p>
      </dgm:t>
    </dgm:pt>
    <dgm:pt modelId="{ED8C604D-205D-4052-BE09-0869C4197FE4}" type="parTrans" cxnId="{353ABB68-9FDF-4B97-8F3A-A168BCD416FA}">
      <dgm:prSet/>
      <dgm:spPr/>
      <dgm:t>
        <a:bodyPr/>
        <a:lstStyle/>
        <a:p>
          <a:endParaRPr lang="en-US"/>
        </a:p>
      </dgm:t>
    </dgm:pt>
    <dgm:pt modelId="{B4B12C89-11D3-45D1-B769-64E6EC3D082C}" type="sibTrans" cxnId="{353ABB68-9FDF-4B97-8F3A-A168BCD416FA}">
      <dgm:prSet/>
      <dgm:spPr/>
      <dgm:t>
        <a:bodyPr/>
        <a:lstStyle/>
        <a:p>
          <a:endParaRPr lang="en-US"/>
        </a:p>
      </dgm:t>
    </dgm:pt>
    <dgm:pt modelId="{1F6FBE2E-5EEC-4A32-AC6E-83C879D5B4E3}">
      <dgm:prSet/>
      <dgm:spPr/>
      <dgm:t>
        <a:bodyPr/>
        <a:lstStyle/>
        <a:p>
          <a:pPr>
            <a:lnSpc>
              <a:spcPct val="100000"/>
            </a:lnSpc>
          </a:pPr>
          <a:r>
            <a:rPr lang="en-US"/>
            <a:t>Used tensorFlow as spark doesn’t have LSTM avlb in it’s ml library, Future scope to try running same code using tensorFlowonspark as that is available to handle scale.</a:t>
          </a:r>
        </a:p>
      </dgm:t>
    </dgm:pt>
    <dgm:pt modelId="{DFFB6374-8F5C-4DBD-A5AD-6A96A1105A65}" type="parTrans" cxnId="{01C1DDFF-FC5C-414A-A1D8-DFE455752A8D}">
      <dgm:prSet/>
      <dgm:spPr/>
      <dgm:t>
        <a:bodyPr/>
        <a:lstStyle/>
        <a:p>
          <a:endParaRPr lang="en-US"/>
        </a:p>
      </dgm:t>
    </dgm:pt>
    <dgm:pt modelId="{FDEA830D-6067-4BB3-8E73-3F25DD65B806}" type="sibTrans" cxnId="{01C1DDFF-FC5C-414A-A1D8-DFE455752A8D}">
      <dgm:prSet/>
      <dgm:spPr/>
      <dgm:t>
        <a:bodyPr/>
        <a:lstStyle/>
        <a:p>
          <a:endParaRPr lang="en-US"/>
        </a:p>
      </dgm:t>
    </dgm:pt>
    <dgm:pt modelId="{C787974F-D7B4-4A62-9730-1F1ADA6A2E49}">
      <dgm:prSet/>
      <dgm:spPr/>
      <dgm:t>
        <a:bodyPr/>
        <a:lstStyle/>
        <a:p>
          <a:pPr>
            <a:lnSpc>
              <a:spcPct val="100000"/>
            </a:lnSpc>
          </a:pPr>
          <a:r>
            <a:rPr lang="en-US"/>
            <a:t>Convert spark dataframe to panda for making date as index as didn’t find anything in spark for the same. </a:t>
          </a:r>
        </a:p>
      </dgm:t>
    </dgm:pt>
    <dgm:pt modelId="{1B196B3A-0465-4A70-AECF-AD39AFCDE571}" type="parTrans" cxnId="{3A7B369D-A7F5-4048-B4C1-964A8489F285}">
      <dgm:prSet/>
      <dgm:spPr/>
      <dgm:t>
        <a:bodyPr/>
        <a:lstStyle/>
        <a:p>
          <a:endParaRPr lang="en-US"/>
        </a:p>
      </dgm:t>
    </dgm:pt>
    <dgm:pt modelId="{BEFAFB62-F8BF-4119-A42D-4F52CCE6EF02}" type="sibTrans" cxnId="{3A7B369D-A7F5-4048-B4C1-964A8489F285}">
      <dgm:prSet/>
      <dgm:spPr/>
      <dgm:t>
        <a:bodyPr/>
        <a:lstStyle/>
        <a:p>
          <a:endParaRPr lang="en-US"/>
        </a:p>
      </dgm:t>
    </dgm:pt>
    <dgm:pt modelId="{8AA4FFF8-9227-4C09-A51E-BE73EA73F470}">
      <dgm:prSet/>
      <dgm:spPr/>
      <dgm:t>
        <a:bodyPr/>
        <a:lstStyle/>
        <a:p>
          <a:pPr>
            <a:lnSpc>
              <a:spcPct val="100000"/>
            </a:lnSpc>
          </a:pPr>
          <a:r>
            <a:rPr lang="en-US"/>
            <a:t>Used TimeseriesGenerator to get data which we can input to model with multivariant analysis of temp and grid. </a:t>
          </a:r>
        </a:p>
      </dgm:t>
    </dgm:pt>
    <dgm:pt modelId="{9EDFCCD6-DE00-4E9C-8709-49AA141BB8A3}" type="parTrans" cxnId="{AE18A62F-77D8-4204-BBA8-17F0E96630A1}">
      <dgm:prSet/>
      <dgm:spPr/>
      <dgm:t>
        <a:bodyPr/>
        <a:lstStyle/>
        <a:p>
          <a:endParaRPr lang="en-US"/>
        </a:p>
      </dgm:t>
    </dgm:pt>
    <dgm:pt modelId="{25E52716-8E9B-4051-8DFD-8F9E14D9F8C3}" type="sibTrans" cxnId="{AE18A62F-77D8-4204-BBA8-17F0E96630A1}">
      <dgm:prSet/>
      <dgm:spPr/>
      <dgm:t>
        <a:bodyPr/>
        <a:lstStyle/>
        <a:p>
          <a:endParaRPr lang="en-US"/>
        </a:p>
      </dgm:t>
    </dgm:pt>
    <dgm:pt modelId="{DF1885B2-A5AC-47E9-B0F9-0F4DFCE3F22F}" type="pres">
      <dgm:prSet presAssocID="{49D2957B-924D-49A3-AF77-24DA4CE0D38A}" presName="root" presStyleCnt="0">
        <dgm:presLayoutVars>
          <dgm:dir/>
          <dgm:resizeHandles val="exact"/>
        </dgm:presLayoutVars>
      </dgm:prSet>
      <dgm:spPr/>
    </dgm:pt>
    <dgm:pt modelId="{CDE319AC-F5B8-46EA-ACB7-7EEB433D6EE5}" type="pres">
      <dgm:prSet presAssocID="{CF223697-35BD-4975-9A16-B1FDB8067084}" presName="compNode" presStyleCnt="0"/>
      <dgm:spPr/>
    </dgm:pt>
    <dgm:pt modelId="{C8B1C800-2963-426F-9008-0969D67E6DFE}" type="pres">
      <dgm:prSet presAssocID="{CF223697-35BD-4975-9A16-B1FDB8067084}" presName="bgRect" presStyleLbl="bgShp" presStyleIdx="0" presStyleCnt="4"/>
      <dgm:spPr/>
    </dgm:pt>
    <dgm:pt modelId="{1E93004B-8079-466C-87CE-349F6D118239}" type="pres">
      <dgm:prSet presAssocID="{CF223697-35BD-4975-9A16-B1FDB806708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ink"/>
        </a:ext>
      </dgm:extLst>
    </dgm:pt>
    <dgm:pt modelId="{9C490401-0613-407F-B818-42BC2C6FD35A}" type="pres">
      <dgm:prSet presAssocID="{CF223697-35BD-4975-9A16-B1FDB8067084}" presName="spaceRect" presStyleCnt="0"/>
      <dgm:spPr/>
    </dgm:pt>
    <dgm:pt modelId="{02523462-2280-4115-9BFD-A02E0F81AEB0}" type="pres">
      <dgm:prSet presAssocID="{CF223697-35BD-4975-9A16-B1FDB8067084}" presName="parTx" presStyleLbl="revTx" presStyleIdx="0" presStyleCnt="4">
        <dgm:presLayoutVars>
          <dgm:chMax val="0"/>
          <dgm:chPref val="0"/>
        </dgm:presLayoutVars>
      </dgm:prSet>
      <dgm:spPr/>
    </dgm:pt>
    <dgm:pt modelId="{0196195C-1B34-47FB-9B36-5A7DCBAA9FA2}" type="pres">
      <dgm:prSet presAssocID="{B4B12C89-11D3-45D1-B769-64E6EC3D082C}" presName="sibTrans" presStyleCnt="0"/>
      <dgm:spPr/>
    </dgm:pt>
    <dgm:pt modelId="{99FE92C2-4802-4678-936F-D9D669C2545B}" type="pres">
      <dgm:prSet presAssocID="{1F6FBE2E-5EEC-4A32-AC6E-83C879D5B4E3}" presName="compNode" presStyleCnt="0"/>
      <dgm:spPr/>
    </dgm:pt>
    <dgm:pt modelId="{DD04B5D2-33EB-460B-95CE-3999B0E4DBA8}" type="pres">
      <dgm:prSet presAssocID="{1F6FBE2E-5EEC-4A32-AC6E-83C879D5B4E3}" presName="bgRect" presStyleLbl="bgShp" presStyleIdx="1" presStyleCnt="4"/>
      <dgm:spPr/>
    </dgm:pt>
    <dgm:pt modelId="{AC2CED3E-BF6D-4B1C-B84F-8C6BD82DC035}" type="pres">
      <dgm:prSet presAssocID="{1F6FBE2E-5EEC-4A32-AC6E-83C879D5B4E3}"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4728A3CA-BCCD-4677-BD47-EEB4D2DA4837}" type="pres">
      <dgm:prSet presAssocID="{1F6FBE2E-5EEC-4A32-AC6E-83C879D5B4E3}" presName="spaceRect" presStyleCnt="0"/>
      <dgm:spPr/>
    </dgm:pt>
    <dgm:pt modelId="{47BB684C-1B56-448F-8CBC-AA4902001610}" type="pres">
      <dgm:prSet presAssocID="{1F6FBE2E-5EEC-4A32-AC6E-83C879D5B4E3}" presName="parTx" presStyleLbl="revTx" presStyleIdx="1" presStyleCnt="4">
        <dgm:presLayoutVars>
          <dgm:chMax val="0"/>
          <dgm:chPref val="0"/>
        </dgm:presLayoutVars>
      </dgm:prSet>
      <dgm:spPr/>
    </dgm:pt>
    <dgm:pt modelId="{50F652F9-3EFA-4F5B-BD2F-11615EE38C40}" type="pres">
      <dgm:prSet presAssocID="{FDEA830D-6067-4BB3-8E73-3F25DD65B806}" presName="sibTrans" presStyleCnt="0"/>
      <dgm:spPr/>
    </dgm:pt>
    <dgm:pt modelId="{8FD804CD-4BFE-4F20-A8A5-8489CE309347}" type="pres">
      <dgm:prSet presAssocID="{C787974F-D7B4-4A62-9730-1F1ADA6A2E49}" presName="compNode" presStyleCnt="0"/>
      <dgm:spPr/>
    </dgm:pt>
    <dgm:pt modelId="{03D2989D-400F-4639-831A-F9F77B1CFF24}" type="pres">
      <dgm:prSet presAssocID="{C787974F-D7B4-4A62-9730-1F1ADA6A2E49}" presName="bgRect" presStyleLbl="bgShp" presStyleIdx="2" presStyleCnt="4"/>
      <dgm:spPr/>
    </dgm:pt>
    <dgm:pt modelId="{1E7C6109-D6B4-4F9A-BC74-9019A83276F2}" type="pres">
      <dgm:prSet presAssocID="{C787974F-D7B4-4A62-9730-1F1ADA6A2E49}"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Panda"/>
        </a:ext>
      </dgm:extLst>
    </dgm:pt>
    <dgm:pt modelId="{14D50105-B1EC-4647-9B3F-6B0AE6EED0B5}" type="pres">
      <dgm:prSet presAssocID="{C787974F-D7B4-4A62-9730-1F1ADA6A2E49}" presName="spaceRect" presStyleCnt="0"/>
      <dgm:spPr/>
    </dgm:pt>
    <dgm:pt modelId="{8197A352-372A-4A71-93C5-EE65CE167038}" type="pres">
      <dgm:prSet presAssocID="{C787974F-D7B4-4A62-9730-1F1ADA6A2E49}" presName="parTx" presStyleLbl="revTx" presStyleIdx="2" presStyleCnt="4">
        <dgm:presLayoutVars>
          <dgm:chMax val="0"/>
          <dgm:chPref val="0"/>
        </dgm:presLayoutVars>
      </dgm:prSet>
      <dgm:spPr/>
    </dgm:pt>
    <dgm:pt modelId="{1410A49F-FD3A-4669-BE0C-44B8BB64CBB7}" type="pres">
      <dgm:prSet presAssocID="{BEFAFB62-F8BF-4119-A42D-4F52CCE6EF02}" presName="sibTrans" presStyleCnt="0"/>
      <dgm:spPr/>
    </dgm:pt>
    <dgm:pt modelId="{4B28A8D3-3F34-4095-8BBD-1D45783A5882}" type="pres">
      <dgm:prSet presAssocID="{8AA4FFF8-9227-4C09-A51E-BE73EA73F470}" presName="compNode" presStyleCnt="0"/>
      <dgm:spPr/>
    </dgm:pt>
    <dgm:pt modelId="{B47D3095-B2D1-4E2F-8596-23282ED3B20B}" type="pres">
      <dgm:prSet presAssocID="{8AA4FFF8-9227-4C09-A51E-BE73EA73F470}" presName="bgRect" presStyleLbl="bgShp" presStyleIdx="3" presStyleCnt="4"/>
      <dgm:spPr/>
    </dgm:pt>
    <dgm:pt modelId="{6FE9A849-26A4-4279-A207-D6CE6D8EF62E}" type="pres">
      <dgm:prSet presAssocID="{8AA4FFF8-9227-4C09-A51E-BE73EA73F47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Table"/>
        </a:ext>
      </dgm:extLst>
    </dgm:pt>
    <dgm:pt modelId="{8F9E5D35-3532-4F79-A396-DA51C3CDB494}" type="pres">
      <dgm:prSet presAssocID="{8AA4FFF8-9227-4C09-A51E-BE73EA73F470}" presName="spaceRect" presStyleCnt="0"/>
      <dgm:spPr/>
    </dgm:pt>
    <dgm:pt modelId="{99A2745E-8B73-4B83-90EE-16DCD9DBAB69}" type="pres">
      <dgm:prSet presAssocID="{8AA4FFF8-9227-4C09-A51E-BE73EA73F470}" presName="parTx" presStyleLbl="revTx" presStyleIdx="3" presStyleCnt="4">
        <dgm:presLayoutVars>
          <dgm:chMax val="0"/>
          <dgm:chPref val="0"/>
        </dgm:presLayoutVars>
      </dgm:prSet>
      <dgm:spPr/>
    </dgm:pt>
  </dgm:ptLst>
  <dgm:cxnLst>
    <dgm:cxn modelId="{DEADCE02-4DCA-4541-8C06-2C13794F6946}" type="presOf" srcId="{8AA4FFF8-9227-4C09-A51E-BE73EA73F470}" destId="{99A2745E-8B73-4B83-90EE-16DCD9DBAB69}" srcOrd="0" destOrd="0" presId="urn:microsoft.com/office/officeart/2018/2/layout/IconVerticalSolidList"/>
    <dgm:cxn modelId="{858AAA23-63B6-4031-A689-640DAD4976FE}" type="presOf" srcId="{49D2957B-924D-49A3-AF77-24DA4CE0D38A}" destId="{DF1885B2-A5AC-47E9-B0F9-0F4DFCE3F22F}" srcOrd="0" destOrd="0" presId="urn:microsoft.com/office/officeart/2018/2/layout/IconVerticalSolidList"/>
    <dgm:cxn modelId="{AE18A62F-77D8-4204-BBA8-17F0E96630A1}" srcId="{49D2957B-924D-49A3-AF77-24DA4CE0D38A}" destId="{8AA4FFF8-9227-4C09-A51E-BE73EA73F470}" srcOrd="3" destOrd="0" parTransId="{9EDFCCD6-DE00-4E9C-8709-49AA141BB8A3}" sibTransId="{25E52716-8E9B-4051-8DFD-8F9E14D9F8C3}"/>
    <dgm:cxn modelId="{31692A3C-B5F0-47DD-A4D0-1D2C069AC1FC}" type="presOf" srcId="{CF223697-35BD-4975-9A16-B1FDB8067084}" destId="{02523462-2280-4115-9BFD-A02E0F81AEB0}" srcOrd="0" destOrd="0" presId="urn:microsoft.com/office/officeart/2018/2/layout/IconVerticalSolidList"/>
    <dgm:cxn modelId="{353ABB68-9FDF-4B97-8F3A-A168BCD416FA}" srcId="{49D2957B-924D-49A3-AF77-24DA4CE0D38A}" destId="{CF223697-35BD-4975-9A16-B1FDB8067084}" srcOrd="0" destOrd="0" parTransId="{ED8C604D-205D-4052-BE09-0869C4197FE4}" sibTransId="{B4B12C89-11D3-45D1-B769-64E6EC3D082C}"/>
    <dgm:cxn modelId="{A2C0FE9C-9DBF-4C0E-B988-9BFA18E659EC}" type="presOf" srcId="{C787974F-D7B4-4A62-9730-1F1ADA6A2E49}" destId="{8197A352-372A-4A71-93C5-EE65CE167038}" srcOrd="0" destOrd="0" presId="urn:microsoft.com/office/officeart/2018/2/layout/IconVerticalSolidList"/>
    <dgm:cxn modelId="{3A7B369D-A7F5-4048-B4C1-964A8489F285}" srcId="{49D2957B-924D-49A3-AF77-24DA4CE0D38A}" destId="{C787974F-D7B4-4A62-9730-1F1ADA6A2E49}" srcOrd="2" destOrd="0" parTransId="{1B196B3A-0465-4A70-AECF-AD39AFCDE571}" sibTransId="{BEFAFB62-F8BF-4119-A42D-4F52CCE6EF02}"/>
    <dgm:cxn modelId="{68C680E6-5F86-4D50-88EE-399C66B4BDE8}" type="presOf" srcId="{1F6FBE2E-5EEC-4A32-AC6E-83C879D5B4E3}" destId="{47BB684C-1B56-448F-8CBC-AA4902001610}" srcOrd="0" destOrd="0" presId="urn:microsoft.com/office/officeart/2018/2/layout/IconVerticalSolidList"/>
    <dgm:cxn modelId="{01C1DDFF-FC5C-414A-A1D8-DFE455752A8D}" srcId="{49D2957B-924D-49A3-AF77-24DA4CE0D38A}" destId="{1F6FBE2E-5EEC-4A32-AC6E-83C879D5B4E3}" srcOrd="1" destOrd="0" parTransId="{DFFB6374-8F5C-4DBD-A5AD-6A96A1105A65}" sibTransId="{FDEA830D-6067-4BB3-8E73-3F25DD65B806}"/>
    <dgm:cxn modelId="{795D7F8D-2636-46A2-8756-246E7741CD7C}" type="presParOf" srcId="{DF1885B2-A5AC-47E9-B0F9-0F4DFCE3F22F}" destId="{CDE319AC-F5B8-46EA-ACB7-7EEB433D6EE5}" srcOrd="0" destOrd="0" presId="urn:microsoft.com/office/officeart/2018/2/layout/IconVerticalSolidList"/>
    <dgm:cxn modelId="{3B657F5E-58ED-4E49-9F6B-2DCBAF3B1783}" type="presParOf" srcId="{CDE319AC-F5B8-46EA-ACB7-7EEB433D6EE5}" destId="{C8B1C800-2963-426F-9008-0969D67E6DFE}" srcOrd="0" destOrd="0" presId="urn:microsoft.com/office/officeart/2018/2/layout/IconVerticalSolidList"/>
    <dgm:cxn modelId="{40427B0D-0BEE-4268-AB25-2CFD96CB4313}" type="presParOf" srcId="{CDE319AC-F5B8-46EA-ACB7-7EEB433D6EE5}" destId="{1E93004B-8079-466C-87CE-349F6D118239}" srcOrd="1" destOrd="0" presId="urn:microsoft.com/office/officeart/2018/2/layout/IconVerticalSolidList"/>
    <dgm:cxn modelId="{8645DFA8-2B55-4D61-93B4-D80600B939A2}" type="presParOf" srcId="{CDE319AC-F5B8-46EA-ACB7-7EEB433D6EE5}" destId="{9C490401-0613-407F-B818-42BC2C6FD35A}" srcOrd="2" destOrd="0" presId="urn:microsoft.com/office/officeart/2018/2/layout/IconVerticalSolidList"/>
    <dgm:cxn modelId="{313EFCC0-7FC9-4B92-A735-458666BEC5EF}" type="presParOf" srcId="{CDE319AC-F5B8-46EA-ACB7-7EEB433D6EE5}" destId="{02523462-2280-4115-9BFD-A02E0F81AEB0}" srcOrd="3" destOrd="0" presId="urn:microsoft.com/office/officeart/2018/2/layout/IconVerticalSolidList"/>
    <dgm:cxn modelId="{E1E322B5-27BA-41C2-9070-1B44895CD2AB}" type="presParOf" srcId="{DF1885B2-A5AC-47E9-B0F9-0F4DFCE3F22F}" destId="{0196195C-1B34-47FB-9B36-5A7DCBAA9FA2}" srcOrd="1" destOrd="0" presId="urn:microsoft.com/office/officeart/2018/2/layout/IconVerticalSolidList"/>
    <dgm:cxn modelId="{BDBED476-772A-403A-B470-90B5852C990F}" type="presParOf" srcId="{DF1885B2-A5AC-47E9-B0F9-0F4DFCE3F22F}" destId="{99FE92C2-4802-4678-936F-D9D669C2545B}" srcOrd="2" destOrd="0" presId="urn:microsoft.com/office/officeart/2018/2/layout/IconVerticalSolidList"/>
    <dgm:cxn modelId="{69B50551-5F04-42B5-9870-D402DBA8C7B6}" type="presParOf" srcId="{99FE92C2-4802-4678-936F-D9D669C2545B}" destId="{DD04B5D2-33EB-460B-95CE-3999B0E4DBA8}" srcOrd="0" destOrd="0" presId="urn:microsoft.com/office/officeart/2018/2/layout/IconVerticalSolidList"/>
    <dgm:cxn modelId="{0B5FC8F2-E003-46BA-A6D0-7A54161B92EB}" type="presParOf" srcId="{99FE92C2-4802-4678-936F-D9D669C2545B}" destId="{AC2CED3E-BF6D-4B1C-B84F-8C6BD82DC035}" srcOrd="1" destOrd="0" presId="urn:microsoft.com/office/officeart/2018/2/layout/IconVerticalSolidList"/>
    <dgm:cxn modelId="{FB084D1A-A7AA-4F9A-AEB1-B308681A3687}" type="presParOf" srcId="{99FE92C2-4802-4678-936F-D9D669C2545B}" destId="{4728A3CA-BCCD-4677-BD47-EEB4D2DA4837}" srcOrd="2" destOrd="0" presId="urn:microsoft.com/office/officeart/2018/2/layout/IconVerticalSolidList"/>
    <dgm:cxn modelId="{3B0BC399-3BFC-4C41-BB2F-D9D9BD388024}" type="presParOf" srcId="{99FE92C2-4802-4678-936F-D9D669C2545B}" destId="{47BB684C-1B56-448F-8CBC-AA4902001610}" srcOrd="3" destOrd="0" presId="urn:microsoft.com/office/officeart/2018/2/layout/IconVerticalSolidList"/>
    <dgm:cxn modelId="{9B551305-FC2C-4E10-9693-DCB66167713A}" type="presParOf" srcId="{DF1885B2-A5AC-47E9-B0F9-0F4DFCE3F22F}" destId="{50F652F9-3EFA-4F5B-BD2F-11615EE38C40}" srcOrd="3" destOrd="0" presId="urn:microsoft.com/office/officeart/2018/2/layout/IconVerticalSolidList"/>
    <dgm:cxn modelId="{F464CF50-138C-4069-9CE6-9E29118D8371}" type="presParOf" srcId="{DF1885B2-A5AC-47E9-B0F9-0F4DFCE3F22F}" destId="{8FD804CD-4BFE-4F20-A8A5-8489CE309347}" srcOrd="4" destOrd="0" presId="urn:microsoft.com/office/officeart/2018/2/layout/IconVerticalSolidList"/>
    <dgm:cxn modelId="{3AADA10C-1E75-4C27-A2FF-B5ACC2416FF3}" type="presParOf" srcId="{8FD804CD-4BFE-4F20-A8A5-8489CE309347}" destId="{03D2989D-400F-4639-831A-F9F77B1CFF24}" srcOrd="0" destOrd="0" presId="urn:microsoft.com/office/officeart/2018/2/layout/IconVerticalSolidList"/>
    <dgm:cxn modelId="{C64E7739-8213-4823-8DC2-084CEF1C9CD5}" type="presParOf" srcId="{8FD804CD-4BFE-4F20-A8A5-8489CE309347}" destId="{1E7C6109-D6B4-4F9A-BC74-9019A83276F2}" srcOrd="1" destOrd="0" presId="urn:microsoft.com/office/officeart/2018/2/layout/IconVerticalSolidList"/>
    <dgm:cxn modelId="{DD10AB82-88FE-4033-A2FF-AD881DE6EA17}" type="presParOf" srcId="{8FD804CD-4BFE-4F20-A8A5-8489CE309347}" destId="{14D50105-B1EC-4647-9B3F-6B0AE6EED0B5}" srcOrd="2" destOrd="0" presId="urn:microsoft.com/office/officeart/2018/2/layout/IconVerticalSolidList"/>
    <dgm:cxn modelId="{AEF35FEA-E03E-44FA-8D5D-14C9B24C2E91}" type="presParOf" srcId="{8FD804CD-4BFE-4F20-A8A5-8489CE309347}" destId="{8197A352-372A-4A71-93C5-EE65CE167038}" srcOrd="3" destOrd="0" presId="urn:microsoft.com/office/officeart/2018/2/layout/IconVerticalSolidList"/>
    <dgm:cxn modelId="{930ADCD2-88D0-4F32-BD15-E1EA83127640}" type="presParOf" srcId="{DF1885B2-A5AC-47E9-B0F9-0F4DFCE3F22F}" destId="{1410A49F-FD3A-4669-BE0C-44B8BB64CBB7}" srcOrd="5" destOrd="0" presId="urn:microsoft.com/office/officeart/2018/2/layout/IconVerticalSolidList"/>
    <dgm:cxn modelId="{C582846C-40F1-47AB-AEB3-8B20EF6FEA3E}" type="presParOf" srcId="{DF1885B2-A5AC-47E9-B0F9-0F4DFCE3F22F}" destId="{4B28A8D3-3F34-4095-8BBD-1D45783A5882}" srcOrd="6" destOrd="0" presId="urn:microsoft.com/office/officeart/2018/2/layout/IconVerticalSolidList"/>
    <dgm:cxn modelId="{CEC2336C-CF0E-442D-8361-94EE5D90678D}" type="presParOf" srcId="{4B28A8D3-3F34-4095-8BBD-1D45783A5882}" destId="{B47D3095-B2D1-4E2F-8596-23282ED3B20B}" srcOrd="0" destOrd="0" presId="urn:microsoft.com/office/officeart/2018/2/layout/IconVerticalSolidList"/>
    <dgm:cxn modelId="{D614F022-7E32-4FEF-A67D-3ADF8E6DD3C7}" type="presParOf" srcId="{4B28A8D3-3F34-4095-8BBD-1D45783A5882}" destId="{6FE9A849-26A4-4279-A207-D6CE6D8EF62E}" srcOrd="1" destOrd="0" presId="urn:microsoft.com/office/officeart/2018/2/layout/IconVerticalSolidList"/>
    <dgm:cxn modelId="{51CCB69B-D03D-4514-855C-02ABDB71CB9C}" type="presParOf" srcId="{4B28A8D3-3F34-4095-8BBD-1D45783A5882}" destId="{8F9E5D35-3532-4F79-A396-DA51C3CDB494}" srcOrd="2" destOrd="0" presId="urn:microsoft.com/office/officeart/2018/2/layout/IconVerticalSolidList"/>
    <dgm:cxn modelId="{AE68FE8E-1ADB-45A1-A9B4-8ACBC5243D13}" type="presParOf" srcId="{4B28A8D3-3F34-4095-8BBD-1D45783A5882}" destId="{99A2745E-8B73-4B83-90EE-16DCD9DBAB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6D451-8000-6442-8F66-62FEEFEEA8CA}">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Accurate Power Demand Forecasting</a:t>
          </a:r>
        </a:p>
      </dsp:txBody>
      <dsp:txXfrm>
        <a:off x="31185" y="103193"/>
        <a:ext cx="10453230" cy="576450"/>
      </dsp:txXfrm>
    </dsp:sp>
    <dsp:sp modelId="{221256ED-366C-444D-94DA-16F72ED97965}">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Scalability</a:t>
          </a:r>
        </a:p>
      </dsp:txBody>
      <dsp:txXfrm>
        <a:off x="31185" y="816894"/>
        <a:ext cx="10453230" cy="576450"/>
      </dsp:txXfrm>
    </dsp:sp>
    <dsp:sp modelId="{6D176841-D12A-6840-BA49-EC946BB2DAB0}">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Resilience and Fault Tolerance</a:t>
          </a:r>
        </a:p>
      </dsp:txBody>
      <dsp:txXfrm>
        <a:off x="31185" y="1530594"/>
        <a:ext cx="10453230" cy="576450"/>
      </dsp:txXfrm>
    </dsp:sp>
    <dsp:sp modelId="{A2CC01A4-1A3C-F244-BF3C-62D4DD57BD9C}">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Efficiency Optimization</a:t>
          </a:r>
        </a:p>
      </dsp:txBody>
      <dsp:txXfrm>
        <a:off x="31185" y="2244294"/>
        <a:ext cx="10453230" cy="576450"/>
      </dsp:txXfrm>
    </dsp:sp>
    <dsp:sp modelId="{24D54352-18EC-804C-B521-EE378470B03A}">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Energy Source Optimization</a:t>
          </a:r>
        </a:p>
      </dsp:txBody>
      <dsp:txXfrm>
        <a:off x="31185" y="2957994"/>
        <a:ext cx="10453230" cy="576450"/>
      </dsp:txXfrm>
    </dsp:sp>
    <dsp:sp modelId="{B0980241-52FB-FB4B-AD58-3A75A4BF3DEC}">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Seasonal Adjustments</a:t>
          </a:r>
        </a:p>
      </dsp:txBody>
      <dsp:txXfrm>
        <a:off x="31185" y="3671694"/>
        <a:ext cx="10453230" cy="57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D1966-0E85-48A8-9529-0397D8004983}">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E8A74-6CF2-455B-B8E4-71DEC41F2D56}">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167F8-EA04-46DD-8FF1-F2D785209F2D}">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Prediction Accuracy (RMSE, MAPE)</a:t>
          </a:r>
        </a:p>
      </dsp:txBody>
      <dsp:txXfrm>
        <a:off x="1819120" y="673"/>
        <a:ext cx="4545103" cy="1574995"/>
      </dsp:txXfrm>
    </dsp:sp>
    <dsp:sp modelId="{C651B724-61A0-40EB-B7AB-30E0E39B83BD}">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07AB0-3B69-42F9-9328-71A6ABCB2294}">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90A554-BF47-43E6-BF04-2BC4ED74E5EF}">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Latency</a:t>
          </a:r>
        </a:p>
      </dsp:txBody>
      <dsp:txXfrm>
        <a:off x="1819120" y="1969418"/>
        <a:ext cx="4545103" cy="1574995"/>
      </dsp:txXfrm>
    </dsp:sp>
    <dsp:sp modelId="{94F68758-9758-4F37-A827-E782950886A5}">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79309-FC3C-4FD9-9FFE-C2463BEC5098}">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D804F-DEF9-4FA8-A453-A9E5B85FB7E9}">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 Scalability</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0F90E-751C-4D06-8425-D12C4275656C}">
      <dsp:nvSpPr>
        <dsp:cNvPr id="0" name=""/>
        <dsp:cNvSpPr/>
      </dsp:nvSpPr>
      <dsp:spPr>
        <a:xfrm>
          <a:off x="1569596" y="367720"/>
          <a:ext cx="1022227" cy="1022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98B42-A323-445E-B5D9-7724F02D97A7}">
      <dsp:nvSpPr>
        <dsp:cNvPr id="0" name=""/>
        <dsp:cNvSpPr/>
      </dsp:nvSpPr>
      <dsp:spPr>
        <a:xfrm>
          <a:off x="944901"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Real-Time Adaptability</a:t>
          </a:r>
        </a:p>
      </dsp:txBody>
      <dsp:txXfrm>
        <a:off x="944901" y="1716388"/>
        <a:ext cx="2271615" cy="720000"/>
      </dsp:txXfrm>
    </dsp:sp>
    <dsp:sp modelId="{79C3CEBE-8F1C-4ADA-9486-8ABE3BA25401}">
      <dsp:nvSpPr>
        <dsp:cNvPr id="0" name=""/>
        <dsp:cNvSpPr/>
      </dsp:nvSpPr>
      <dsp:spPr>
        <a:xfrm>
          <a:off x="4238744" y="367720"/>
          <a:ext cx="1022227" cy="1022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B024B-F53B-4E10-BA8A-AD8830EA45D4}">
      <dsp:nvSpPr>
        <dsp:cNvPr id="0" name=""/>
        <dsp:cNvSpPr/>
      </dsp:nvSpPr>
      <dsp:spPr>
        <a:xfrm>
          <a:off x="3614050" y="1716388"/>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Energy Optimization</a:t>
          </a:r>
        </a:p>
      </dsp:txBody>
      <dsp:txXfrm>
        <a:off x="3614050" y="1716388"/>
        <a:ext cx="2271615" cy="720000"/>
      </dsp:txXfrm>
    </dsp:sp>
    <dsp:sp modelId="{FEDCFA2D-A3ED-440F-B546-6991A6C3BC28}">
      <dsp:nvSpPr>
        <dsp:cNvPr id="0" name=""/>
        <dsp:cNvSpPr/>
      </dsp:nvSpPr>
      <dsp:spPr>
        <a:xfrm>
          <a:off x="2904170" y="3004291"/>
          <a:ext cx="1022227" cy="1022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FA136-E8E3-40DE-A048-D711352C35CC}">
      <dsp:nvSpPr>
        <dsp:cNvPr id="0" name=""/>
        <dsp:cNvSpPr/>
      </dsp:nvSpPr>
      <dsp:spPr>
        <a:xfrm>
          <a:off x="2279476" y="4352959"/>
          <a:ext cx="22716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Cost-Efficiency</a:t>
          </a:r>
        </a:p>
      </dsp:txBody>
      <dsp:txXfrm>
        <a:off x="2279476" y="4352959"/>
        <a:ext cx="227161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052F-7425-42DA-A9C0-FBC85973B23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9955A-B883-410A-A321-A1596010F0A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Resilience Measures: Fallback strategies and periodic retraining</a:t>
          </a:r>
        </a:p>
      </dsp:txBody>
      <dsp:txXfrm>
        <a:off x="559800" y="3022743"/>
        <a:ext cx="4320000" cy="720000"/>
      </dsp:txXfrm>
    </dsp:sp>
    <dsp:sp modelId="{94E6748E-6D99-4884-B38F-876B98ED4ED8}">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01DBB-CD3E-4FF8-96EE-5B64E5348FD6}">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 Data Processing Techniques to Avoid Shuffling</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E33BD-C455-2746-A79D-013326643D90}">
      <dsp:nvSpPr>
        <dsp:cNvPr id="0" name=""/>
        <dsp:cNvSpPr/>
      </dsp:nvSpPr>
      <dsp:spPr>
        <a:xfrm>
          <a:off x="0" y="34109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Failed to create new KafkaAdminClient</a:t>
          </a:r>
        </a:p>
      </dsp:txBody>
      <dsp:txXfrm>
        <a:off x="46606" y="387700"/>
        <a:ext cx="5064575" cy="861507"/>
      </dsp:txXfrm>
    </dsp:sp>
    <dsp:sp modelId="{591F7B0E-0AC7-C74B-A7A8-2B12959A1316}">
      <dsp:nvSpPr>
        <dsp:cNvPr id="0" name=""/>
        <dsp:cNvSpPr/>
      </dsp:nvSpPr>
      <dsp:spPr>
        <a:xfrm>
          <a:off x="0" y="136493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getting error -Py4JJavaError: An error occurred while calling o39.load. </a:t>
          </a:r>
        </a:p>
      </dsp:txBody>
      <dsp:txXfrm>
        <a:off x="46606" y="1411540"/>
        <a:ext cx="5064575" cy="861507"/>
      </dsp:txXfrm>
    </dsp:sp>
    <dsp:sp modelId="{29599865-5AA8-D846-BCFB-BB715361447D}">
      <dsp:nvSpPr>
        <dsp:cNvPr id="0" name=""/>
        <dsp:cNvSpPr/>
      </dsp:nvSpPr>
      <dsp:spPr>
        <a:xfrm>
          <a:off x="0" y="2388774"/>
          <a:ext cx="5157787" cy="9547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Main Data was stored only in  value .</a:t>
          </a:r>
        </a:p>
      </dsp:txBody>
      <dsp:txXfrm>
        <a:off x="46606" y="2435380"/>
        <a:ext cx="5064575" cy="8615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1C800-2963-426F-9008-0969D67E6DFE}">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3004B-8079-466C-87CE-349F6D11823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23462-2280-4115-9BFD-A02E0F81AEB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Git Code Repo: </a:t>
          </a:r>
          <a:r>
            <a:rPr lang="en-US" sz="2000" kern="1200">
              <a:hlinkClick xmlns:r="http://schemas.openxmlformats.org/officeDocument/2006/relationships" r:id="rId3"/>
            </a:rPr>
            <a:t>Link</a:t>
          </a:r>
          <a:endParaRPr lang="en-US" sz="2000" kern="1200"/>
        </a:p>
      </dsp:txBody>
      <dsp:txXfrm>
        <a:off x="1057183" y="1805"/>
        <a:ext cx="9458416" cy="915310"/>
      </dsp:txXfrm>
    </dsp:sp>
    <dsp:sp modelId="{DD04B5D2-33EB-460B-95CE-3999B0E4DBA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CED3E-BF6D-4B1C-B84F-8C6BD82DC035}">
      <dsp:nvSpPr>
        <dsp:cNvPr id="0" name=""/>
        <dsp:cNvSpPr/>
      </dsp:nvSpPr>
      <dsp:spPr>
        <a:xfrm>
          <a:off x="276881" y="1351889"/>
          <a:ext cx="503420" cy="50342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B684C-1B56-448F-8CBC-AA490200161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tensorFlow as spark doesn’t have LSTM avlb in it’s ml library, Future scope to try running same code using tensorFlowonspark as that is available to handle scale.</a:t>
          </a:r>
        </a:p>
      </dsp:txBody>
      <dsp:txXfrm>
        <a:off x="1057183" y="1145944"/>
        <a:ext cx="9458416" cy="915310"/>
      </dsp:txXfrm>
    </dsp:sp>
    <dsp:sp modelId="{03D2989D-400F-4639-831A-F9F77B1CFF2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C6109-D6B4-4F9A-BC74-9019A83276F2}">
      <dsp:nvSpPr>
        <dsp:cNvPr id="0" name=""/>
        <dsp:cNvSpPr/>
      </dsp:nvSpPr>
      <dsp:spPr>
        <a:xfrm>
          <a:off x="276881" y="2496027"/>
          <a:ext cx="503420" cy="50342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7A352-372A-4A71-93C5-EE65CE16703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Convert spark dataframe to panda for making date as index as didn’t find anything in spark for the same. </a:t>
          </a:r>
        </a:p>
      </dsp:txBody>
      <dsp:txXfrm>
        <a:off x="1057183" y="2290082"/>
        <a:ext cx="9458416" cy="915310"/>
      </dsp:txXfrm>
    </dsp:sp>
    <dsp:sp modelId="{B47D3095-B2D1-4E2F-8596-23282ED3B20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9A849-26A4-4279-A207-D6CE6D8EF62E}">
      <dsp:nvSpPr>
        <dsp:cNvPr id="0" name=""/>
        <dsp:cNvSpPr/>
      </dsp:nvSpPr>
      <dsp:spPr>
        <a:xfrm>
          <a:off x="276881" y="3640166"/>
          <a:ext cx="503420" cy="50342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2745E-8B73-4B83-90EE-16DCD9DBAB6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Used TimeseriesGenerator to get data which we can input to model with multivariant analysis of temp and grid. </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27</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22C6-45B5-793F-5339-BB0995E79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4C3F-AADD-19BE-578E-EA634348E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BF6A9-3C4F-3772-B4AA-6E426EA0FCE1}"/>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4635D26D-E9ED-4356-FCC2-B31CFDD8A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3C761-A2C7-D93B-E01B-3025362ECCD0}"/>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6847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DA1E-FAD2-FAA3-614C-97DFC8573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46057-675C-C40F-E1AE-61AAE4935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A76F0-D7EB-485B-B0F8-FAA46FD9C89B}"/>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A646AF8D-F712-7410-D1F9-8E3341544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565B-5F79-3339-43F3-58515AACE10A}"/>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07963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EDF84-02EB-5621-3D67-5CEAD0D3F4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808D8E-08E0-1807-3FE6-01AC07A67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3D4CD-88F5-917B-9457-6DE836451CE1}"/>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8BA4CD39-197E-EF22-5F44-6E56A2DE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299F9-7FAB-E040-A652-5B7FE7464CC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91753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B667-4828-8AD1-5B96-BD39E9A2D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2032D-281B-17B7-5363-58510575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D7894-AAC0-8B92-80EC-456E07B0D613}"/>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7FC73822-655F-7B14-9BFB-DB3C3DB4B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DEE74-B71E-0C48-8478-2246F0CF1B9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963789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7C3E-0672-318C-A9C8-FC0006B0E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CEFDF6-1484-FDC6-5FF9-AF491C418C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AC963-0721-4609-B9CF-DE1FE89AC3A1}"/>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1395E538-F263-E23A-B7EF-7812529A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23BE3-2DA7-5B81-8E69-0B15441374FD}"/>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05161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B10-8316-2C57-6DC1-CBB782DF1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87773-5EBD-668D-D852-E39A4FF53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ACFB02-F8F6-2AC5-C6BD-F94327BE6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5CAC4-8F00-4B2D-3FAE-493D3E9FF005}"/>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6" name="Footer Placeholder 5">
            <a:extLst>
              <a:ext uri="{FF2B5EF4-FFF2-40B4-BE49-F238E27FC236}">
                <a16:creationId xmlns:a16="http://schemas.microsoft.com/office/drawing/2014/main" id="{5D14697C-028E-8952-8216-D3F69C327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5719-511B-19F6-DFF3-F905F44A060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65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08D7-F0FF-9C02-72EA-D383BBD5B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8625C4-581C-DC32-8643-D20F55623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5D0AC-738C-56B3-13DE-C97FD01AD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A260B-0757-DDC3-4213-83E6B996A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A9F2A-07C0-DCCD-F24B-BC6D8C2AB7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D2AC4-F634-26FB-A390-18403B0E265E}"/>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8" name="Footer Placeholder 7">
            <a:extLst>
              <a:ext uri="{FF2B5EF4-FFF2-40B4-BE49-F238E27FC236}">
                <a16:creationId xmlns:a16="http://schemas.microsoft.com/office/drawing/2014/main" id="{50F84A9D-B455-0B2A-CF90-96A0F0AA5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0EBEB-571D-F7F7-F24F-64D4422D2587}"/>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5769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1367-9C2B-054F-43A9-5C9B5603C8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FDDEA-52E9-336C-3309-8BDA3E658C61}"/>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4" name="Footer Placeholder 3">
            <a:extLst>
              <a:ext uri="{FF2B5EF4-FFF2-40B4-BE49-F238E27FC236}">
                <a16:creationId xmlns:a16="http://schemas.microsoft.com/office/drawing/2014/main" id="{488D364C-DA83-D34F-EEF4-6E88BD4DB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1499A-E466-425D-737D-7E4E3E21249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74584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D447E-993E-2683-7149-24199CC49983}"/>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3" name="Footer Placeholder 2">
            <a:extLst>
              <a:ext uri="{FF2B5EF4-FFF2-40B4-BE49-F238E27FC236}">
                <a16:creationId xmlns:a16="http://schemas.microsoft.com/office/drawing/2014/main" id="{8456F75F-6AAB-33FA-7532-0CB7ACADC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18BF3-8122-36DF-F4C5-D51A2DE9CC37}"/>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88987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307F-3694-7947-3C12-5B7B18948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B6564-214E-DB77-515A-C29DEE48F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F1EAC-8903-BCC3-ACD0-D8E26E10B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B2D21-4612-455C-76CC-4C9655B4250B}"/>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6" name="Footer Placeholder 5">
            <a:extLst>
              <a:ext uri="{FF2B5EF4-FFF2-40B4-BE49-F238E27FC236}">
                <a16:creationId xmlns:a16="http://schemas.microsoft.com/office/drawing/2014/main" id="{7A2F88EA-5CDF-39E2-4F60-68DEA152D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80959-347A-BF01-FD9D-4004EA48C69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6486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AAA6-8395-1B9F-8E8E-4AC028469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E31A3-4599-63C6-C32D-7DAB9BB97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AE8B28-47EC-982C-33BC-BCD8952BE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322FE-560C-6DAA-87FA-33C2C33F5E0D}"/>
              </a:ext>
            </a:extLst>
          </p:cNvPr>
          <p:cNvSpPr>
            <a:spLocks noGrp="1"/>
          </p:cNvSpPr>
          <p:nvPr>
            <p:ph type="dt" sz="half" idx="10"/>
          </p:nvPr>
        </p:nvSpPr>
        <p:spPr/>
        <p:txBody>
          <a:bodyPr/>
          <a:lstStyle/>
          <a:p>
            <a:fld id="{B07D26D2-3556-45FC-B13E-3E27378A0FD4}" type="datetimeFigureOut">
              <a:rPr lang="en-US" smtClean="0"/>
              <a:t>12/5/2024</a:t>
            </a:fld>
            <a:endParaRPr lang="en-US"/>
          </a:p>
        </p:txBody>
      </p:sp>
      <p:sp>
        <p:nvSpPr>
          <p:cNvPr id="6" name="Footer Placeholder 5">
            <a:extLst>
              <a:ext uri="{FF2B5EF4-FFF2-40B4-BE49-F238E27FC236}">
                <a16:creationId xmlns:a16="http://schemas.microsoft.com/office/drawing/2014/main" id="{4DF8090A-59CC-6CCD-6C85-4C44B1287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DD8EA-49FD-13F6-BE2A-46B76E46875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9763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AC889-F877-71EE-B025-EEAF7BED2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3FEF6-1EC1-FEA2-1C28-CB463B756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9A1DB-0AC6-6760-F496-2C78F1ADF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12/5/2024</a:t>
            </a:fld>
            <a:endParaRPr lang="en-US"/>
          </a:p>
        </p:txBody>
      </p:sp>
      <p:sp>
        <p:nvSpPr>
          <p:cNvPr id="5" name="Footer Placeholder 4">
            <a:extLst>
              <a:ext uri="{FF2B5EF4-FFF2-40B4-BE49-F238E27FC236}">
                <a16:creationId xmlns:a16="http://schemas.microsoft.com/office/drawing/2014/main" id="{D15CA48D-8A6F-814E-AC75-F1829B5D5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D681EC-3871-2846-1687-A5D1CD65B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207919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onikatyagiisc/grid-optimization-with-weather/tree/main/code"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1955339" y="2125764"/>
            <a:ext cx="7018301" cy="1879172"/>
          </a:xfrm>
        </p:spPr>
        <p:txBody>
          <a:bodyPr>
            <a:normAutofit/>
          </a:bodyPr>
          <a:lstStyle/>
          <a:p>
            <a:pPr>
              <a:lnSpc>
                <a:spcPct val="125000"/>
              </a:lnSpc>
              <a:spcBef>
                <a:spcPts val="900"/>
              </a:spcBef>
              <a:spcAft>
                <a:spcPts val="1350"/>
              </a:spcAft>
            </a:pPr>
            <a:r>
              <a:rPr lang="en-SG" sz="2400" b="1" dirty="0">
                <a:latin typeface="Graphik Bold" panose="020B0803030202060203" pitchFamily="34" charset="0"/>
              </a:rPr>
              <a:t>DA 231o Data Engineering at Scale </a:t>
            </a:r>
            <a:br>
              <a:rPr lang="en-SG" sz="2400" b="1" dirty="0">
                <a:latin typeface="Graphik Bold" panose="020B0803030202060203" pitchFamily="34" charset="0"/>
              </a:rPr>
            </a:br>
            <a:r>
              <a:rPr lang="en-US" sz="2400" i="1" dirty="0">
                <a:latin typeface="Graphik Regular" panose="020B0503030202060203" pitchFamily="34" charset="0"/>
              </a:rPr>
              <a:t>Course Project Presentation</a:t>
            </a:r>
            <a:br>
              <a:rPr lang="en-US" sz="2100" i="1" dirty="0">
                <a:latin typeface="Graphik Regular" panose="020B0503030202060203" pitchFamily="34" charset="0"/>
              </a:rPr>
            </a:br>
            <a:br>
              <a:rPr lang="en-US" sz="1800" i="1" dirty="0">
                <a:latin typeface="Graphik Regular" panose="020B0503030202060203" pitchFamily="34" charset="0"/>
              </a:rPr>
            </a:br>
            <a:r>
              <a:rPr lang="en-US" sz="2800" b="1" dirty="0">
                <a:latin typeface="Graphik Bold" panose="020B0803030202060203" pitchFamily="34" charset="0"/>
              </a:rPr>
              <a:t>Grid optimization with weather</a:t>
            </a:r>
            <a:endParaRPr lang="en-SG" sz="2700" b="1" dirty="0">
              <a:latin typeface="Graphik Bold" panose="020B08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1955338" y="1001173"/>
            <a:ext cx="1088792" cy="10329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2050588" y="4126379"/>
            <a:ext cx="5607512"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9633827" y="500487"/>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8836412" y="3347958"/>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3" name="Subtitle 5">
            <a:extLst>
              <a:ext uri="{FF2B5EF4-FFF2-40B4-BE49-F238E27FC236}">
                <a16:creationId xmlns:a16="http://schemas.microsoft.com/office/drawing/2014/main" id="{D5480749-82AF-F03F-1C0D-58404E7EB273}"/>
              </a:ext>
            </a:extLst>
          </p:cNvPr>
          <p:cNvSpPr>
            <a:spLocks noGrp="1"/>
          </p:cNvSpPr>
          <p:nvPr>
            <p:ph type="subTitle" idx="1"/>
          </p:nvPr>
        </p:nvSpPr>
        <p:spPr>
          <a:xfrm>
            <a:off x="1955007" y="4246961"/>
            <a:ext cx="6138863" cy="1541859"/>
          </a:xfrm>
        </p:spPr>
        <p:txBody>
          <a:bodyPr>
            <a:normAutofit/>
          </a:bodyPr>
          <a:lstStyle/>
          <a:p>
            <a:pPr>
              <a:spcBef>
                <a:spcPts val="0"/>
              </a:spcBef>
            </a:pPr>
            <a:r>
              <a:rPr lang="en-SG" b="1" spc="8" dirty="0">
                <a:latin typeface="Graphik Semibold" panose="020B0703030202060203" pitchFamily="34" charset="0"/>
              </a:rPr>
              <a:t>Chandan Kumar Singh, </a:t>
            </a:r>
            <a:r>
              <a:rPr lang="en-SG" spc="8" dirty="0">
                <a:latin typeface="Graphik Regular" panose="020B0503030202060203" pitchFamily="34" charset="0"/>
              </a:rPr>
              <a:t>IISC, </a:t>
            </a:r>
            <a:r>
              <a:rPr lang="en-IN" spc="8" dirty="0" err="1">
                <a:latin typeface="Graphik Regular" panose="020B0503030202060203" pitchFamily="34" charset="0"/>
              </a:rPr>
              <a:t>chandansingh@iisc.ac.in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Monika Tyagi, </a:t>
            </a:r>
            <a:r>
              <a:rPr lang="en-SG" spc="8" dirty="0">
                <a:latin typeface="Graphik Regular" panose="020B0503030202060203" pitchFamily="34" charset="0"/>
              </a:rPr>
              <a:t>IISC, </a:t>
            </a:r>
            <a:r>
              <a:rPr lang="en-SG" spc="8" dirty="0" err="1">
                <a:latin typeface="Graphik Regular" panose="020B0503030202060203" pitchFamily="34" charset="0"/>
              </a:rPr>
              <a:t>monikatyagi@iisc.ac.in</a:t>
            </a:r>
            <a:endParaRPr lang="en-SG" b="1" spc="8" dirty="0">
              <a:latin typeface="Graphik Semibold" panose="020B0703030202060203" pitchFamily="34" charset="0"/>
            </a:endParaRPr>
          </a:p>
          <a:p>
            <a:pPr>
              <a:spcBef>
                <a:spcPts val="0"/>
              </a:spcBef>
            </a:pPr>
            <a:r>
              <a:rPr lang="en-SG" b="1" spc="8" dirty="0">
                <a:latin typeface="Graphik Semibold" panose="020B0703030202060203" pitchFamily="34" charset="0"/>
              </a:rPr>
              <a:t>Mukesh Kumar Yadav, </a:t>
            </a:r>
            <a:r>
              <a:rPr lang="en-SG" spc="8" dirty="0">
                <a:latin typeface="Graphik Regular" panose="020B0503030202060203" pitchFamily="34" charset="0"/>
              </a:rPr>
              <a:t>IISC, </a:t>
            </a:r>
            <a:r>
              <a:rPr lang="en-SG" spc="8" dirty="0" err="1">
                <a:latin typeface="Graphik Regular" panose="020B0503030202060203" pitchFamily="34" charset="0"/>
              </a:rPr>
              <a:t>mukeshyadav@iisc.ac.in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Rishabh Mehrotra, </a:t>
            </a:r>
            <a:r>
              <a:rPr lang="en-SG" spc="8" dirty="0">
                <a:latin typeface="Graphik Regular" panose="020B0503030202060203" pitchFamily="34" charset="0"/>
              </a:rPr>
              <a:t>IISC, </a:t>
            </a:r>
            <a:r>
              <a:rPr lang="en-SG" spc="8" dirty="0" err="1">
                <a:latin typeface="Graphik Regular" panose="020B0503030202060203" pitchFamily="34" charset="0"/>
              </a:rPr>
              <a:t>rishabhmehro@iisc.ac.in</a:t>
            </a: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p:txBody>
      </p:sp>
    </p:spTree>
    <p:extLst>
      <p:ext uri="{BB962C8B-B14F-4D97-AF65-F5344CB8AC3E}">
        <p14:creationId xmlns:p14="http://schemas.microsoft.com/office/powerpoint/2010/main" val="84567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838199"/>
            <a:ext cx="4191000" cy="5338763"/>
          </a:xfrm>
        </p:spPr>
        <p:txBody>
          <a:bodyPr>
            <a:normAutofit/>
          </a:bodyPr>
          <a:lstStyle/>
          <a:p>
            <a:r>
              <a:t>Evaluation Approach</a:t>
            </a:r>
          </a:p>
        </p:txBody>
      </p:sp>
      <p:sp>
        <p:nvSpPr>
          <p:cNvPr id="3" name="Content Placeholder 2"/>
          <p:cNvSpPr>
            <a:spLocks noGrp="1"/>
          </p:cNvSpPr>
          <p:nvPr>
            <p:ph idx="1"/>
          </p:nvPr>
        </p:nvSpPr>
        <p:spPr>
          <a:xfrm>
            <a:off x="5302332" y="838199"/>
            <a:ext cx="6051468" cy="5338763"/>
          </a:xfrm>
        </p:spPr>
        <p:txBody>
          <a:bodyPr anchor="ctr">
            <a:normAutofit/>
          </a:bodyPr>
          <a:lstStyle/>
          <a:p>
            <a:r>
              <a:rPr lang="en-IN" sz="2000"/>
              <a:t>The machine learning models are trained on historical data and tested on unseen data. Baseline comparison with traditional models helps quantify improvements.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a:normAutofit/>
          </a:bodyPr>
          <a:lstStyle/>
          <a:p>
            <a:r>
              <a:rPr lang="en-IN" sz="4000"/>
              <a:t>Performance Metrics for Success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3BB8655-310B-A4CA-0799-206C61EAF68D}"/>
              </a:ext>
            </a:extLst>
          </p:cNvPr>
          <p:cNvGraphicFramePr>
            <a:graphicFrameLocks noGrp="1"/>
          </p:cNvGraphicFramePr>
          <p:nvPr>
            <p:ph idx="1"/>
            <p:extLst>
              <p:ext uri="{D42A27DB-BD31-4B8C-83A1-F6EECF244321}">
                <p14:modId xmlns:p14="http://schemas.microsoft.com/office/powerpoint/2010/main" val="358474244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5029" y="507160"/>
            <a:ext cx="2993571" cy="5438730"/>
          </a:xfrm>
        </p:spPr>
        <p:txBody>
          <a:bodyPr>
            <a:normAutofit/>
          </a:bodyPr>
          <a:lstStyle/>
          <a:p>
            <a:r>
              <a:rPr lang="en-IN" sz="3200"/>
              <a:t>Feature Metrics for Success</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102769F-3C43-EE9B-D960-4FCCC453940C}"/>
              </a:ext>
            </a:extLst>
          </p:cNvPr>
          <p:cNvGraphicFramePr>
            <a:graphicFrameLocks noGrp="1"/>
          </p:cNvGraphicFramePr>
          <p:nvPr>
            <p:ph idx="1"/>
            <p:extLst>
              <p:ext uri="{D42A27DB-BD31-4B8C-83A1-F6EECF244321}">
                <p14:modId xmlns:p14="http://schemas.microsoft.com/office/powerpoint/2010/main" val="385443510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System Design Considerations</a:t>
            </a:r>
          </a:p>
        </p:txBody>
      </p:sp>
      <p:graphicFrame>
        <p:nvGraphicFramePr>
          <p:cNvPr id="5" name="Content Placeholder 2">
            <a:extLst>
              <a:ext uri="{FF2B5EF4-FFF2-40B4-BE49-F238E27FC236}">
                <a16:creationId xmlns:a16="http://schemas.microsoft.com/office/drawing/2014/main" id="{74008D7A-9A87-41B0-32D9-E6B85BFA75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260878"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214802"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178532"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8967734"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129014"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2953476" y="3759740"/>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2904432"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336431"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3832698"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5564221"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180962"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183906"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5614241"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8643884"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p:nvPr/>
        </p:nvCxnSpPr>
        <p:spPr>
          <a:xfrm>
            <a:off x="1857983" y="3429000"/>
            <a:ext cx="924128" cy="627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p:nvPr/>
        </p:nvCxnSpPr>
        <p:spPr>
          <a:xfrm flipV="1">
            <a:off x="1643974" y="5564221"/>
            <a:ext cx="1001949" cy="282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stCxn id="14" idx="3"/>
          </p:cNvCxnSpPr>
          <p:nvPr/>
        </p:nvCxnSpPr>
        <p:spPr>
          <a:xfrm>
            <a:off x="3829776" y="4150265"/>
            <a:ext cx="1423160" cy="694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p:nvPr/>
        </p:nvCxnSpPr>
        <p:spPr>
          <a:xfrm flipV="1">
            <a:off x="4001141" y="5173696"/>
            <a:ext cx="1154519" cy="531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6770451"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377464"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0593421"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714331" y="3051969"/>
            <a:ext cx="4705350" cy="2590800"/>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517889" y="4883544"/>
            <a:ext cx="3876086" cy="1556907"/>
          </a:xfrm>
        </p:spPr>
        <p:txBody>
          <a:bodyPr anchor="ctr">
            <a:normAutofit/>
          </a:bodyPr>
          <a:lstStyle/>
          <a:p>
            <a:r>
              <a:rPr lang="en-US" sz="3200"/>
              <a:t>Read data from topic using spark streaming</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2"/>
          <a:stretch>
            <a:fillRect/>
          </a:stretch>
        </p:blipFill>
        <p:spPr>
          <a:xfrm>
            <a:off x="959205" y="1079705"/>
            <a:ext cx="10369645" cy="2436867"/>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162719" y="4883544"/>
            <a:ext cx="6586915" cy="1556907"/>
          </a:xfrm>
        </p:spPr>
        <p:txBody>
          <a:bodyPr anchor="ctr">
            <a:normAutofit/>
          </a:bodyPr>
          <a:lstStyle/>
          <a:p>
            <a:r>
              <a:rPr lang="en-US" sz="1800"/>
              <a:t>While reading using format parquet ( help scale) </a:t>
            </a:r>
          </a:p>
          <a:p>
            <a:r>
              <a:rPr lang="en-US" sz="1800"/>
              <a:t>Also partition by city name ( help scale) </a:t>
            </a:r>
          </a:p>
          <a:p>
            <a:r>
              <a:rPr lang="en-US" sz="1800"/>
              <a:t>Git Code Repo :</a:t>
            </a:r>
            <a:r>
              <a:rPr lang="en-US" sz="1800">
                <a:hlinkClick r:id="rId3"/>
              </a:rPr>
              <a:t>Link</a:t>
            </a:r>
            <a:endParaRPr lang="en-US" sz="1800"/>
          </a:p>
          <a:p>
            <a:endParaRPr lang="en-US" sz="1800"/>
          </a:p>
          <a:p>
            <a:endParaRPr lang="en-US" sz="1800"/>
          </a:p>
        </p:txBody>
      </p:sp>
    </p:spTree>
    <p:extLst>
      <p:ext uri="{BB962C8B-B14F-4D97-AF65-F5344CB8AC3E}">
        <p14:creationId xmlns:p14="http://schemas.microsoft.com/office/powerpoint/2010/main" val="259896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graphicFrame>
        <p:nvGraphicFramePr>
          <p:cNvPr id="10" name="Content Placeholder 3">
            <a:extLst>
              <a:ext uri="{FF2B5EF4-FFF2-40B4-BE49-F238E27FC236}">
                <a16:creationId xmlns:a16="http://schemas.microsoft.com/office/drawing/2014/main" id="{8FB7B3D6-1A5C-8998-CB23-91AFCCC39B76}"/>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259547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IN" sz="4100"/>
              <a:t>Introduction</a:t>
            </a:r>
          </a:p>
        </p:txBody>
      </p:sp>
      <p:cxnSp>
        <p:nvCxnSpPr>
          <p:cNvPr id="26" name="Straight Connector 2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r>
              <a:rPr lang="en-IN" sz="2400"/>
              <a:t>The optimization of energy grids is a critical challenge as power demand fluctuates significantly based on factors like weather conditions, economic activity, and changing energy sources. This project focuses on using weather forecasting and big data analytics to optimize grid performance.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838200" y="1364566"/>
            <a:ext cx="5042095" cy="5100173"/>
          </a:xfrm>
        </p:spPr>
        <p:txBody>
          <a:bodyPr anchor="t"/>
          <a:lstStyle/>
          <a:p>
            <a:r>
              <a:rPr lang="en-US" sz="3200" dirty="0">
                <a:latin typeface="+mn-lt"/>
                <a:ea typeface="+mn-ea"/>
                <a:cs typeface="+mn-cs"/>
              </a:rPr>
              <a:t>Grid</a:t>
            </a:r>
            <a:r>
              <a:rPr lang="en-US" sz="3200" dirty="0">
                <a:cs typeface="Arial" panose="020B0604020202020204" pitchFamily="34" charset="0"/>
              </a:rPr>
              <a:t> </a:t>
            </a:r>
            <a:r>
              <a:rPr lang="en-US" sz="3200" dirty="0">
                <a:latin typeface="+mn-lt"/>
                <a:ea typeface="+mn-ea"/>
                <a:cs typeface="+mn-cs"/>
              </a:rPr>
              <a:t>Data</a:t>
            </a:r>
            <a:br>
              <a:rPr lang="en-US" sz="3200" dirty="0">
                <a:cs typeface="Arial" panose="020B0604020202020204" pitchFamily="34" charset="0"/>
              </a:rPr>
            </a:br>
            <a:br>
              <a:rPr lang="en-US" dirty="0"/>
            </a:br>
            <a:br>
              <a:rPr lang="en-US" dirty="0"/>
            </a:br>
            <a:r>
              <a:rPr lang="en-US" sz="32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561512"/>
            <a:ext cx="5257800" cy="5100173"/>
          </a:xfrm>
        </p:spPr>
        <p:txBody>
          <a:bodyPr>
            <a:normAutofit lnSpcReduction="10000"/>
          </a:bodyPr>
          <a:lstStyle/>
          <a:p>
            <a:r>
              <a:rPr lang="en-GB" b="1" dirty="0"/>
              <a:t>Missing Values Check:</a:t>
            </a:r>
            <a:r>
              <a:rPr lang="en-GB" dirty="0"/>
              <a:t> We analysed both datasets (electricity and weather) to ensure data completeness.</a:t>
            </a:r>
          </a:p>
          <a:p>
            <a:r>
              <a:rPr lang="en-GB" b="1" dirty="0"/>
              <a:t>Observation:</a:t>
            </a:r>
            <a:r>
              <a:rPr lang="en-GB" dirty="0"/>
              <a:t> No missing values were found in any columns, indicating that both datasets are complete and ready for further preprocessing.</a:t>
            </a:r>
          </a:p>
          <a:p>
            <a:r>
              <a:rPr lang="en-GB" b="1" dirty="0"/>
              <a:t>Significance:</a:t>
            </a:r>
            <a:r>
              <a:rPr lang="en-GB" dirty="0"/>
              <a:t> Accurate data is critical for reliable forecasting models, and this step validates the integrity of our datasets.</a:t>
            </a:r>
            <a:endParaRPr lang="en-US"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838201" y="1977398"/>
            <a:ext cx="4629795" cy="918785"/>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838199" y="3581742"/>
            <a:ext cx="4629796" cy="70494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838200" y="4287667"/>
            <a:ext cx="4629796" cy="704948"/>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838200" y="4987850"/>
            <a:ext cx="4629796" cy="714475"/>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838199" y="5677197"/>
            <a:ext cx="2143424" cy="733527"/>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838200" y="365125"/>
            <a:ext cx="10515600" cy="999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300" b="1" dirty="0">
                <a:latin typeface="+mn-lt"/>
                <a:ea typeface="+mn-ea"/>
                <a:cs typeface="+mn-cs"/>
              </a:rPr>
              <a:t>Missing</a:t>
            </a:r>
            <a:r>
              <a:rPr lang="en-US" sz="4300" b="1" dirty="0">
                <a:latin typeface="+mn-lt"/>
                <a:ea typeface="+mn-ea"/>
                <a:cs typeface="Arial" panose="020B0604020202020204" pitchFamily="34" charset="0"/>
              </a:rPr>
              <a:t> </a:t>
            </a:r>
            <a:r>
              <a:rPr lang="en-US" sz="4300" b="1" dirty="0">
                <a:latin typeface="+mn-lt"/>
                <a:ea typeface="+mn-ea"/>
                <a:cs typeface="+mn-cs"/>
              </a:rPr>
              <a:t>Values</a:t>
            </a:r>
          </a:p>
        </p:txBody>
      </p:sp>
    </p:spTree>
    <p:extLst>
      <p:ext uri="{BB962C8B-B14F-4D97-AF65-F5344CB8AC3E}">
        <p14:creationId xmlns:p14="http://schemas.microsoft.com/office/powerpoint/2010/main" val="353813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normAutofit/>
          </a:bodyPr>
          <a:lstStyle/>
          <a:p>
            <a:pPr algn="ctr" defTabSz="457200"/>
            <a:r>
              <a:rPr dirty="0"/>
              <a:t>Forecasting Model Overview</a:t>
            </a:r>
          </a:p>
        </p:txBody>
      </p:sp>
      <p:sp>
        <p:nvSpPr>
          <p:cNvPr id="3" name="Content Placeholder 2"/>
          <p:cNvSpPr>
            <a:spLocks noGrp="1"/>
          </p:cNvSpPr>
          <p:nvPr>
            <p:ph idx="1"/>
          </p:nvPr>
        </p:nvSpPr>
        <p:spPr>
          <a:xfrm>
            <a:off x="838200" y="1491175"/>
            <a:ext cx="5257799" cy="4515730"/>
          </a:xfrm>
        </p:spPr>
        <p:txBody>
          <a:bodyPr>
            <a:normAutofit fontScale="92500" lnSpcReduction="20000"/>
          </a:bodyPr>
          <a:lstStyle/>
          <a:p>
            <a:pPr marL="0" indent="0" defTabSz="457200">
              <a:lnSpc>
                <a:spcPct val="100000"/>
              </a:lnSpc>
              <a:spcBef>
                <a:spcPct val="20000"/>
              </a:spcBef>
              <a:buFont typeface="Arial"/>
              <a:buNone/>
            </a:pPr>
            <a:r>
              <a:rPr sz="2000" b="1" dirty="0"/>
              <a:t>1. Historical Data Preparation:</a:t>
            </a:r>
            <a:endParaRPr lang="en-US" sz="2000" b="1" dirty="0"/>
          </a:p>
          <a:p>
            <a:pPr defTabSz="457200">
              <a:lnSpc>
                <a:spcPct val="100000"/>
              </a:lnSpc>
              <a:spcBef>
                <a:spcPct val="20000"/>
              </a:spcBef>
              <a:buFont typeface="Arial"/>
            </a:pPr>
            <a:r>
              <a:rPr sz="2000" dirty="0"/>
              <a:t>Data includes features like Temperature, Humidity, Wind Speed, and Consumption.</a:t>
            </a:r>
            <a:endParaRPr lang="en-US" sz="2000" dirty="0"/>
          </a:p>
          <a:p>
            <a:pPr defTabSz="457200">
              <a:lnSpc>
                <a:spcPct val="100000"/>
              </a:lnSpc>
              <a:spcBef>
                <a:spcPct val="20000"/>
              </a:spcBef>
              <a:buFont typeface="Arial"/>
            </a:pPr>
            <a:r>
              <a:rPr lang="en-GB" sz="2000" dirty="0"/>
              <a:t>Target variable: </a:t>
            </a:r>
            <a:r>
              <a:rPr lang="en-GB" sz="2000" dirty="0" err="1"/>
              <a:t>Avg</a:t>
            </a:r>
            <a:r>
              <a:rPr lang="en-GB" sz="2000" dirty="0"/>
              <a:t> Consumption (MW).</a:t>
            </a:r>
          </a:p>
          <a:p>
            <a:pPr marL="0" indent="0" defTabSz="457200">
              <a:lnSpc>
                <a:spcPct val="100000"/>
              </a:lnSpc>
              <a:spcBef>
                <a:spcPct val="20000"/>
              </a:spcBef>
              <a:buFont typeface="Arial"/>
              <a:buNone/>
            </a:pPr>
            <a:endParaRPr lang="en-US" sz="2000" dirty="0"/>
          </a:p>
          <a:p>
            <a:pPr marL="0" indent="0" defTabSz="457200">
              <a:lnSpc>
                <a:spcPct val="100000"/>
              </a:lnSpc>
              <a:spcBef>
                <a:spcPct val="20000"/>
              </a:spcBef>
              <a:buFont typeface="Arial"/>
              <a:buNone/>
            </a:pPr>
            <a:r>
              <a:rPr sz="2000" b="1" dirty="0"/>
              <a:t>2. Model Training:</a:t>
            </a:r>
            <a:endParaRPr lang="en-US" sz="2000" b="1" dirty="0"/>
          </a:p>
          <a:p>
            <a:pPr defTabSz="457200">
              <a:lnSpc>
                <a:spcPct val="100000"/>
              </a:lnSpc>
              <a:spcBef>
                <a:spcPct val="20000"/>
              </a:spcBef>
              <a:buFont typeface="Arial"/>
            </a:pPr>
            <a:r>
              <a:rPr sz="2000" dirty="0"/>
              <a:t>Split historical data into Train (80%) and Test (20%).</a:t>
            </a:r>
            <a:endParaRPr lang="en-US" sz="2000" dirty="0"/>
          </a:p>
          <a:p>
            <a:pPr defTabSz="457200">
              <a:lnSpc>
                <a:spcPct val="100000"/>
              </a:lnSpc>
              <a:spcBef>
                <a:spcPct val="20000"/>
              </a:spcBef>
              <a:buFont typeface="Arial"/>
            </a:pPr>
            <a:r>
              <a:rPr sz="2000" dirty="0"/>
              <a:t>Trained Gradient Boosted Tree (GBT) Regressor.</a:t>
            </a:r>
          </a:p>
          <a:p>
            <a:pPr defTabSz="457200">
              <a:lnSpc>
                <a:spcPct val="100000"/>
              </a:lnSpc>
              <a:spcBef>
                <a:spcPct val="20000"/>
              </a:spcBef>
              <a:buFont typeface="Arial"/>
            </a:pPr>
            <a:endParaRPr sz="2000" dirty="0"/>
          </a:p>
          <a:p>
            <a:pPr marL="0" indent="0" defTabSz="457200">
              <a:lnSpc>
                <a:spcPct val="100000"/>
              </a:lnSpc>
              <a:spcBef>
                <a:spcPct val="20000"/>
              </a:spcBef>
              <a:buFont typeface="Arial"/>
              <a:buNone/>
            </a:pPr>
            <a:r>
              <a:rPr sz="2000" b="1" dirty="0"/>
              <a:t>3. Forecasting:</a:t>
            </a:r>
            <a:endParaRPr lang="en-US" sz="2000" b="1" dirty="0"/>
          </a:p>
          <a:p>
            <a:pPr defTabSz="457200">
              <a:lnSpc>
                <a:spcPct val="100000"/>
              </a:lnSpc>
              <a:spcBef>
                <a:spcPct val="20000"/>
              </a:spcBef>
              <a:buFont typeface="Arial"/>
            </a:pPr>
            <a:r>
              <a:rPr sz="2000" dirty="0"/>
              <a:t>Generated future dates and derived features (e.g., Year, Month).</a:t>
            </a:r>
            <a:endParaRPr lang="en-US" sz="2000" dirty="0"/>
          </a:p>
          <a:p>
            <a:pPr defTabSz="457200">
              <a:lnSpc>
                <a:spcPct val="100000"/>
              </a:lnSpc>
              <a:spcBef>
                <a:spcPct val="20000"/>
              </a:spcBef>
              <a:buFont typeface="Arial"/>
            </a:pPr>
            <a:r>
              <a:rPr sz="2000" dirty="0"/>
              <a:t>Predicted Avg Consumption for the next 30 days using trained model.</a:t>
            </a:r>
          </a:p>
        </p:txBody>
      </p:sp>
      <p:pic>
        <p:nvPicPr>
          <p:cNvPr id="4" name="Picture 3" descr="forecast_example_chart.png"/>
          <p:cNvPicPr>
            <a:picLocks noChangeAspect="1"/>
          </p:cNvPicPr>
          <p:nvPr/>
        </p:nvPicPr>
        <p:blipFill>
          <a:blip r:embed="rId2"/>
          <a:stretch>
            <a:fillRect/>
          </a:stretch>
        </p:blipFill>
        <p:spPr>
          <a:xfrm>
            <a:off x="7052604" y="1786597"/>
            <a:ext cx="4301195" cy="40092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p:txBody>
          <a:bodyPr/>
          <a:lstStyle/>
          <a:p>
            <a:r>
              <a:rPr lang="en-US"/>
              <a:t>LSTM time series Model </a:t>
            </a:r>
            <a:endParaRPr lang="en-US" dirty="0"/>
          </a:p>
        </p:txBody>
      </p:sp>
      <p:graphicFrame>
        <p:nvGraphicFramePr>
          <p:cNvPr id="21" name="Content Placeholder 2">
            <a:extLst>
              <a:ext uri="{FF2B5EF4-FFF2-40B4-BE49-F238E27FC236}">
                <a16:creationId xmlns:a16="http://schemas.microsoft.com/office/drawing/2014/main" id="{91A231B7-8EAA-07BA-B197-39205B73D7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33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t>The integration of weather forecasting and big data analytics for energy grid optimization shows promise in addressing current energy management challenges by providing reliable, scalable, and efficient energy demand forecasts.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 ? </a:t>
            </a: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590966" y="3428999"/>
            <a:ext cx="4805691" cy="838831"/>
          </a:xfrm>
        </p:spPr>
        <p:txBody>
          <a:bodyPr vert="horz" lIns="91440" tIns="45720" rIns="91440" bIns="45720" rtlCol="0" anchor="b">
            <a:normAutofit/>
          </a:bodyPr>
          <a:lstStyle/>
          <a:p>
            <a:r>
              <a:rPr lang="en-US" sz="2000" b="1" kern="1200">
                <a:solidFill>
                  <a:schemeClr val="tx2"/>
                </a:solidFill>
                <a:latin typeface="+mn-lt"/>
                <a:ea typeface="+mn-ea"/>
                <a:cs typeface="+mn-cs"/>
              </a:rPr>
              <a:t>Thank You !!</a:t>
            </a:r>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anchor="b">
            <a:normAutofit/>
          </a:bodyPr>
          <a:lstStyle/>
          <a:p>
            <a:r>
              <a:rPr lang="en-IN" sz="5400"/>
              <a:t>Problem Definition</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0" y="2599509"/>
            <a:ext cx="10143668" cy="3435531"/>
          </a:xfrm>
        </p:spPr>
        <p:txBody>
          <a:bodyPr anchor="ctr">
            <a:normAutofit/>
          </a:bodyPr>
          <a:lstStyle/>
          <a:p>
            <a:r>
              <a:rPr lang="en-IN" sz="2400"/>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IN" sz="4800"/>
              <a:t>Problem Motivation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r>
              <a:rPr lang="en-IN" sz="2200"/>
              <a:t>Energy consumption is influenced by weather conditions such as temperature, humidity, and wind. Efficient grid optimization relies on precise demand forecasting to prevent energy shortages or overproduction.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Design Goals and Features</a:t>
            </a:r>
          </a:p>
        </p:txBody>
      </p:sp>
      <p:graphicFrame>
        <p:nvGraphicFramePr>
          <p:cNvPr id="17" name="Content Placeholder 2">
            <a:extLst>
              <a:ext uri="{FF2B5EF4-FFF2-40B4-BE49-F238E27FC236}">
                <a16:creationId xmlns:a16="http://schemas.microsoft.com/office/drawing/2014/main" id="{1D32EEC4-5034-AFA5-791C-76152FFA9C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a:solidFill>
                  <a:srgbClr val="FFFFFF"/>
                </a:solidFill>
              </a:rPr>
              <a:t>Approach and High-Level Design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t>The solution follows a three-stage pipeline: data ingestion, real-time processing, and predictive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rPr>
              <a:t>Data Ingestion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t>Data ingestion involves collecting historical weather data, real-time weather updates, and power consumption information from multiple sources, stored in distributed systems for efficient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IN" sz="3600">
                <a:solidFill>
                  <a:schemeClr val="tx2"/>
                </a:solidFill>
              </a:rPr>
              <a:t>Real-Time Processing</a:t>
            </a:r>
          </a:p>
        </p:txBody>
      </p:sp>
      <p:sp>
        <p:nvSpPr>
          <p:cNvPr id="3" name="Content Placeholder 2"/>
          <p:cNvSpPr>
            <a:spLocks noGrp="1"/>
          </p:cNvSpPr>
          <p:nvPr>
            <p:ph idx="1"/>
          </p:nvPr>
        </p:nvSpPr>
        <p:spPr>
          <a:xfrm>
            <a:off x="6172200" y="804672"/>
            <a:ext cx="5221224" cy="5230368"/>
          </a:xfrm>
        </p:spPr>
        <p:txBody>
          <a:bodyPr anchor="ctr">
            <a:normAutofit/>
          </a:bodyPr>
          <a:lstStyle/>
          <a:p>
            <a:r>
              <a:rPr lang="en-IN" sz="1800">
                <a:solidFill>
                  <a:schemeClr val="tx2"/>
                </a:solidFill>
              </a:rPr>
              <a:t>The system uses Apache Spark Streaming for real-time data processing, ensuring the latest weather changes are factored into demand forecasts immediately.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t>Prediction Models</a:t>
            </a:r>
          </a:p>
        </p:txBody>
      </p:sp>
      <p:sp>
        <p:nvSpPr>
          <p:cNvPr id="3" name="Content Placeholder 2"/>
          <p:cNvSpPr>
            <a:spLocks noGrp="1"/>
          </p:cNvSpPr>
          <p:nvPr>
            <p:ph idx="1"/>
          </p:nvPr>
        </p:nvSpPr>
        <p:spPr>
          <a:xfrm>
            <a:off x="6095999" y="713313"/>
            <a:ext cx="5257801" cy="5431376"/>
          </a:xfrm>
        </p:spPr>
        <p:txBody>
          <a:bodyPr anchor="ctr">
            <a:normAutofit/>
          </a:bodyPr>
          <a:lstStyle/>
          <a:p>
            <a:r>
              <a:rPr lang="en-IN" sz="2000"/>
              <a:t>Prediction models use machine learning algorithms, including ARIMA, Prophet, Gradient Boosting, Random Forests, and Neural Networks for enhanced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890</Words>
  <Application>Microsoft Office PowerPoint</Application>
  <PresentationFormat>Widescreen</PresentationFormat>
  <Paragraphs>116</Paragraphs>
  <Slides>27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Aptos</vt:lpstr>
      <vt:lpstr>Aptos Display</vt:lpstr>
      <vt:lpstr>Arial</vt:lpstr>
      <vt:lpstr>Calibri</vt:lpstr>
      <vt:lpstr>Graphik Bold</vt:lpstr>
      <vt:lpstr>Graphik Light</vt:lpstr>
      <vt:lpstr>Graphik Regular</vt:lpstr>
      <vt:lpstr>Graphik Semibold</vt:lpstr>
      <vt:lpstr>Graphik Thin</vt:lpstr>
      <vt:lpstr>Office Theme</vt:lpstr>
      <vt:lpstr>Retrospect</vt:lpstr>
      <vt:lpstr>DA 231o Data Engineering at Scale  Course Project Presentation  Grid optimization with weather</vt:lpstr>
      <vt:lpstr>Introduction</vt:lpstr>
      <vt:lpstr>Problem Definition</vt:lpstr>
      <vt:lpstr>Problem Motivation</vt:lpstr>
      <vt:lpstr>Design Goals and Features</vt:lpstr>
      <vt:lpstr>Approach and High-Level Design</vt:lpstr>
      <vt:lpstr>Data Ingestion</vt:lpstr>
      <vt:lpstr>Real-Time Processing</vt:lpstr>
      <vt:lpstr>Prediction Models</vt:lpstr>
      <vt:lpstr>Evaluation Approach</vt:lpstr>
      <vt:lpstr>Performance Metrics for Success</vt:lpstr>
      <vt:lpstr>Feature Metrics for Success</vt:lpstr>
      <vt:lpstr>System Design Considerations</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Rishabh Mehrotra</cp:lastModifiedBy>
  <cp:revision>15</cp:revision>
  <dcterms:created xsi:type="dcterms:W3CDTF">2024-12-04T20:16:07Z</dcterms:created>
  <dcterms:modified xsi:type="dcterms:W3CDTF">2024-12-05T17:47:03Z</dcterms:modified>
</cp:coreProperties>
</file>