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22C6-45B5-793F-5339-BB0995E7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4C3F-AADD-19BE-578E-EA634348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F6A9-3C4F-3772-B4AA-6E426EA0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D26D-E9ED-4356-FCC2-B31CFDD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C761-A2C7-D93B-E01B-3025362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DA1E-FAD2-FAA3-614C-97DFC857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46057-675C-C40F-E1AE-61AAE4935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76F0-D7EB-485B-B0F8-FAA46FD9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AF8D-F712-7410-D1F9-8E33415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565B-5F79-3339-43F3-58515AAC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EDF84-02EB-5621-3D67-5CEAD0D3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08D8E-08E0-1807-3FE6-01AC07A6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D4CD-88F5-917B-9457-6DE83645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CD39-197E-EF22-5F44-6E56A2DE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299F9-7FAB-E040-A652-5B7FE746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B667-4828-8AD1-5B96-BD39E9A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32D-281B-17B7-5363-58510575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7894-AAC0-8B92-80EC-456E07B0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3822-655F-7B14-9BFB-DB3C3DB4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EE74-B71E-0C48-8478-2246F0CF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7C3E-0672-318C-A9C8-FC0006B0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FDF6-1484-FDC6-5FF9-AF491C41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C963-0721-4609-B9CF-DE1FE8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E538-F263-E23A-B7EF-7812529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3BE3-2DA7-5B81-8E69-0B154413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6B10-8316-2C57-6DC1-CBB782D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7773-5EBD-668D-D852-E39A4FF53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FB02-F8F6-2AC5-C6BD-F94327BE6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5CAC4-8F00-4B2D-3FAE-493D3E9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697C-028E-8952-8216-D3F69C32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5719-511B-19F6-DFF3-F905F44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08D7-F0FF-9C02-72EA-D383BBD5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625C4-581C-DC32-8643-D20F5562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5D0AC-738C-56B3-13DE-C97FD01A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A260B-0757-DDC3-4213-83E6B996A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A9F2A-07C0-DCCD-F24B-BC6D8C2AB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D2AC4-F634-26FB-A390-18403B0E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84A9D-B455-0B2A-CF90-96A0F0AA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EBEB-571D-F7F7-F24F-64D4422D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1367-9C2B-054F-43A9-5C9B5603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FDDEA-52E9-336C-3309-8BDA3E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D364C-DA83-D34F-EEF4-6E88BD4D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1499A-E466-425D-737D-7E4E3E21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D447E-993E-2683-7149-24199CC4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6F75F-6AAB-33FA-7532-0CB7ACAD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8BF3-8122-36DF-F4C5-D51A2DE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307F-3694-7947-3C12-5B7B1894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6564-214E-DB77-515A-C29DEE48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F1EAC-8903-BCC3-ACD0-D8E26E10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2D21-4612-455C-76CC-4C9655B4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88EA-5CDF-39E2-4F60-68DEA152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80959-347A-BF01-FD9D-4004EA4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AAA6-8395-1B9F-8E8E-4AC02846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E31A3-4599-63C6-C32D-7DAB9BB9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8B28-47EC-982C-33BC-BCD8952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22FE-560C-6DAA-87FA-33C2C33F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090A-59CC-6CCD-6C85-4C44B128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D8EA-49FD-13F6-BE2A-46B76E46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AC889-F877-71EE-B025-EEAF7BED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FEF6-1EC1-FEA2-1C28-CB463B75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A1DB-0AC6-6760-F496-2C78F1ADF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D26D2-3556-45FC-B13E-3E27378A0F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A48D-8A6F-814E-AC75-F1829B5D5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81EC-3871-2846-1687-A5D1CD65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5DF42-A790-4813-A42D-C7174DA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monikatyagiisc/grid-optimization-with-weather/tree/main/cod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monikatyagiisc/grid-optimization-with-weather/tree/main/cod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D40E4-1E38-F69B-3C27-DB671F73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78" y="1350559"/>
            <a:ext cx="1388827" cy="721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ACB79-3300-6FF3-944E-1D09E900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02" y="1121097"/>
            <a:ext cx="1145058" cy="1180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0DF20-0507-AD05-F194-D54F3A0D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532" y="830768"/>
            <a:ext cx="1724025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A1C7E-C67B-9E40-0722-200A33981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734" y="1520888"/>
            <a:ext cx="876300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690171-2F57-2FA6-220E-B6E0D549D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14" y="2619376"/>
            <a:ext cx="1603138" cy="998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877248-324A-146A-285E-6D506D322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476" y="3759740"/>
            <a:ext cx="876300" cy="781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F754FF-3434-FDF1-A61E-0218667E8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432" y="5173696"/>
            <a:ext cx="876300" cy="7810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488218-2BA3-656E-58EC-3A7D2F14544D}"/>
              </a:ext>
            </a:extLst>
          </p:cNvPr>
          <p:cNvCxnSpPr/>
          <p:nvPr/>
        </p:nvCxnSpPr>
        <p:spPr>
          <a:xfrm flipV="1">
            <a:off x="1336431" y="1911413"/>
            <a:ext cx="803868" cy="538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E9E0F-77FB-FBF2-D926-5F6B5859C463}"/>
              </a:ext>
            </a:extLst>
          </p:cNvPr>
          <p:cNvCxnSpPr/>
          <p:nvPr/>
        </p:nvCxnSpPr>
        <p:spPr>
          <a:xfrm>
            <a:off x="3832698" y="1640393"/>
            <a:ext cx="262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EAFD8-337B-D2D5-CD6F-7339EC10C3B6}"/>
              </a:ext>
            </a:extLst>
          </p:cNvPr>
          <p:cNvCxnSpPr>
            <a:endCxn id="7" idx="1"/>
          </p:cNvCxnSpPr>
          <p:nvPr/>
        </p:nvCxnSpPr>
        <p:spPr>
          <a:xfrm>
            <a:off x="5564221" y="1640393"/>
            <a:ext cx="614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E7475-1E91-41B6-CAB9-5A8E75DB1E8F}"/>
              </a:ext>
            </a:extLst>
          </p:cNvPr>
          <p:cNvCxnSpPr/>
          <p:nvPr/>
        </p:nvCxnSpPr>
        <p:spPr>
          <a:xfrm>
            <a:off x="8180962" y="1640393"/>
            <a:ext cx="612842" cy="18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0941FE0-B65C-0E63-C9E5-EEE6DFCFB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06" y="4844273"/>
            <a:ext cx="1152525" cy="18192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8D37F8-58BC-92A1-3DC7-982E40CBF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241" y="4556063"/>
            <a:ext cx="8763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0B577-29CF-9730-AE9B-549717D84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3884" y="4458814"/>
            <a:ext cx="1524000" cy="10858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6FD011-F805-7EFA-BA98-C9856254B9D6}"/>
              </a:ext>
            </a:extLst>
          </p:cNvPr>
          <p:cNvCxnSpPr/>
          <p:nvPr/>
        </p:nvCxnSpPr>
        <p:spPr>
          <a:xfrm>
            <a:off x="1857983" y="3429000"/>
            <a:ext cx="924128" cy="627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F86427-4242-DCF5-EE03-003CC692DDBD}"/>
              </a:ext>
            </a:extLst>
          </p:cNvPr>
          <p:cNvCxnSpPr/>
          <p:nvPr/>
        </p:nvCxnSpPr>
        <p:spPr>
          <a:xfrm flipV="1">
            <a:off x="1643974" y="5564221"/>
            <a:ext cx="1001949" cy="282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72116-FF80-5FFD-C13D-91217E30553A}"/>
              </a:ext>
            </a:extLst>
          </p:cNvPr>
          <p:cNvCxnSpPr>
            <a:stCxn id="14" idx="3"/>
          </p:cNvCxnSpPr>
          <p:nvPr/>
        </p:nvCxnSpPr>
        <p:spPr>
          <a:xfrm>
            <a:off x="3829776" y="4150265"/>
            <a:ext cx="1423160" cy="69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BF43D6-F783-D73A-1E08-876F3E37A052}"/>
              </a:ext>
            </a:extLst>
          </p:cNvPr>
          <p:cNvCxnSpPr/>
          <p:nvPr/>
        </p:nvCxnSpPr>
        <p:spPr>
          <a:xfrm flipV="1">
            <a:off x="4001141" y="5173696"/>
            <a:ext cx="1154519" cy="531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09FA7B-293E-1847-4745-AF79F69BEDC7}"/>
              </a:ext>
            </a:extLst>
          </p:cNvPr>
          <p:cNvCxnSpPr/>
          <p:nvPr/>
        </p:nvCxnSpPr>
        <p:spPr>
          <a:xfrm>
            <a:off x="6770451" y="5001739"/>
            <a:ext cx="1536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0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B6D4-D991-A19D-3095-A784D8FA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to load data to Topic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9E06-AB68-ADAB-4EE2-DF52DB37D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Code Repo :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14E0C-31F6-C0F2-3E4D-590A7CDF11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Kafka Config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from </a:t>
            </a:r>
            <a:r>
              <a:rPr lang="en-US" sz="2000" b="1" dirty="0" err="1"/>
              <a:t>confluent_kafka</a:t>
            </a:r>
            <a:r>
              <a:rPr lang="en-US" sz="2000" b="1" dirty="0"/>
              <a:t> </a:t>
            </a:r>
            <a:r>
              <a:rPr lang="en-US" sz="2000" dirty="0"/>
              <a:t>import Producer</a:t>
            </a:r>
          </a:p>
          <a:p>
            <a:r>
              <a:rPr lang="en-US" sz="2000" dirty="0"/>
              <a:t>Producer send data to topic- ‘weather_0’</a:t>
            </a:r>
          </a:p>
          <a:p>
            <a:r>
              <a:rPr lang="en-US" sz="2000" dirty="0"/>
              <a:t>Create topics state wise 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( help scale) 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660AA-70E1-1F3F-D716-9324A411C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hit </a:t>
            </a:r>
            <a:r>
              <a:rPr lang="en-US" dirty="0" err="1"/>
              <a:t>openweater</a:t>
            </a:r>
            <a:r>
              <a:rPr lang="en-US" dirty="0"/>
              <a:t> API each timestamp with below parameter :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A5AC41-C3DA-E25D-EF79-0B7D1B3A1E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14331" y="3051969"/>
            <a:ext cx="4705350" cy="25908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66FF2-0AF5-C5C9-DACB-4C96AE35A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1" y="3051969"/>
            <a:ext cx="659130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4F0BC1-D7F8-713B-4C33-8EA2666B7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01" y="5721975"/>
            <a:ext cx="7810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3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C075-5AF0-41B2-2A48-0CBFBE9E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7204"/>
          </a:xfrm>
        </p:spPr>
        <p:txBody>
          <a:bodyPr/>
          <a:lstStyle/>
          <a:p>
            <a:r>
              <a:rPr lang="en-US" dirty="0"/>
              <a:t>It Actually start sending data to weather_0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EFFE1-1BA7-7114-CA3B-7332BF27D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78" y="1582329"/>
            <a:ext cx="11128443" cy="52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FBAB21-675B-D2C9-48DF-09CD8C23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4" y="1"/>
            <a:ext cx="4130904" cy="194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3A13E2-0DE6-0ABD-45B6-B14502AA2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09" y="0"/>
            <a:ext cx="3527754" cy="442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5BA73-04AC-4C54-66A2-B4CF4AF1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73" y="2651511"/>
            <a:ext cx="3012355" cy="4251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1FC6A-C577-6F6B-1829-BE014189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070" y="1647930"/>
            <a:ext cx="3904930" cy="48046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272B7-13A7-08A0-DB80-C5ACCECB9C6E}"/>
              </a:ext>
            </a:extLst>
          </p:cNvPr>
          <p:cNvCxnSpPr/>
          <p:nvPr/>
        </p:nvCxnSpPr>
        <p:spPr>
          <a:xfrm>
            <a:off x="4441371" y="1567543"/>
            <a:ext cx="761938" cy="8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DBA70-2A8E-7948-821F-4E6797B3AA4A}"/>
              </a:ext>
            </a:extLst>
          </p:cNvPr>
          <p:cNvCxnSpPr/>
          <p:nvPr/>
        </p:nvCxnSpPr>
        <p:spPr>
          <a:xfrm flipH="1">
            <a:off x="3618689" y="4421275"/>
            <a:ext cx="1584620" cy="987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EA9EA2-D2CB-B21D-60A1-AE332CCD9679}"/>
              </a:ext>
            </a:extLst>
          </p:cNvPr>
          <p:cNvCxnSpPr>
            <a:cxnSpLocks/>
          </p:cNvCxnSpPr>
          <p:nvPr/>
        </p:nvCxnSpPr>
        <p:spPr>
          <a:xfrm flipV="1">
            <a:off x="4095345" y="5739319"/>
            <a:ext cx="4191725" cy="47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630D-E779-7851-CA5E-63630A5C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topic using spark </a:t>
            </a:r>
            <a:r>
              <a:rPr lang="en-US" dirty="0" err="1"/>
              <a:t>streming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4F10-C6D3-5583-2D58-39B0F551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While reading using format parquet </a:t>
            </a:r>
            <a:r>
              <a:rPr lang="en-US" sz="1000" dirty="0">
                <a:solidFill>
                  <a:srgbClr val="FF0000"/>
                </a:solidFill>
              </a:rPr>
              <a:t>( help scale) </a:t>
            </a:r>
          </a:p>
          <a:p>
            <a:r>
              <a:rPr lang="en-US" sz="2400" dirty="0"/>
              <a:t>Also partition by city name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1000" dirty="0">
                <a:solidFill>
                  <a:srgbClr val="FF0000"/>
                </a:solidFill>
              </a:rPr>
              <a:t>( help scale)</a:t>
            </a:r>
            <a:r>
              <a:rPr lang="en-US" sz="1000" dirty="0"/>
              <a:t> </a:t>
            </a:r>
          </a:p>
          <a:p>
            <a:r>
              <a:rPr lang="en-US" sz="2000" dirty="0"/>
              <a:t>Git Code Repo :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7AB7-B384-52D5-F493-2C88AB589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64" y="2996120"/>
            <a:ext cx="11649872" cy="28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232-8A23-40FA-03A3-3E3F5CE3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A950-CF65-58FB-54E7-CA37CFFBE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74D5-7B33-8FE1-4D6D-8CDD9DE9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Failed to create new </a:t>
            </a:r>
            <a:r>
              <a:rPr lang="en-US" sz="2000" dirty="0" err="1"/>
              <a:t>KafkaAdminClient</a:t>
            </a:r>
            <a:endParaRPr lang="en-US" sz="2000" dirty="0"/>
          </a:p>
          <a:p>
            <a:r>
              <a:rPr lang="en-US" sz="2000" dirty="0"/>
              <a:t>getting error -Py4JJavaError: An error occurred while calling o39.load. </a:t>
            </a:r>
          </a:p>
          <a:p>
            <a:r>
              <a:rPr lang="en-US" sz="2000" dirty="0"/>
              <a:t>Main Data was stored only in  value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03F4F-BD45-AB84-C979-C3271EBAA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Solution to the Problem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9215-945E-BA38-A04D-5CC0369BE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20447" cy="3684588"/>
          </a:xfrm>
        </p:spPr>
        <p:txBody>
          <a:bodyPr>
            <a:normAutofit/>
          </a:bodyPr>
          <a:lstStyle/>
          <a:p>
            <a:r>
              <a:rPr lang="en-US" sz="2000" dirty="0"/>
              <a:t>While creating spark session set jar  </a:t>
            </a:r>
            <a:r>
              <a:rPr lang="en-US" sz="1000" b="1" dirty="0"/>
              <a:t>config("</a:t>
            </a:r>
            <a:r>
              <a:rPr lang="en-US" sz="1000" b="1" dirty="0" err="1"/>
              <a:t>spark.jars.packages</a:t>
            </a:r>
            <a:r>
              <a:rPr lang="en-US" sz="1000" b="1" dirty="0"/>
              <a:t>", "org.apache.spark:spark-sql-kafka-0-10_2.12:3.2.0,org.apache.kafka:kafka-clients:3.5.2") \</a:t>
            </a:r>
          </a:p>
          <a:p>
            <a:r>
              <a:rPr lang="en-US" sz="2000" dirty="0"/>
              <a:t>Also pass right Kafka </a:t>
            </a:r>
            <a:r>
              <a:rPr lang="en-US" sz="2000" dirty="0" err="1"/>
              <a:t>bootstrap.servers</a:t>
            </a:r>
            <a:r>
              <a:rPr lang="en-US" sz="2000" dirty="0"/>
              <a:t> and </a:t>
            </a:r>
            <a:r>
              <a:rPr lang="en-US" sz="2000" dirty="0" err="1"/>
              <a:t>kafka</a:t>
            </a:r>
            <a:r>
              <a:rPr lang="en-US" sz="2000" dirty="0"/>
              <a:t> topic while  </a:t>
            </a:r>
            <a:r>
              <a:rPr lang="en-US" sz="2000" b="1" dirty="0" err="1"/>
              <a:t>spark.readStream</a:t>
            </a:r>
            <a:endParaRPr lang="en-US" sz="2000" b="1" dirty="0"/>
          </a:p>
          <a:p>
            <a:r>
              <a:rPr lang="en-US" sz="2000" b="1" dirty="0"/>
              <a:t>Cast</a:t>
            </a:r>
            <a:r>
              <a:rPr lang="en-US" sz="2000" dirty="0"/>
              <a:t> value to string and then use </a:t>
            </a:r>
            <a:r>
              <a:rPr lang="en-US" sz="2000" dirty="0" err="1"/>
              <a:t>from_jsom</a:t>
            </a:r>
            <a:r>
              <a:rPr lang="en-US" sz="2000" dirty="0"/>
              <a:t> to take Json data and use explode to </a:t>
            </a:r>
            <a:r>
              <a:rPr lang="en-US" sz="2000" b="1" dirty="0"/>
              <a:t>flatten</a:t>
            </a:r>
            <a:r>
              <a:rPr lang="en-US" sz="2000" dirty="0"/>
              <a:t> the </a:t>
            </a:r>
            <a:r>
              <a:rPr lang="en-US" sz="2000" dirty="0" err="1"/>
              <a:t>json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47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Kafka to load data to Topic </vt:lpstr>
      <vt:lpstr>It Actually start sending data to weather_0</vt:lpstr>
      <vt:lpstr>PowerPoint Presentation</vt:lpstr>
      <vt:lpstr>Read data from topic using spark streming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5</cp:revision>
  <dcterms:created xsi:type="dcterms:W3CDTF">2024-12-04T20:16:07Z</dcterms:created>
  <dcterms:modified xsi:type="dcterms:W3CDTF">2024-12-05T06:04:31Z</dcterms:modified>
</cp:coreProperties>
</file>