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1607" r:id="rId3"/>
    <p:sldId id="272" r:id="rId4"/>
    <p:sldId id="273" r:id="rId5"/>
    <p:sldId id="274" r:id="rId6"/>
    <p:sldId id="275" r:id="rId7"/>
    <p:sldId id="276" r:id="rId8"/>
    <p:sldId id="262" r:id="rId9"/>
    <p:sldId id="277" r:id="rId10"/>
    <p:sldId id="264" r:id="rId11"/>
    <p:sldId id="278" r:id="rId12"/>
    <p:sldId id="279" r:id="rId13"/>
    <p:sldId id="267" r:id="rId14"/>
    <p:sldId id="280" r:id="rId15"/>
    <p:sldId id="257" r:id="rId16"/>
    <p:sldId id="258" r:id="rId17"/>
    <p:sldId id="260" r:id="rId18"/>
    <p:sldId id="259" r:id="rId19"/>
    <p:sldId id="263" r:id="rId20"/>
    <p:sldId id="261" r:id="rId21"/>
    <p:sldId id="271" r:id="rId22"/>
    <p:sldId id="268" r:id="rId23"/>
    <p:sldId id="269" r:id="rId24"/>
    <p:sldId id="270" r:id="rId25"/>
    <p:sldId id="281"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94635"/>
  </p:normalViewPr>
  <p:slideViewPr>
    <p:cSldViewPr snapToGrid="0">
      <p:cViewPr varScale="1">
        <p:scale>
          <a:sx n="89" d="100"/>
          <a:sy n="89" d="100"/>
        </p:scale>
        <p:origin x="168"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svg"/><Relationship Id="rId7" Type="http://schemas.openxmlformats.org/officeDocument/2006/relationships/image" Target="../media/image40.svg"/><Relationship Id="rId2" Type="http://schemas.openxmlformats.org/officeDocument/2006/relationships/image" Target="../media/image35.png"/><Relationship Id="rId1" Type="http://schemas.openxmlformats.org/officeDocument/2006/relationships/hyperlink" Target="https://github.com/monikatyagiisc/grid-optimization-with-weather/blob/main/code/TensorFlowWeatherModelLSTM.ipynb" TargetMode="Externa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 Id="rId9" Type="http://schemas.openxmlformats.org/officeDocument/2006/relationships/image" Target="../media/image4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hyperlink" Target="https://github.com/monikatyagiisc/grid-optimization-with-weather/blob/main/code/TensorFlowWeatherModelLSTM.ipynb" TargetMode="External"/><Relationship Id="rId7" Type="http://schemas.openxmlformats.org/officeDocument/2006/relationships/image" Target="../media/image40.sv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 Id="rId9"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F51BDB-9E2C-408E-B69F-00EA73DBF2D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682A534-6C1E-4245-89DD-A4F981046150}">
      <dgm:prSet/>
      <dgm:spPr/>
      <dgm:t>
        <a:bodyPr/>
        <a:lstStyle/>
        <a:p>
          <a:r>
            <a:rPr lang="en-US"/>
            <a:t>- Accurate Power Demand Forecasting</a:t>
          </a:r>
        </a:p>
      </dgm:t>
    </dgm:pt>
    <dgm:pt modelId="{26C0A7F5-3023-473F-B109-DEE204506BF5}" type="parTrans" cxnId="{F5FC32EF-0C23-49A9-ACDF-4B5EBF4A398E}">
      <dgm:prSet/>
      <dgm:spPr/>
      <dgm:t>
        <a:bodyPr/>
        <a:lstStyle/>
        <a:p>
          <a:endParaRPr lang="en-US"/>
        </a:p>
      </dgm:t>
    </dgm:pt>
    <dgm:pt modelId="{3CFAE1ED-798A-4D79-B970-9C0D6095921E}" type="sibTrans" cxnId="{F5FC32EF-0C23-49A9-ACDF-4B5EBF4A398E}">
      <dgm:prSet/>
      <dgm:spPr/>
      <dgm:t>
        <a:bodyPr/>
        <a:lstStyle/>
        <a:p>
          <a:endParaRPr lang="en-US"/>
        </a:p>
      </dgm:t>
    </dgm:pt>
    <dgm:pt modelId="{7526A548-0F23-4AD8-B370-F1D60FC3178D}">
      <dgm:prSet/>
      <dgm:spPr/>
      <dgm:t>
        <a:bodyPr/>
        <a:lstStyle/>
        <a:p>
          <a:r>
            <a:rPr lang="en-US"/>
            <a:t>- Scalability</a:t>
          </a:r>
        </a:p>
      </dgm:t>
    </dgm:pt>
    <dgm:pt modelId="{205D5587-7F98-4CE7-9796-245ADDF69DCC}" type="parTrans" cxnId="{F578C3FA-C787-4274-B4BD-2F448C8B6CF8}">
      <dgm:prSet/>
      <dgm:spPr/>
      <dgm:t>
        <a:bodyPr/>
        <a:lstStyle/>
        <a:p>
          <a:endParaRPr lang="en-US"/>
        </a:p>
      </dgm:t>
    </dgm:pt>
    <dgm:pt modelId="{179CA2A6-241F-4DEF-96CB-E50635E7A6AE}" type="sibTrans" cxnId="{F578C3FA-C787-4274-B4BD-2F448C8B6CF8}">
      <dgm:prSet/>
      <dgm:spPr/>
      <dgm:t>
        <a:bodyPr/>
        <a:lstStyle/>
        <a:p>
          <a:endParaRPr lang="en-US"/>
        </a:p>
      </dgm:t>
    </dgm:pt>
    <dgm:pt modelId="{1E35DE73-F9ED-4FBA-94F1-94F3EE6E62E1}">
      <dgm:prSet/>
      <dgm:spPr/>
      <dgm:t>
        <a:bodyPr/>
        <a:lstStyle/>
        <a:p>
          <a:r>
            <a:rPr lang="en-US"/>
            <a:t>- Resilience and Fault Tolerance</a:t>
          </a:r>
        </a:p>
      </dgm:t>
    </dgm:pt>
    <dgm:pt modelId="{CCA7AF5C-3654-4CB1-AEBD-9A093E8E9AE6}" type="parTrans" cxnId="{98789F23-C806-4C1E-9FF3-89F7B393E4ED}">
      <dgm:prSet/>
      <dgm:spPr/>
      <dgm:t>
        <a:bodyPr/>
        <a:lstStyle/>
        <a:p>
          <a:endParaRPr lang="en-US"/>
        </a:p>
      </dgm:t>
    </dgm:pt>
    <dgm:pt modelId="{27089D19-2722-415F-9B47-54AA2569B770}" type="sibTrans" cxnId="{98789F23-C806-4C1E-9FF3-89F7B393E4ED}">
      <dgm:prSet/>
      <dgm:spPr/>
      <dgm:t>
        <a:bodyPr/>
        <a:lstStyle/>
        <a:p>
          <a:endParaRPr lang="en-US"/>
        </a:p>
      </dgm:t>
    </dgm:pt>
    <dgm:pt modelId="{89A529D9-8DF5-4C7E-86D6-BD62DDA65A30}">
      <dgm:prSet/>
      <dgm:spPr/>
      <dgm:t>
        <a:bodyPr/>
        <a:lstStyle/>
        <a:p>
          <a:r>
            <a:rPr lang="en-US"/>
            <a:t>- Energy Efficiency Optimization</a:t>
          </a:r>
        </a:p>
      </dgm:t>
    </dgm:pt>
    <dgm:pt modelId="{358E578A-B279-4722-91E3-E073A436916A}" type="parTrans" cxnId="{C5BB8D6F-92CD-4AE5-B22B-3442D779B354}">
      <dgm:prSet/>
      <dgm:spPr/>
      <dgm:t>
        <a:bodyPr/>
        <a:lstStyle/>
        <a:p>
          <a:endParaRPr lang="en-US"/>
        </a:p>
      </dgm:t>
    </dgm:pt>
    <dgm:pt modelId="{36F7A8D9-6107-41D5-A4BD-0FC6FAA9F82B}" type="sibTrans" cxnId="{C5BB8D6F-92CD-4AE5-B22B-3442D779B354}">
      <dgm:prSet/>
      <dgm:spPr/>
      <dgm:t>
        <a:bodyPr/>
        <a:lstStyle/>
        <a:p>
          <a:endParaRPr lang="en-US"/>
        </a:p>
      </dgm:t>
    </dgm:pt>
    <dgm:pt modelId="{D76FEAC3-DEDC-464C-9A2E-B26A120A53B0}">
      <dgm:prSet/>
      <dgm:spPr/>
      <dgm:t>
        <a:bodyPr/>
        <a:lstStyle/>
        <a:p>
          <a:r>
            <a:rPr lang="en-US"/>
            <a:t>- Energy Source Optimization</a:t>
          </a:r>
        </a:p>
      </dgm:t>
    </dgm:pt>
    <dgm:pt modelId="{8014F141-7713-4C94-AE27-0C4B024497AB}" type="parTrans" cxnId="{985CB82E-51A5-4454-9017-0D99DF8DD9E1}">
      <dgm:prSet/>
      <dgm:spPr/>
      <dgm:t>
        <a:bodyPr/>
        <a:lstStyle/>
        <a:p>
          <a:endParaRPr lang="en-US"/>
        </a:p>
      </dgm:t>
    </dgm:pt>
    <dgm:pt modelId="{8A924725-E223-48F3-A3B1-5B9B27B37C02}" type="sibTrans" cxnId="{985CB82E-51A5-4454-9017-0D99DF8DD9E1}">
      <dgm:prSet/>
      <dgm:spPr/>
      <dgm:t>
        <a:bodyPr/>
        <a:lstStyle/>
        <a:p>
          <a:endParaRPr lang="en-US"/>
        </a:p>
      </dgm:t>
    </dgm:pt>
    <dgm:pt modelId="{2BEA63DC-AE09-466F-A525-D394D1883A56}">
      <dgm:prSet/>
      <dgm:spPr/>
      <dgm:t>
        <a:bodyPr/>
        <a:lstStyle/>
        <a:p>
          <a:r>
            <a:rPr lang="en-US"/>
            <a:t>- Seasonal Adjustments</a:t>
          </a:r>
        </a:p>
      </dgm:t>
    </dgm:pt>
    <dgm:pt modelId="{2B1D8F75-6FA5-4A6D-8DF1-E7002D07A6D7}" type="parTrans" cxnId="{A22B8E4C-B48C-4D15-8F2F-AD9B888806E9}">
      <dgm:prSet/>
      <dgm:spPr/>
      <dgm:t>
        <a:bodyPr/>
        <a:lstStyle/>
        <a:p>
          <a:endParaRPr lang="en-US"/>
        </a:p>
      </dgm:t>
    </dgm:pt>
    <dgm:pt modelId="{80DF1EB3-CEE3-4B54-974D-7FA84C7D088D}" type="sibTrans" cxnId="{A22B8E4C-B48C-4D15-8F2F-AD9B888806E9}">
      <dgm:prSet/>
      <dgm:spPr/>
      <dgm:t>
        <a:bodyPr/>
        <a:lstStyle/>
        <a:p>
          <a:endParaRPr lang="en-US"/>
        </a:p>
      </dgm:t>
    </dgm:pt>
    <dgm:pt modelId="{A83F943E-A412-404B-8B5F-CF3FD64C7CDB}" type="pres">
      <dgm:prSet presAssocID="{CCF51BDB-9E2C-408E-B69F-00EA73DBF2D6}" presName="linear" presStyleCnt="0">
        <dgm:presLayoutVars>
          <dgm:animLvl val="lvl"/>
          <dgm:resizeHandles val="exact"/>
        </dgm:presLayoutVars>
      </dgm:prSet>
      <dgm:spPr/>
    </dgm:pt>
    <dgm:pt modelId="{2EC6D451-8000-6442-8F66-62FEEFEEA8CA}" type="pres">
      <dgm:prSet presAssocID="{E682A534-6C1E-4245-89DD-A4F981046150}" presName="parentText" presStyleLbl="node1" presStyleIdx="0" presStyleCnt="6">
        <dgm:presLayoutVars>
          <dgm:chMax val="0"/>
          <dgm:bulletEnabled val="1"/>
        </dgm:presLayoutVars>
      </dgm:prSet>
      <dgm:spPr/>
    </dgm:pt>
    <dgm:pt modelId="{57462405-7CD5-6A4D-9DA4-1AAD5C62852A}" type="pres">
      <dgm:prSet presAssocID="{3CFAE1ED-798A-4D79-B970-9C0D6095921E}" presName="spacer" presStyleCnt="0"/>
      <dgm:spPr/>
    </dgm:pt>
    <dgm:pt modelId="{221256ED-366C-444D-94DA-16F72ED97965}" type="pres">
      <dgm:prSet presAssocID="{7526A548-0F23-4AD8-B370-F1D60FC3178D}" presName="parentText" presStyleLbl="node1" presStyleIdx="1" presStyleCnt="6">
        <dgm:presLayoutVars>
          <dgm:chMax val="0"/>
          <dgm:bulletEnabled val="1"/>
        </dgm:presLayoutVars>
      </dgm:prSet>
      <dgm:spPr/>
    </dgm:pt>
    <dgm:pt modelId="{A6202A61-58D1-F640-817B-C9E89164E657}" type="pres">
      <dgm:prSet presAssocID="{179CA2A6-241F-4DEF-96CB-E50635E7A6AE}" presName="spacer" presStyleCnt="0"/>
      <dgm:spPr/>
    </dgm:pt>
    <dgm:pt modelId="{6D176841-D12A-6840-BA49-EC946BB2DAB0}" type="pres">
      <dgm:prSet presAssocID="{1E35DE73-F9ED-4FBA-94F1-94F3EE6E62E1}" presName="parentText" presStyleLbl="node1" presStyleIdx="2" presStyleCnt="6">
        <dgm:presLayoutVars>
          <dgm:chMax val="0"/>
          <dgm:bulletEnabled val="1"/>
        </dgm:presLayoutVars>
      </dgm:prSet>
      <dgm:spPr/>
    </dgm:pt>
    <dgm:pt modelId="{0DC6B359-8EB5-D647-A709-0A5BDFDE5B20}" type="pres">
      <dgm:prSet presAssocID="{27089D19-2722-415F-9B47-54AA2569B770}" presName="spacer" presStyleCnt="0"/>
      <dgm:spPr/>
    </dgm:pt>
    <dgm:pt modelId="{A2CC01A4-1A3C-F244-BF3C-62D4DD57BD9C}" type="pres">
      <dgm:prSet presAssocID="{89A529D9-8DF5-4C7E-86D6-BD62DDA65A30}" presName="parentText" presStyleLbl="node1" presStyleIdx="3" presStyleCnt="6">
        <dgm:presLayoutVars>
          <dgm:chMax val="0"/>
          <dgm:bulletEnabled val="1"/>
        </dgm:presLayoutVars>
      </dgm:prSet>
      <dgm:spPr/>
    </dgm:pt>
    <dgm:pt modelId="{5F187976-130B-6C42-B9DD-2D4CFC267E73}" type="pres">
      <dgm:prSet presAssocID="{36F7A8D9-6107-41D5-A4BD-0FC6FAA9F82B}" presName="spacer" presStyleCnt="0"/>
      <dgm:spPr/>
    </dgm:pt>
    <dgm:pt modelId="{24D54352-18EC-804C-B521-EE378470B03A}" type="pres">
      <dgm:prSet presAssocID="{D76FEAC3-DEDC-464C-9A2E-B26A120A53B0}" presName="parentText" presStyleLbl="node1" presStyleIdx="4" presStyleCnt="6">
        <dgm:presLayoutVars>
          <dgm:chMax val="0"/>
          <dgm:bulletEnabled val="1"/>
        </dgm:presLayoutVars>
      </dgm:prSet>
      <dgm:spPr/>
    </dgm:pt>
    <dgm:pt modelId="{FB6D96E5-27D8-F947-B35A-B1BECDC57861}" type="pres">
      <dgm:prSet presAssocID="{8A924725-E223-48F3-A3B1-5B9B27B37C02}" presName="spacer" presStyleCnt="0"/>
      <dgm:spPr/>
    </dgm:pt>
    <dgm:pt modelId="{B0980241-52FB-FB4B-AD58-3A75A4BF3DEC}" type="pres">
      <dgm:prSet presAssocID="{2BEA63DC-AE09-466F-A525-D394D1883A56}" presName="parentText" presStyleLbl="node1" presStyleIdx="5" presStyleCnt="6">
        <dgm:presLayoutVars>
          <dgm:chMax val="0"/>
          <dgm:bulletEnabled val="1"/>
        </dgm:presLayoutVars>
      </dgm:prSet>
      <dgm:spPr/>
    </dgm:pt>
  </dgm:ptLst>
  <dgm:cxnLst>
    <dgm:cxn modelId="{375B0F10-86CE-BA45-888A-D90EB1438DF1}" type="presOf" srcId="{D76FEAC3-DEDC-464C-9A2E-B26A120A53B0}" destId="{24D54352-18EC-804C-B521-EE378470B03A}" srcOrd="0" destOrd="0" presId="urn:microsoft.com/office/officeart/2005/8/layout/vList2"/>
    <dgm:cxn modelId="{98789F23-C806-4C1E-9FF3-89F7B393E4ED}" srcId="{CCF51BDB-9E2C-408E-B69F-00EA73DBF2D6}" destId="{1E35DE73-F9ED-4FBA-94F1-94F3EE6E62E1}" srcOrd="2" destOrd="0" parTransId="{CCA7AF5C-3654-4CB1-AEBD-9A093E8E9AE6}" sibTransId="{27089D19-2722-415F-9B47-54AA2569B770}"/>
    <dgm:cxn modelId="{985CB82E-51A5-4454-9017-0D99DF8DD9E1}" srcId="{CCF51BDB-9E2C-408E-B69F-00EA73DBF2D6}" destId="{D76FEAC3-DEDC-464C-9A2E-B26A120A53B0}" srcOrd="4" destOrd="0" parTransId="{8014F141-7713-4C94-AE27-0C4B024497AB}" sibTransId="{8A924725-E223-48F3-A3B1-5B9B27B37C02}"/>
    <dgm:cxn modelId="{C8AEDF33-286C-CF4F-BCEC-F3FA8B39FAE3}" type="presOf" srcId="{CCF51BDB-9E2C-408E-B69F-00EA73DBF2D6}" destId="{A83F943E-A412-404B-8B5F-CF3FD64C7CDB}" srcOrd="0" destOrd="0" presId="urn:microsoft.com/office/officeart/2005/8/layout/vList2"/>
    <dgm:cxn modelId="{8BD8B83A-B24E-7B43-9BFF-298ECA7F2646}" type="presOf" srcId="{1E35DE73-F9ED-4FBA-94F1-94F3EE6E62E1}" destId="{6D176841-D12A-6840-BA49-EC946BB2DAB0}" srcOrd="0" destOrd="0" presId="urn:microsoft.com/office/officeart/2005/8/layout/vList2"/>
    <dgm:cxn modelId="{A22B8E4C-B48C-4D15-8F2F-AD9B888806E9}" srcId="{CCF51BDB-9E2C-408E-B69F-00EA73DBF2D6}" destId="{2BEA63DC-AE09-466F-A525-D394D1883A56}" srcOrd="5" destOrd="0" parTransId="{2B1D8F75-6FA5-4A6D-8DF1-E7002D07A6D7}" sibTransId="{80DF1EB3-CEE3-4B54-974D-7FA84C7D088D}"/>
    <dgm:cxn modelId="{C5BB8D6F-92CD-4AE5-B22B-3442D779B354}" srcId="{CCF51BDB-9E2C-408E-B69F-00EA73DBF2D6}" destId="{89A529D9-8DF5-4C7E-86D6-BD62DDA65A30}" srcOrd="3" destOrd="0" parTransId="{358E578A-B279-4722-91E3-E073A436916A}" sibTransId="{36F7A8D9-6107-41D5-A4BD-0FC6FAA9F82B}"/>
    <dgm:cxn modelId="{2708B291-5EAF-EE4D-869F-408DBE9EF8A1}" type="presOf" srcId="{89A529D9-8DF5-4C7E-86D6-BD62DDA65A30}" destId="{A2CC01A4-1A3C-F244-BF3C-62D4DD57BD9C}" srcOrd="0" destOrd="0" presId="urn:microsoft.com/office/officeart/2005/8/layout/vList2"/>
    <dgm:cxn modelId="{9D426296-A8C4-4F46-A850-80F3CF9F07A9}" type="presOf" srcId="{E682A534-6C1E-4245-89DD-A4F981046150}" destId="{2EC6D451-8000-6442-8F66-62FEEFEEA8CA}" srcOrd="0" destOrd="0" presId="urn:microsoft.com/office/officeart/2005/8/layout/vList2"/>
    <dgm:cxn modelId="{3A8A91B9-3C69-644D-8AB8-2365C57CEE11}" type="presOf" srcId="{7526A548-0F23-4AD8-B370-F1D60FC3178D}" destId="{221256ED-366C-444D-94DA-16F72ED97965}" srcOrd="0" destOrd="0" presId="urn:microsoft.com/office/officeart/2005/8/layout/vList2"/>
    <dgm:cxn modelId="{408DB9E6-7A9D-C143-B80D-BD7CAD5C490E}" type="presOf" srcId="{2BEA63DC-AE09-466F-A525-D394D1883A56}" destId="{B0980241-52FB-FB4B-AD58-3A75A4BF3DEC}" srcOrd="0" destOrd="0" presId="urn:microsoft.com/office/officeart/2005/8/layout/vList2"/>
    <dgm:cxn modelId="{F5FC32EF-0C23-49A9-ACDF-4B5EBF4A398E}" srcId="{CCF51BDB-9E2C-408E-B69F-00EA73DBF2D6}" destId="{E682A534-6C1E-4245-89DD-A4F981046150}" srcOrd="0" destOrd="0" parTransId="{26C0A7F5-3023-473F-B109-DEE204506BF5}" sibTransId="{3CFAE1ED-798A-4D79-B970-9C0D6095921E}"/>
    <dgm:cxn modelId="{F578C3FA-C787-4274-B4BD-2F448C8B6CF8}" srcId="{CCF51BDB-9E2C-408E-B69F-00EA73DBF2D6}" destId="{7526A548-0F23-4AD8-B370-F1D60FC3178D}" srcOrd="1" destOrd="0" parTransId="{205D5587-7F98-4CE7-9796-245ADDF69DCC}" sibTransId="{179CA2A6-241F-4DEF-96CB-E50635E7A6AE}"/>
    <dgm:cxn modelId="{71A225D6-9811-4742-9670-9CA4A5F9C3A4}" type="presParOf" srcId="{A83F943E-A412-404B-8B5F-CF3FD64C7CDB}" destId="{2EC6D451-8000-6442-8F66-62FEEFEEA8CA}" srcOrd="0" destOrd="0" presId="urn:microsoft.com/office/officeart/2005/8/layout/vList2"/>
    <dgm:cxn modelId="{7AF4B992-5BED-D740-A034-04E7B3E8AFA3}" type="presParOf" srcId="{A83F943E-A412-404B-8B5F-CF3FD64C7CDB}" destId="{57462405-7CD5-6A4D-9DA4-1AAD5C62852A}" srcOrd="1" destOrd="0" presId="urn:microsoft.com/office/officeart/2005/8/layout/vList2"/>
    <dgm:cxn modelId="{EA493D1B-3E9E-8F43-9D9D-AB9A575FE684}" type="presParOf" srcId="{A83F943E-A412-404B-8B5F-CF3FD64C7CDB}" destId="{221256ED-366C-444D-94DA-16F72ED97965}" srcOrd="2" destOrd="0" presId="urn:microsoft.com/office/officeart/2005/8/layout/vList2"/>
    <dgm:cxn modelId="{141AE0B1-A163-FB49-BFEB-2CE968638FF3}" type="presParOf" srcId="{A83F943E-A412-404B-8B5F-CF3FD64C7CDB}" destId="{A6202A61-58D1-F640-817B-C9E89164E657}" srcOrd="3" destOrd="0" presId="urn:microsoft.com/office/officeart/2005/8/layout/vList2"/>
    <dgm:cxn modelId="{1FDACE98-BC0B-FC4A-A5D5-0398FC0B166A}" type="presParOf" srcId="{A83F943E-A412-404B-8B5F-CF3FD64C7CDB}" destId="{6D176841-D12A-6840-BA49-EC946BB2DAB0}" srcOrd="4" destOrd="0" presId="urn:microsoft.com/office/officeart/2005/8/layout/vList2"/>
    <dgm:cxn modelId="{BC6A3FB1-4CCF-EE4E-B035-8BE383240361}" type="presParOf" srcId="{A83F943E-A412-404B-8B5F-CF3FD64C7CDB}" destId="{0DC6B359-8EB5-D647-A709-0A5BDFDE5B20}" srcOrd="5" destOrd="0" presId="urn:microsoft.com/office/officeart/2005/8/layout/vList2"/>
    <dgm:cxn modelId="{CB0BE98C-0A64-554A-8656-504FD558F122}" type="presParOf" srcId="{A83F943E-A412-404B-8B5F-CF3FD64C7CDB}" destId="{A2CC01A4-1A3C-F244-BF3C-62D4DD57BD9C}" srcOrd="6" destOrd="0" presId="urn:microsoft.com/office/officeart/2005/8/layout/vList2"/>
    <dgm:cxn modelId="{18339675-A0C6-0A4F-B3D9-BA0BFCB52271}" type="presParOf" srcId="{A83F943E-A412-404B-8B5F-CF3FD64C7CDB}" destId="{5F187976-130B-6C42-B9DD-2D4CFC267E73}" srcOrd="7" destOrd="0" presId="urn:microsoft.com/office/officeart/2005/8/layout/vList2"/>
    <dgm:cxn modelId="{CD2BAFFC-18AA-8641-87BF-281C9B4CED42}" type="presParOf" srcId="{A83F943E-A412-404B-8B5F-CF3FD64C7CDB}" destId="{24D54352-18EC-804C-B521-EE378470B03A}" srcOrd="8" destOrd="0" presId="urn:microsoft.com/office/officeart/2005/8/layout/vList2"/>
    <dgm:cxn modelId="{BCEAEA34-AFCD-6A4E-90D1-48DA4A279818}" type="presParOf" srcId="{A83F943E-A412-404B-8B5F-CF3FD64C7CDB}" destId="{FB6D96E5-27D8-F947-B35A-B1BECDC57861}" srcOrd="9" destOrd="0" presId="urn:microsoft.com/office/officeart/2005/8/layout/vList2"/>
    <dgm:cxn modelId="{9AFB07A7-EACD-D54C-8FD8-F4609BEB0739}" type="presParOf" srcId="{A83F943E-A412-404B-8B5F-CF3FD64C7CDB}" destId="{B0980241-52FB-FB4B-AD58-3A75A4BF3DE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C3E29F-11D2-48AF-B71C-8D546EF6B0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4BAB1C-2D3B-4A4E-B5BA-3D5D3FBDEE37}">
      <dgm:prSet/>
      <dgm:spPr/>
      <dgm:t>
        <a:bodyPr/>
        <a:lstStyle/>
        <a:p>
          <a:r>
            <a:rPr lang="en-US"/>
            <a:t>- Prediction Accuracy (RMSE, MAPE)</a:t>
          </a:r>
        </a:p>
      </dgm:t>
    </dgm:pt>
    <dgm:pt modelId="{6D0D8478-DE77-45AF-9A93-001880DB5A7D}" type="parTrans" cxnId="{9016BF14-B1F4-45C6-9C82-94F469243533}">
      <dgm:prSet/>
      <dgm:spPr/>
      <dgm:t>
        <a:bodyPr/>
        <a:lstStyle/>
        <a:p>
          <a:endParaRPr lang="en-US"/>
        </a:p>
      </dgm:t>
    </dgm:pt>
    <dgm:pt modelId="{32244362-9DAE-4986-B455-E8485FC61C48}" type="sibTrans" cxnId="{9016BF14-B1F4-45C6-9C82-94F469243533}">
      <dgm:prSet/>
      <dgm:spPr/>
      <dgm:t>
        <a:bodyPr/>
        <a:lstStyle/>
        <a:p>
          <a:endParaRPr lang="en-US"/>
        </a:p>
      </dgm:t>
    </dgm:pt>
    <dgm:pt modelId="{C4C28D56-836D-47C1-B6A7-227A5374DFF6}">
      <dgm:prSet/>
      <dgm:spPr/>
      <dgm:t>
        <a:bodyPr/>
        <a:lstStyle/>
        <a:p>
          <a:r>
            <a:rPr lang="en-US"/>
            <a:t>- Latency</a:t>
          </a:r>
        </a:p>
      </dgm:t>
    </dgm:pt>
    <dgm:pt modelId="{8CA2E5E7-07EC-4F51-A43B-5108540CAA15}" type="parTrans" cxnId="{7ACEEE59-E048-4FA8-92C1-70F3B74B2374}">
      <dgm:prSet/>
      <dgm:spPr/>
      <dgm:t>
        <a:bodyPr/>
        <a:lstStyle/>
        <a:p>
          <a:endParaRPr lang="en-US"/>
        </a:p>
      </dgm:t>
    </dgm:pt>
    <dgm:pt modelId="{61E2684C-C6A8-4D61-87DF-4A5B879E2261}" type="sibTrans" cxnId="{7ACEEE59-E048-4FA8-92C1-70F3B74B2374}">
      <dgm:prSet/>
      <dgm:spPr/>
      <dgm:t>
        <a:bodyPr/>
        <a:lstStyle/>
        <a:p>
          <a:endParaRPr lang="en-US"/>
        </a:p>
      </dgm:t>
    </dgm:pt>
    <dgm:pt modelId="{1DD79530-FC5C-4522-A79C-37D87B493B16}">
      <dgm:prSet/>
      <dgm:spPr/>
      <dgm:t>
        <a:bodyPr/>
        <a:lstStyle/>
        <a:p>
          <a:r>
            <a:rPr lang="en-US"/>
            <a:t>- Scalability</a:t>
          </a:r>
        </a:p>
      </dgm:t>
    </dgm:pt>
    <dgm:pt modelId="{1E6BA9C4-B864-413B-9DF9-04A0FDBF3C0A}" type="parTrans" cxnId="{B2EE4BDF-DAE0-49DD-9CD1-B73D06287719}">
      <dgm:prSet/>
      <dgm:spPr/>
      <dgm:t>
        <a:bodyPr/>
        <a:lstStyle/>
        <a:p>
          <a:endParaRPr lang="en-US"/>
        </a:p>
      </dgm:t>
    </dgm:pt>
    <dgm:pt modelId="{282CF501-0DF0-45BA-B71D-A158FFA15DDF}" type="sibTrans" cxnId="{B2EE4BDF-DAE0-49DD-9CD1-B73D06287719}">
      <dgm:prSet/>
      <dgm:spPr/>
      <dgm:t>
        <a:bodyPr/>
        <a:lstStyle/>
        <a:p>
          <a:endParaRPr lang="en-US"/>
        </a:p>
      </dgm:t>
    </dgm:pt>
    <dgm:pt modelId="{3557AD28-DD1E-474A-87E0-AB7A663F66C6}" type="pres">
      <dgm:prSet presAssocID="{45C3E29F-11D2-48AF-B71C-8D546EF6B0A0}" presName="root" presStyleCnt="0">
        <dgm:presLayoutVars>
          <dgm:dir/>
          <dgm:resizeHandles val="exact"/>
        </dgm:presLayoutVars>
      </dgm:prSet>
      <dgm:spPr/>
    </dgm:pt>
    <dgm:pt modelId="{C62D3EE3-42CE-4D45-AE94-EC8EA2F02EE0}" type="pres">
      <dgm:prSet presAssocID="{5D4BAB1C-2D3B-4A4E-B5BA-3D5D3FBDEE37}" presName="compNode" presStyleCnt="0"/>
      <dgm:spPr/>
    </dgm:pt>
    <dgm:pt modelId="{D15D1966-0E85-48A8-9529-0397D8004983}" type="pres">
      <dgm:prSet presAssocID="{5D4BAB1C-2D3B-4A4E-B5BA-3D5D3FBDEE37}" presName="bgRect" presStyleLbl="bgShp" presStyleIdx="0" presStyleCnt="3"/>
      <dgm:spPr/>
    </dgm:pt>
    <dgm:pt modelId="{A5AE8A74-6CF2-455B-B8E4-71DEC41F2D56}" type="pres">
      <dgm:prSet presAssocID="{5D4BAB1C-2D3B-4A4E-B5BA-3D5D3FBDEE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DC49101A-4F8B-4314-A822-CC708A15770E}" type="pres">
      <dgm:prSet presAssocID="{5D4BAB1C-2D3B-4A4E-B5BA-3D5D3FBDEE37}" presName="spaceRect" presStyleCnt="0"/>
      <dgm:spPr/>
    </dgm:pt>
    <dgm:pt modelId="{54B167F8-EA04-46DD-8FF1-F2D785209F2D}" type="pres">
      <dgm:prSet presAssocID="{5D4BAB1C-2D3B-4A4E-B5BA-3D5D3FBDEE37}" presName="parTx" presStyleLbl="revTx" presStyleIdx="0" presStyleCnt="3">
        <dgm:presLayoutVars>
          <dgm:chMax val="0"/>
          <dgm:chPref val="0"/>
        </dgm:presLayoutVars>
      </dgm:prSet>
      <dgm:spPr/>
    </dgm:pt>
    <dgm:pt modelId="{C5D6ED13-EEA4-475F-9F67-D708CCC42536}" type="pres">
      <dgm:prSet presAssocID="{32244362-9DAE-4986-B455-E8485FC61C48}" presName="sibTrans" presStyleCnt="0"/>
      <dgm:spPr/>
    </dgm:pt>
    <dgm:pt modelId="{4FDAABFF-BA61-4710-A117-211B3432A872}" type="pres">
      <dgm:prSet presAssocID="{C4C28D56-836D-47C1-B6A7-227A5374DFF6}" presName="compNode" presStyleCnt="0"/>
      <dgm:spPr/>
    </dgm:pt>
    <dgm:pt modelId="{C651B724-61A0-40EB-B7AB-30E0E39B83BD}" type="pres">
      <dgm:prSet presAssocID="{C4C28D56-836D-47C1-B6A7-227A5374DFF6}" presName="bgRect" presStyleLbl="bgShp" presStyleIdx="1" presStyleCnt="3"/>
      <dgm:spPr/>
    </dgm:pt>
    <dgm:pt modelId="{ABD07AB0-3B69-42F9-9328-71A6ABCB2294}" type="pres">
      <dgm:prSet presAssocID="{C4C28D56-836D-47C1-B6A7-227A5374DFF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Finished"/>
        </a:ext>
      </dgm:extLst>
    </dgm:pt>
    <dgm:pt modelId="{6BD911EB-9A49-4805-A528-9FDF923E36FF}" type="pres">
      <dgm:prSet presAssocID="{C4C28D56-836D-47C1-B6A7-227A5374DFF6}" presName="spaceRect" presStyleCnt="0"/>
      <dgm:spPr/>
    </dgm:pt>
    <dgm:pt modelId="{7F90A554-BF47-43E6-BF04-2BC4ED74E5EF}" type="pres">
      <dgm:prSet presAssocID="{C4C28D56-836D-47C1-B6A7-227A5374DFF6}" presName="parTx" presStyleLbl="revTx" presStyleIdx="1" presStyleCnt="3">
        <dgm:presLayoutVars>
          <dgm:chMax val="0"/>
          <dgm:chPref val="0"/>
        </dgm:presLayoutVars>
      </dgm:prSet>
      <dgm:spPr/>
    </dgm:pt>
    <dgm:pt modelId="{1756303B-4FEB-4A7E-8BD9-16BAD75DDC34}" type="pres">
      <dgm:prSet presAssocID="{61E2684C-C6A8-4D61-87DF-4A5B879E2261}" presName="sibTrans" presStyleCnt="0"/>
      <dgm:spPr/>
    </dgm:pt>
    <dgm:pt modelId="{E6A8E8CA-6995-40C7-BA20-E4AC4E777F90}" type="pres">
      <dgm:prSet presAssocID="{1DD79530-FC5C-4522-A79C-37D87B493B16}" presName="compNode" presStyleCnt="0"/>
      <dgm:spPr/>
    </dgm:pt>
    <dgm:pt modelId="{94F68758-9758-4F37-A827-E782950886A5}" type="pres">
      <dgm:prSet presAssocID="{1DD79530-FC5C-4522-A79C-37D87B493B16}" presName="bgRect" presStyleLbl="bgShp" presStyleIdx="2" presStyleCnt="3"/>
      <dgm:spPr/>
    </dgm:pt>
    <dgm:pt modelId="{BA579309-FC3C-4FD9-9FFE-C2463BEC5098}" type="pres">
      <dgm:prSet presAssocID="{1DD79530-FC5C-4522-A79C-37D87B493B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A858D37F-518E-40CB-9598-127CD8FF80BB}" type="pres">
      <dgm:prSet presAssocID="{1DD79530-FC5C-4522-A79C-37D87B493B16}" presName="spaceRect" presStyleCnt="0"/>
      <dgm:spPr/>
    </dgm:pt>
    <dgm:pt modelId="{6FED804F-DEF9-4FA8-A453-A9E5B85FB7E9}" type="pres">
      <dgm:prSet presAssocID="{1DD79530-FC5C-4522-A79C-37D87B493B16}" presName="parTx" presStyleLbl="revTx" presStyleIdx="2" presStyleCnt="3">
        <dgm:presLayoutVars>
          <dgm:chMax val="0"/>
          <dgm:chPref val="0"/>
        </dgm:presLayoutVars>
      </dgm:prSet>
      <dgm:spPr/>
    </dgm:pt>
  </dgm:ptLst>
  <dgm:cxnLst>
    <dgm:cxn modelId="{9016BF14-B1F4-45C6-9C82-94F469243533}" srcId="{45C3E29F-11D2-48AF-B71C-8D546EF6B0A0}" destId="{5D4BAB1C-2D3B-4A4E-B5BA-3D5D3FBDEE37}" srcOrd="0" destOrd="0" parTransId="{6D0D8478-DE77-45AF-9A93-001880DB5A7D}" sibTransId="{32244362-9DAE-4986-B455-E8485FC61C48}"/>
    <dgm:cxn modelId="{E5B86220-903B-45EA-AA5B-72011DF101C8}" type="presOf" srcId="{45C3E29F-11D2-48AF-B71C-8D546EF6B0A0}" destId="{3557AD28-DD1E-474A-87E0-AB7A663F66C6}" srcOrd="0" destOrd="0" presId="urn:microsoft.com/office/officeart/2018/2/layout/IconVerticalSolidList"/>
    <dgm:cxn modelId="{427E6F20-AD33-465E-BCB3-E1E017B2D1D4}" type="presOf" srcId="{C4C28D56-836D-47C1-B6A7-227A5374DFF6}" destId="{7F90A554-BF47-43E6-BF04-2BC4ED74E5EF}" srcOrd="0" destOrd="0" presId="urn:microsoft.com/office/officeart/2018/2/layout/IconVerticalSolidList"/>
    <dgm:cxn modelId="{CD97E132-7B6B-43D9-8F18-E76FE7D0A5CF}" type="presOf" srcId="{1DD79530-FC5C-4522-A79C-37D87B493B16}" destId="{6FED804F-DEF9-4FA8-A453-A9E5B85FB7E9}" srcOrd="0" destOrd="0" presId="urn:microsoft.com/office/officeart/2018/2/layout/IconVerticalSolidList"/>
    <dgm:cxn modelId="{7ACEEE59-E048-4FA8-92C1-70F3B74B2374}" srcId="{45C3E29F-11D2-48AF-B71C-8D546EF6B0A0}" destId="{C4C28D56-836D-47C1-B6A7-227A5374DFF6}" srcOrd="1" destOrd="0" parTransId="{8CA2E5E7-07EC-4F51-A43B-5108540CAA15}" sibTransId="{61E2684C-C6A8-4D61-87DF-4A5B879E2261}"/>
    <dgm:cxn modelId="{9C6A9F70-1663-4F82-BCA5-681B013ED043}" type="presOf" srcId="{5D4BAB1C-2D3B-4A4E-B5BA-3D5D3FBDEE37}" destId="{54B167F8-EA04-46DD-8FF1-F2D785209F2D}" srcOrd="0" destOrd="0" presId="urn:microsoft.com/office/officeart/2018/2/layout/IconVerticalSolidList"/>
    <dgm:cxn modelId="{B2EE4BDF-DAE0-49DD-9CD1-B73D06287719}" srcId="{45C3E29F-11D2-48AF-B71C-8D546EF6B0A0}" destId="{1DD79530-FC5C-4522-A79C-37D87B493B16}" srcOrd="2" destOrd="0" parTransId="{1E6BA9C4-B864-413B-9DF9-04A0FDBF3C0A}" sibTransId="{282CF501-0DF0-45BA-B71D-A158FFA15DDF}"/>
    <dgm:cxn modelId="{1AAC35C5-9CB5-4335-98D1-256ACDA407D7}" type="presParOf" srcId="{3557AD28-DD1E-474A-87E0-AB7A663F66C6}" destId="{C62D3EE3-42CE-4D45-AE94-EC8EA2F02EE0}" srcOrd="0" destOrd="0" presId="urn:microsoft.com/office/officeart/2018/2/layout/IconVerticalSolidList"/>
    <dgm:cxn modelId="{1463E54F-996C-4E72-95A8-2FBA4F2C39F5}" type="presParOf" srcId="{C62D3EE3-42CE-4D45-AE94-EC8EA2F02EE0}" destId="{D15D1966-0E85-48A8-9529-0397D8004983}" srcOrd="0" destOrd="0" presId="urn:microsoft.com/office/officeart/2018/2/layout/IconVerticalSolidList"/>
    <dgm:cxn modelId="{4C78C166-207B-4D40-920E-4B73E13CE0ED}" type="presParOf" srcId="{C62D3EE3-42CE-4D45-AE94-EC8EA2F02EE0}" destId="{A5AE8A74-6CF2-455B-B8E4-71DEC41F2D56}" srcOrd="1" destOrd="0" presId="urn:microsoft.com/office/officeart/2018/2/layout/IconVerticalSolidList"/>
    <dgm:cxn modelId="{6E37F80A-A149-48FC-BA2A-046143E53BA1}" type="presParOf" srcId="{C62D3EE3-42CE-4D45-AE94-EC8EA2F02EE0}" destId="{DC49101A-4F8B-4314-A822-CC708A15770E}" srcOrd="2" destOrd="0" presId="urn:microsoft.com/office/officeart/2018/2/layout/IconVerticalSolidList"/>
    <dgm:cxn modelId="{65A695F1-0E4E-46C0-B9E7-2400F01231B2}" type="presParOf" srcId="{C62D3EE3-42CE-4D45-AE94-EC8EA2F02EE0}" destId="{54B167F8-EA04-46DD-8FF1-F2D785209F2D}" srcOrd="3" destOrd="0" presId="urn:microsoft.com/office/officeart/2018/2/layout/IconVerticalSolidList"/>
    <dgm:cxn modelId="{78105DBC-5FF4-4ABE-9421-0495D4317607}" type="presParOf" srcId="{3557AD28-DD1E-474A-87E0-AB7A663F66C6}" destId="{C5D6ED13-EEA4-475F-9F67-D708CCC42536}" srcOrd="1" destOrd="0" presId="urn:microsoft.com/office/officeart/2018/2/layout/IconVerticalSolidList"/>
    <dgm:cxn modelId="{C881333C-3A53-4A99-8B07-8358E315CC43}" type="presParOf" srcId="{3557AD28-DD1E-474A-87E0-AB7A663F66C6}" destId="{4FDAABFF-BA61-4710-A117-211B3432A872}" srcOrd="2" destOrd="0" presId="urn:microsoft.com/office/officeart/2018/2/layout/IconVerticalSolidList"/>
    <dgm:cxn modelId="{69935CF4-BD0E-419A-A968-11B349B1E45B}" type="presParOf" srcId="{4FDAABFF-BA61-4710-A117-211B3432A872}" destId="{C651B724-61A0-40EB-B7AB-30E0E39B83BD}" srcOrd="0" destOrd="0" presId="urn:microsoft.com/office/officeart/2018/2/layout/IconVerticalSolidList"/>
    <dgm:cxn modelId="{0752B360-A757-40AD-8B91-58EA904D6A9D}" type="presParOf" srcId="{4FDAABFF-BA61-4710-A117-211B3432A872}" destId="{ABD07AB0-3B69-42F9-9328-71A6ABCB2294}" srcOrd="1" destOrd="0" presId="urn:microsoft.com/office/officeart/2018/2/layout/IconVerticalSolidList"/>
    <dgm:cxn modelId="{80213862-BD13-4B8E-B922-116D59F10F1C}" type="presParOf" srcId="{4FDAABFF-BA61-4710-A117-211B3432A872}" destId="{6BD911EB-9A49-4805-A528-9FDF923E36FF}" srcOrd="2" destOrd="0" presId="urn:microsoft.com/office/officeart/2018/2/layout/IconVerticalSolidList"/>
    <dgm:cxn modelId="{7F4C54F1-1FDE-4543-A01F-635A7C881517}" type="presParOf" srcId="{4FDAABFF-BA61-4710-A117-211B3432A872}" destId="{7F90A554-BF47-43E6-BF04-2BC4ED74E5EF}" srcOrd="3" destOrd="0" presId="urn:microsoft.com/office/officeart/2018/2/layout/IconVerticalSolidList"/>
    <dgm:cxn modelId="{F2E7EFA1-C183-4216-B0B7-06AB7AA861D5}" type="presParOf" srcId="{3557AD28-DD1E-474A-87E0-AB7A663F66C6}" destId="{1756303B-4FEB-4A7E-8BD9-16BAD75DDC34}" srcOrd="3" destOrd="0" presId="urn:microsoft.com/office/officeart/2018/2/layout/IconVerticalSolidList"/>
    <dgm:cxn modelId="{B30D12CA-6B9D-408D-8626-51B63EF32A6F}" type="presParOf" srcId="{3557AD28-DD1E-474A-87E0-AB7A663F66C6}" destId="{E6A8E8CA-6995-40C7-BA20-E4AC4E777F90}" srcOrd="4" destOrd="0" presId="urn:microsoft.com/office/officeart/2018/2/layout/IconVerticalSolidList"/>
    <dgm:cxn modelId="{62D20B65-F3F0-43EC-BD0B-612CA5F4E216}" type="presParOf" srcId="{E6A8E8CA-6995-40C7-BA20-E4AC4E777F90}" destId="{94F68758-9758-4F37-A827-E782950886A5}" srcOrd="0" destOrd="0" presId="urn:microsoft.com/office/officeart/2018/2/layout/IconVerticalSolidList"/>
    <dgm:cxn modelId="{A09576B7-E19D-4CF6-B4C2-CE0950713080}" type="presParOf" srcId="{E6A8E8CA-6995-40C7-BA20-E4AC4E777F90}" destId="{BA579309-FC3C-4FD9-9FFE-C2463BEC5098}" srcOrd="1" destOrd="0" presId="urn:microsoft.com/office/officeart/2018/2/layout/IconVerticalSolidList"/>
    <dgm:cxn modelId="{6642682A-112F-4121-BB99-576531D04D7F}" type="presParOf" srcId="{E6A8E8CA-6995-40C7-BA20-E4AC4E777F90}" destId="{A858D37F-518E-40CB-9598-127CD8FF80BB}" srcOrd="2" destOrd="0" presId="urn:microsoft.com/office/officeart/2018/2/layout/IconVerticalSolidList"/>
    <dgm:cxn modelId="{E27B31BA-3050-41F4-ACE8-358C25B8B387}" type="presParOf" srcId="{E6A8E8CA-6995-40C7-BA20-E4AC4E777F90}" destId="{6FED804F-DEF9-4FA8-A453-A9E5B85FB7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4991C3-7E73-4DB0-A10A-DAA6F2A42F8F}"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2465F16-FFE7-47AD-A199-611A6B986F55}">
      <dgm:prSet/>
      <dgm:spPr/>
      <dgm:t>
        <a:bodyPr/>
        <a:lstStyle/>
        <a:p>
          <a:r>
            <a:rPr lang="en-US"/>
            <a:t>- Real-Time Adaptability</a:t>
          </a:r>
        </a:p>
      </dgm:t>
    </dgm:pt>
    <dgm:pt modelId="{D0DBE244-A54D-464B-B30B-E83C962A2B35}" type="parTrans" cxnId="{40123B67-B70D-4A69-8425-A75BC215627C}">
      <dgm:prSet/>
      <dgm:spPr/>
      <dgm:t>
        <a:bodyPr/>
        <a:lstStyle/>
        <a:p>
          <a:endParaRPr lang="en-US"/>
        </a:p>
      </dgm:t>
    </dgm:pt>
    <dgm:pt modelId="{D0D8708D-DA8E-42C3-AE80-94D38839882F}" type="sibTrans" cxnId="{40123B67-B70D-4A69-8425-A75BC215627C}">
      <dgm:prSet/>
      <dgm:spPr/>
      <dgm:t>
        <a:bodyPr/>
        <a:lstStyle/>
        <a:p>
          <a:endParaRPr lang="en-US"/>
        </a:p>
      </dgm:t>
    </dgm:pt>
    <dgm:pt modelId="{210158C8-D168-4645-BA17-3196DE12F22D}">
      <dgm:prSet/>
      <dgm:spPr/>
      <dgm:t>
        <a:bodyPr/>
        <a:lstStyle/>
        <a:p>
          <a:r>
            <a:rPr lang="en-US"/>
            <a:t>- Energy Optimization</a:t>
          </a:r>
        </a:p>
      </dgm:t>
    </dgm:pt>
    <dgm:pt modelId="{7806112F-2647-4948-B6A7-9C421F3F472F}" type="parTrans" cxnId="{D37FCE0F-BD2D-4D11-9A19-BF533AA5DC53}">
      <dgm:prSet/>
      <dgm:spPr/>
      <dgm:t>
        <a:bodyPr/>
        <a:lstStyle/>
        <a:p>
          <a:endParaRPr lang="en-US"/>
        </a:p>
      </dgm:t>
    </dgm:pt>
    <dgm:pt modelId="{2F5ECA87-9F3E-4170-9EFF-2F26EA11CAE5}" type="sibTrans" cxnId="{D37FCE0F-BD2D-4D11-9A19-BF533AA5DC53}">
      <dgm:prSet/>
      <dgm:spPr/>
      <dgm:t>
        <a:bodyPr/>
        <a:lstStyle/>
        <a:p>
          <a:endParaRPr lang="en-US"/>
        </a:p>
      </dgm:t>
    </dgm:pt>
    <dgm:pt modelId="{E9DA5FFE-1169-44B5-86D7-1FB18448A68D}">
      <dgm:prSet/>
      <dgm:spPr/>
      <dgm:t>
        <a:bodyPr/>
        <a:lstStyle/>
        <a:p>
          <a:r>
            <a:rPr lang="en-US"/>
            <a:t>- Cost-Efficiency</a:t>
          </a:r>
        </a:p>
      </dgm:t>
    </dgm:pt>
    <dgm:pt modelId="{6C461C83-BEAC-4996-BA5D-70A6482257F1}" type="parTrans" cxnId="{0DF2FFA2-BC67-43EB-981C-13D82D461699}">
      <dgm:prSet/>
      <dgm:spPr/>
      <dgm:t>
        <a:bodyPr/>
        <a:lstStyle/>
        <a:p>
          <a:endParaRPr lang="en-US"/>
        </a:p>
      </dgm:t>
    </dgm:pt>
    <dgm:pt modelId="{AA89A312-A5D8-4F48-9AB2-BCA96DAB7F5A}" type="sibTrans" cxnId="{0DF2FFA2-BC67-43EB-981C-13D82D461699}">
      <dgm:prSet/>
      <dgm:spPr/>
      <dgm:t>
        <a:bodyPr/>
        <a:lstStyle/>
        <a:p>
          <a:endParaRPr lang="en-US"/>
        </a:p>
      </dgm:t>
    </dgm:pt>
    <dgm:pt modelId="{04019230-FCED-43DD-8725-343B659BFCE4}" type="pres">
      <dgm:prSet presAssocID="{714991C3-7E73-4DB0-A10A-DAA6F2A42F8F}" presName="root" presStyleCnt="0">
        <dgm:presLayoutVars>
          <dgm:dir/>
          <dgm:resizeHandles val="exact"/>
        </dgm:presLayoutVars>
      </dgm:prSet>
      <dgm:spPr/>
    </dgm:pt>
    <dgm:pt modelId="{9C911E03-737F-40A3-9DFE-3C0AB4957DEC}" type="pres">
      <dgm:prSet presAssocID="{E2465F16-FFE7-47AD-A199-611A6B986F55}" presName="compNode" presStyleCnt="0"/>
      <dgm:spPr/>
    </dgm:pt>
    <dgm:pt modelId="{7260F90E-751C-4D06-8425-D12C4275656C}" type="pres">
      <dgm:prSet presAssocID="{E2465F16-FFE7-47AD-A199-611A6B986F5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D1239036-B3F4-46F1-97E1-BB9F08FB9449}" type="pres">
      <dgm:prSet presAssocID="{E2465F16-FFE7-47AD-A199-611A6B986F55}" presName="spaceRect" presStyleCnt="0"/>
      <dgm:spPr/>
    </dgm:pt>
    <dgm:pt modelId="{31F98B42-A323-445E-B5D9-7724F02D97A7}" type="pres">
      <dgm:prSet presAssocID="{E2465F16-FFE7-47AD-A199-611A6B986F55}" presName="textRect" presStyleLbl="revTx" presStyleIdx="0" presStyleCnt="3">
        <dgm:presLayoutVars>
          <dgm:chMax val="1"/>
          <dgm:chPref val="1"/>
        </dgm:presLayoutVars>
      </dgm:prSet>
      <dgm:spPr/>
    </dgm:pt>
    <dgm:pt modelId="{02692373-6A50-43D0-B1DC-6A867407338F}" type="pres">
      <dgm:prSet presAssocID="{D0D8708D-DA8E-42C3-AE80-94D38839882F}" presName="sibTrans" presStyleCnt="0"/>
      <dgm:spPr/>
    </dgm:pt>
    <dgm:pt modelId="{3E37E86B-D052-4835-B1CD-FD04DE9CF723}" type="pres">
      <dgm:prSet presAssocID="{210158C8-D168-4645-BA17-3196DE12F22D}" presName="compNode" presStyleCnt="0"/>
      <dgm:spPr/>
    </dgm:pt>
    <dgm:pt modelId="{79C3CEBE-8F1C-4ADA-9486-8ABE3BA25401}" type="pres">
      <dgm:prSet presAssocID="{210158C8-D168-4645-BA17-3196DE12F2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659371A6-1992-430F-B8EF-0D9F0616A67E}" type="pres">
      <dgm:prSet presAssocID="{210158C8-D168-4645-BA17-3196DE12F22D}" presName="spaceRect" presStyleCnt="0"/>
      <dgm:spPr/>
    </dgm:pt>
    <dgm:pt modelId="{3D0B024B-F53B-4E10-BA8A-AD8830EA45D4}" type="pres">
      <dgm:prSet presAssocID="{210158C8-D168-4645-BA17-3196DE12F22D}" presName="textRect" presStyleLbl="revTx" presStyleIdx="1" presStyleCnt="3">
        <dgm:presLayoutVars>
          <dgm:chMax val="1"/>
          <dgm:chPref val="1"/>
        </dgm:presLayoutVars>
      </dgm:prSet>
      <dgm:spPr/>
    </dgm:pt>
    <dgm:pt modelId="{7009B49A-E257-47AB-B05C-68493519166D}" type="pres">
      <dgm:prSet presAssocID="{2F5ECA87-9F3E-4170-9EFF-2F26EA11CAE5}" presName="sibTrans" presStyleCnt="0"/>
      <dgm:spPr/>
    </dgm:pt>
    <dgm:pt modelId="{1FDCA6B2-0DAD-4351-B9F8-E643E0010A6C}" type="pres">
      <dgm:prSet presAssocID="{E9DA5FFE-1169-44B5-86D7-1FB18448A68D}" presName="compNode" presStyleCnt="0"/>
      <dgm:spPr/>
    </dgm:pt>
    <dgm:pt modelId="{FEDCFA2D-A3ED-440F-B546-6991A6C3BC28}" type="pres">
      <dgm:prSet presAssocID="{E9DA5FFE-1169-44B5-86D7-1FB18448A6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E6FD11FC-EFB1-40AD-B1B4-4BBBBDA4482A}" type="pres">
      <dgm:prSet presAssocID="{E9DA5FFE-1169-44B5-86D7-1FB18448A68D}" presName="spaceRect" presStyleCnt="0"/>
      <dgm:spPr/>
    </dgm:pt>
    <dgm:pt modelId="{16FFA136-E8E3-40DE-A048-D711352C35CC}" type="pres">
      <dgm:prSet presAssocID="{E9DA5FFE-1169-44B5-86D7-1FB18448A68D}" presName="textRect" presStyleLbl="revTx" presStyleIdx="2" presStyleCnt="3">
        <dgm:presLayoutVars>
          <dgm:chMax val="1"/>
          <dgm:chPref val="1"/>
        </dgm:presLayoutVars>
      </dgm:prSet>
      <dgm:spPr/>
    </dgm:pt>
  </dgm:ptLst>
  <dgm:cxnLst>
    <dgm:cxn modelId="{D37FCE0F-BD2D-4D11-9A19-BF533AA5DC53}" srcId="{714991C3-7E73-4DB0-A10A-DAA6F2A42F8F}" destId="{210158C8-D168-4645-BA17-3196DE12F22D}" srcOrd="1" destOrd="0" parTransId="{7806112F-2647-4948-B6A7-9C421F3F472F}" sibTransId="{2F5ECA87-9F3E-4170-9EFF-2F26EA11CAE5}"/>
    <dgm:cxn modelId="{BBC45A61-BE28-4180-B6B8-FD5FEAD524D1}" type="presOf" srcId="{E2465F16-FFE7-47AD-A199-611A6B986F55}" destId="{31F98B42-A323-445E-B5D9-7724F02D97A7}" srcOrd="0" destOrd="0" presId="urn:microsoft.com/office/officeart/2018/2/layout/IconLabelList"/>
    <dgm:cxn modelId="{40123B67-B70D-4A69-8425-A75BC215627C}" srcId="{714991C3-7E73-4DB0-A10A-DAA6F2A42F8F}" destId="{E2465F16-FFE7-47AD-A199-611A6B986F55}" srcOrd="0" destOrd="0" parTransId="{D0DBE244-A54D-464B-B30B-E83C962A2B35}" sibTransId="{D0D8708D-DA8E-42C3-AE80-94D38839882F}"/>
    <dgm:cxn modelId="{713C4F6B-B06F-4A35-9E2D-D6EA6CCBE595}" type="presOf" srcId="{210158C8-D168-4645-BA17-3196DE12F22D}" destId="{3D0B024B-F53B-4E10-BA8A-AD8830EA45D4}" srcOrd="0" destOrd="0" presId="urn:microsoft.com/office/officeart/2018/2/layout/IconLabelList"/>
    <dgm:cxn modelId="{EB991475-2EB1-4AB2-8439-AAA965C03577}" type="presOf" srcId="{E9DA5FFE-1169-44B5-86D7-1FB18448A68D}" destId="{16FFA136-E8E3-40DE-A048-D711352C35CC}" srcOrd="0" destOrd="0" presId="urn:microsoft.com/office/officeart/2018/2/layout/IconLabelList"/>
    <dgm:cxn modelId="{0DF2FFA2-BC67-43EB-981C-13D82D461699}" srcId="{714991C3-7E73-4DB0-A10A-DAA6F2A42F8F}" destId="{E9DA5FFE-1169-44B5-86D7-1FB18448A68D}" srcOrd="2" destOrd="0" parTransId="{6C461C83-BEAC-4996-BA5D-70A6482257F1}" sibTransId="{AA89A312-A5D8-4F48-9AB2-BCA96DAB7F5A}"/>
    <dgm:cxn modelId="{F981F3AE-D7A7-44A6-93F7-29818280FFE9}" type="presOf" srcId="{714991C3-7E73-4DB0-A10A-DAA6F2A42F8F}" destId="{04019230-FCED-43DD-8725-343B659BFCE4}" srcOrd="0" destOrd="0" presId="urn:microsoft.com/office/officeart/2018/2/layout/IconLabelList"/>
    <dgm:cxn modelId="{0E7A6721-77F8-4071-9641-A7BA099504FD}" type="presParOf" srcId="{04019230-FCED-43DD-8725-343B659BFCE4}" destId="{9C911E03-737F-40A3-9DFE-3C0AB4957DEC}" srcOrd="0" destOrd="0" presId="urn:microsoft.com/office/officeart/2018/2/layout/IconLabelList"/>
    <dgm:cxn modelId="{A5245F24-3B38-4F95-995C-61E84363745B}" type="presParOf" srcId="{9C911E03-737F-40A3-9DFE-3C0AB4957DEC}" destId="{7260F90E-751C-4D06-8425-D12C4275656C}" srcOrd="0" destOrd="0" presId="urn:microsoft.com/office/officeart/2018/2/layout/IconLabelList"/>
    <dgm:cxn modelId="{F8CAADD4-A9DC-42ED-8C1F-3166C7C511C0}" type="presParOf" srcId="{9C911E03-737F-40A3-9DFE-3C0AB4957DEC}" destId="{D1239036-B3F4-46F1-97E1-BB9F08FB9449}" srcOrd="1" destOrd="0" presId="urn:microsoft.com/office/officeart/2018/2/layout/IconLabelList"/>
    <dgm:cxn modelId="{84775737-9FFB-45D6-B8E8-10363BFFE1E9}" type="presParOf" srcId="{9C911E03-737F-40A3-9DFE-3C0AB4957DEC}" destId="{31F98B42-A323-445E-B5D9-7724F02D97A7}" srcOrd="2" destOrd="0" presId="urn:microsoft.com/office/officeart/2018/2/layout/IconLabelList"/>
    <dgm:cxn modelId="{054AD3F8-C760-43A0-8C3E-B952FC428FFD}" type="presParOf" srcId="{04019230-FCED-43DD-8725-343B659BFCE4}" destId="{02692373-6A50-43D0-B1DC-6A867407338F}" srcOrd="1" destOrd="0" presId="urn:microsoft.com/office/officeart/2018/2/layout/IconLabelList"/>
    <dgm:cxn modelId="{1403FE89-27DF-4867-8993-CA7AA53F5E52}" type="presParOf" srcId="{04019230-FCED-43DD-8725-343B659BFCE4}" destId="{3E37E86B-D052-4835-B1CD-FD04DE9CF723}" srcOrd="2" destOrd="0" presId="urn:microsoft.com/office/officeart/2018/2/layout/IconLabelList"/>
    <dgm:cxn modelId="{3ACD69C2-DAC8-4FD1-BED9-2279561CA584}" type="presParOf" srcId="{3E37E86B-D052-4835-B1CD-FD04DE9CF723}" destId="{79C3CEBE-8F1C-4ADA-9486-8ABE3BA25401}" srcOrd="0" destOrd="0" presId="urn:microsoft.com/office/officeart/2018/2/layout/IconLabelList"/>
    <dgm:cxn modelId="{BF5CAEBE-43B0-4E04-AFFA-E8A3FB8E6950}" type="presParOf" srcId="{3E37E86B-D052-4835-B1CD-FD04DE9CF723}" destId="{659371A6-1992-430F-B8EF-0D9F0616A67E}" srcOrd="1" destOrd="0" presId="urn:microsoft.com/office/officeart/2018/2/layout/IconLabelList"/>
    <dgm:cxn modelId="{6EF576B0-47FD-4181-A9E3-9B25F7B9CA2A}" type="presParOf" srcId="{3E37E86B-D052-4835-B1CD-FD04DE9CF723}" destId="{3D0B024B-F53B-4E10-BA8A-AD8830EA45D4}" srcOrd="2" destOrd="0" presId="urn:microsoft.com/office/officeart/2018/2/layout/IconLabelList"/>
    <dgm:cxn modelId="{B382FAF5-BFD4-497A-8E8A-950A1DAFD713}" type="presParOf" srcId="{04019230-FCED-43DD-8725-343B659BFCE4}" destId="{7009B49A-E257-47AB-B05C-68493519166D}" srcOrd="3" destOrd="0" presId="urn:microsoft.com/office/officeart/2018/2/layout/IconLabelList"/>
    <dgm:cxn modelId="{BACAB543-7EE3-47A7-A9FE-397E0312377A}" type="presParOf" srcId="{04019230-FCED-43DD-8725-343B659BFCE4}" destId="{1FDCA6B2-0DAD-4351-B9F8-E643E0010A6C}" srcOrd="4" destOrd="0" presId="urn:microsoft.com/office/officeart/2018/2/layout/IconLabelList"/>
    <dgm:cxn modelId="{D87E54B5-5158-4E76-A546-F38A06E7572A}" type="presParOf" srcId="{1FDCA6B2-0DAD-4351-B9F8-E643E0010A6C}" destId="{FEDCFA2D-A3ED-440F-B546-6991A6C3BC28}" srcOrd="0" destOrd="0" presId="urn:microsoft.com/office/officeart/2018/2/layout/IconLabelList"/>
    <dgm:cxn modelId="{D3E02BB7-69D0-425B-8B78-D246521861D8}" type="presParOf" srcId="{1FDCA6B2-0DAD-4351-B9F8-E643E0010A6C}" destId="{E6FD11FC-EFB1-40AD-B1B4-4BBBBDA4482A}" srcOrd="1" destOrd="0" presId="urn:microsoft.com/office/officeart/2018/2/layout/IconLabelList"/>
    <dgm:cxn modelId="{4BACA839-7D00-49B5-B0C7-C047AC50F704}" type="presParOf" srcId="{1FDCA6B2-0DAD-4351-B9F8-E643E0010A6C}" destId="{16FFA136-E8E3-40DE-A048-D711352C35C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3ADDCC-BDC4-4BCC-8455-3FAA1B5016E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5DE834C-328C-4C6F-A2FD-A1E805298199}">
      <dgm:prSet/>
      <dgm:spPr/>
      <dgm:t>
        <a:bodyPr/>
        <a:lstStyle/>
        <a:p>
          <a:pPr>
            <a:lnSpc>
              <a:spcPct val="100000"/>
            </a:lnSpc>
          </a:pPr>
          <a:r>
            <a:rPr lang="en-US"/>
            <a:t>- Resilience Measures: Fallback strategies and periodic retraining</a:t>
          </a:r>
        </a:p>
      </dgm:t>
    </dgm:pt>
    <dgm:pt modelId="{AF4E05D2-7FC0-4424-AB63-3D221F150D6A}" type="parTrans" cxnId="{22993A9E-BF1C-4D0F-96B0-26100A1EED78}">
      <dgm:prSet/>
      <dgm:spPr/>
      <dgm:t>
        <a:bodyPr/>
        <a:lstStyle/>
        <a:p>
          <a:endParaRPr lang="en-US"/>
        </a:p>
      </dgm:t>
    </dgm:pt>
    <dgm:pt modelId="{FFE2E041-1094-4313-A7C4-914B0FEEFD02}" type="sibTrans" cxnId="{22993A9E-BF1C-4D0F-96B0-26100A1EED78}">
      <dgm:prSet/>
      <dgm:spPr/>
      <dgm:t>
        <a:bodyPr/>
        <a:lstStyle/>
        <a:p>
          <a:endParaRPr lang="en-US"/>
        </a:p>
      </dgm:t>
    </dgm:pt>
    <dgm:pt modelId="{745305D5-63B3-40D3-B9C3-05F9EF117F32}">
      <dgm:prSet/>
      <dgm:spPr/>
      <dgm:t>
        <a:bodyPr/>
        <a:lstStyle/>
        <a:p>
          <a:pPr>
            <a:lnSpc>
              <a:spcPct val="100000"/>
            </a:lnSpc>
          </a:pPr>
          <a:r>
            <a:rPr lang="en-US"/>
            <a:t>- Data Processing Techniques to Avoid Shuffling</a:t>
          </a:r>
        </a:p>
      </dgm:t>
    </dgm:pt>
    <dgm:pt modelId="{98AF8507-562C-4B35-969D-F56AB14051CD}" type="parTrans" cxnId="{2A606E6E-D418-46FA-B113-F01F8C4CEE35}">
      <dgm:prSet/>
      <dgm:spPr/>
      <dgm:t>
        <a:bodyPr/>
        <a:lstStyle/>
        <a:p>
          <a:endParaRPr lang="en-US"/>
        </a:p>
      </dgm:t>
    </dgm:pt>
    <dgm:pt modelId="{7930A8CD-F20F-4FBF-A8FF-21D39F74EFFC}" type="sibTrans" cxnId="{2A606E6E-D418-46FA-B113-F01F8C4CEE35}">
      <dgm:prSet/>
      <dgm:spPr/>
      <dgm:t>
        <a:bodyPr/>
        <a:lstStyle/>
        <a:p>
          <a:endParaRPr lang="en-US"/>
        </a:p>
      </dgm:t>
    </dgm:pt>
    <dgm:pt modelId="{BD5367AA-6040-4517-AA98-F54F5EF42306}" type="pres">
      <dgm:prSet presAssocID="{2B3ADDCC-BDC4-4BCC-8455-3FAA1B5016E1}" presName="root" presStyleCnt="0">
        <dgm:presLayoutVars>
          <dgm:dir/>
          <dgm:resizeHandles val="exact"/>
        </dgm:presLayoutVars>
      </dgm:prSet>
      <dgm:spPr/>
    </dgm:pt>
    <dgm:pt modelId="{E79B990C-3E44-428A-854A-F872F5E6B04B}" type="pres">
      <dgm:prSet presAssocID="{B5DE834C-328C-4C6F-A2FD-A1E805298199}" presName="compNode" presStyleCnt="0"/>
      <dgm:spPr/>
    </dgm:pt>
    <dgm:pt modelId="{C9DB052F-7425-42DA-A9C0-FBC85973B231}" type="pres">
      <dgm:prSet presAssocID="{B5DE834C-328C-4C6F-A2FD-A1E8052981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un"/>
        </a:ext>
      </dgm:extLst>
    </dgm:pt>
    <dgm:pt modelId="{196CF7AA-1D70-4A9C-BEB3-DEA29A566F40}" type="pres">
      <dgm:prSet presAssocID="{B5DE834C-328C-4C6F-A2FD-A1E805298199}" presName="spaceRect" presStyleCnt="0"/>
      <dgm:spPr/>
    </dgm:pt>
    <dgm:pt modelId="{0539955A-B883-410A-A321-A1596010F0AE}" type="pres">
      <dgm:prSet presAssocID="{B5DE834C-328C-4C6F-A2FD-A1E805298199}" presName="textRect" presStyleLbl="revTx" presStyleIdx="0" presStyleCnt="2">
        <dgm:presLayoutVars>
          <dgm:chMax val="1"/>
          <dgm:chPref val="1"/>
        </dgm:presLayoutVars>
      </dgm:prSet>
      <dgm:spPr/>
    </dgm:pt>
    <dgm:pt modelId="{D8EA3F46-A199-4F4E-BC12-569E843913BB}" type="pres">
      <dgm:prSet presAssocID="{FFE2E041-1094-4313-A7C4-914B0FEEFD02}" presName="sibTrans" presStyleCnt="0"/>
      <dgm:spPr/>
    </dgm:pt>
    <dgm:pt modelId="{0674508F-3005-4DCD-B2FC-E87863116EFD}" type="pres">
      <dgm:prSet presAssocID="{745305D5-63B3-40D3-B9C3-05F9EF117F32}" presName="compNode" presStyleCnt="0"/>
      <dgm:spPr/>
    </dgm:pt>
    <dgm:pt modelId="{94E6748E-6D99-4884-B38F-876B98ED4ED8}" type="pres">
      <dgm:prSet presAssocID="{745305D5-63B3-40D3-B9C3-05F9EF117F3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40ED4A1E-6A18-461E-95AA-B705AB6D7A98}" type="pres">
      <dgm:prSet presAssocID="{745305D5-63B3-40D3-B9C3-05F9EF117F32}" presName="spaceRect" presStyleCnt="0"/>
      <dgm:spPr/>
    </dgm:pt>
    <dgm:pt modelId="{B9C01DBB-CD3E-4FF8-96EE-5B64E5348FD6}" type="pres">
      <dgm:prSet presAssocID="{745305D5-63B3-40D3-B9C3-05F9EF117F32}" presName="textRect" presStyleLbl="revTx" presStyleIdx="1" presStyleCnt="2">
        <dgm:presLayoutVars>
          <dgm:chMax val="1"/>
          <dgm:chPref val="1"/>
        </dgm:presLayoutVars>
      </dgm:prSet>
      <dgm:spPr/>
    </dgm:pt>
  </dgm:ptLst>
  <dgm:cxnLst>
    <dgm:cxn modelId="{BFCC0F14-20FF-4722-87B9-57BECE9BDA25}" type="presOf" srcId="{745305D5-63B3-40D3-B9C3-05F9EF117F32}" destId="{B9C01DBB-CD3E-4FF8-96EE-5B64E5348FD6}" srcOrd="0" destOrd="0" presId="urn:microsoft.com/office/officeart/2018/2/layout/IconLabelList"/>
    <dgm:cxn modelId="{2A606E6E-D418-46FA-B113-F01F8C4CEE35}" srcId="{2B3ADDCC-BDC4-4BCC-8455-3FAA1B5016E1}" destId="{745305D5-63B3-40D3-B9C3-05F9EF117F32}" srcOrd="1" destOrd="0" parTransId="{98AF8507-562C-4B35-969D-F56AB14051CD}" sibTransId="{7930A8CD-F20F-4FBF-A8FF-21D39F74EFFC}"/>
    <dgm:cxn modelId="{E447E777-9057-4DC3-BFBD-453700C01021}" type="presOf" srcId="{2B3ADDCC-BDC4-4BCC-8455-3FAA1B5016E1}" destId="{BD5367AA-6040-4517-AA98-F54F5EF42306}" srcOrd="0" destOrd="0" presId="urn:microsoft.com/office/officeart/2018/2/layout/IconLabelList"/>
    <dgm:cxn modelId="{22993A9E-BF1C-4D0F-96B0-26100A1EED78}" srcId="{2B3ADDCC-BDC4-4BCC-8455-3FAA1B5016E1}" destId="{B5DE834C-328C-4C6F-A2FD-A1E805298199}" srcOrd="0" destOrd="0" parTransId="{AF4E05D2-7FC0-4424-AB63-3D221F150D6A}" sibTransId="{FFE2E041-1094-4313-A7C4-914B0FEEFD02}"/>
    <dgm:cxn modelId="{0B409CC1-E239-411B-AC89-A55746D59CEB}" type="presOf" srcId="{B5DE834C-328C-4C6F-A2FD-A1E805298199}" destId="{0539955A-B883-410A-A321-A1596010F0AE}" srcOrd="0" destOrd="0" presId="urn:microsoft.com/office/officeart/2018/2/layout/IconLabelList"/>
    <dgm:cxn modelId="{3867F832-A33E-4C88-B0B7-77EF75DE7FB3}" type="presParOf" srcId="{BD5367AA-6040-4517-AA98-F54F5EF42306}" destId="{E79B990C-3E44-428A-854A-F872F5E6B04B}" srcOrd="0" destOrd="0" presId="urn:microsoft.com/office/officeart/2018/2/layout/IconLabelList"/>
    <dgm:cxn modelId="{09AC3DCC-205B-447A-9BA0-F8DAB0327B3D}" type="presParOf" srcId="{E79B990C-3E44-428A-854A-F872F5E6B04B}" destId="{C9DB052F-7425-42DA-A9C0-FBC85973B231}" srcOrd="0" destOrd="0" presId="urn:microsoft.com/office/officeart/2018/2/layout/IconLabelList"/>
    <dgm:cxn modelId="{E8A2895A-FC3B-4CF8-9F57-BA364FA40000}" type="presParOf" srcId="{E79B990C-3E44-428A-854A-F872F5E6B04B}" destId="{196CF7AA-1D70-4A9C-BEB3-DEA29A566F40}" srcOrd="1" destOrd="0" presId="urn:microsoft.com/office/officeart/2018/2/layout/IconLabelList"/>
    <dgm:cxn modelId="{CB33CC3A-A55B-4BF4-976B-83A1B7529BA9}" type="presParOf" srcId="{E79B990C-3E44-428A-854A-F872F5E6B04B}" destId="{0539955A-B883-410A-A321-A1596010F0AE}" srcOrd="2" destOrd="0" presId="urn:microsoft.com/office/officeart/2018/2/layout/IconLabelList"/>
    <dgm:cxn modelId="{DC4A45C6-9566-4B38-B2F6-3A0EB391C9A8}" type="presParOf" srcId="{BD5367AA-6040-4517-AA98-F54F5EF42306}" destId="{D8EA3F46-A199-4F4E-BC12-569E843913BB}" srcOrd="1" destOrd="0" presId="urn:microsoft.com/office/officeart/2018/2/layout/IconLabelList"/>
    <dgm:cxn modelId="{3588A062-3367-4C52-8C7A-1FA93324E63F}" type="presParOf" srcId="{BD5367AA-6040-4517-AA98-F54F5EF42306}" destId="{0674508F-3005-4DCD-B2FC-E87863116EFD}" srcOrd="2" destOrd="0" presId="urn:microsoft.com/office/officeart/2018/2/layout/IconLabelList"/>
    <dgm:cxn modelId="{B41AEDEE-460D-4C74-AE66-4A475421F200}" type="presParOf" srcId="{0674508F-3005-4DCD-B2FC-E87863116EFD}" destId="{94E6748E-6D99-4884-B38F-876B98ED4ED8}" srcOrd="0" destOrd="0" presId="urn:microsoft.com/office/officeart/2018/2/layout/IconLabelList"/>
    <dgm:cxn modelId="{2C80BD41-6248-4803-A73B-395BA49A0FB1}" type="presParOf" srcId="{0674508F-3005-4DCD-B2FC-E87863116EFD}" destId="{40ED4A1E-6A18-461E-95AA-B705AB6D7A98}" srcOrd="1" destOrd="0" presId="urn:microsoft.com/office/officeart/2018/2/layout/IconLabelList"/>
    <dgm:cxn modelId="{8FC2F84A-9638-41C7-8E0A-54678E5F1C97}" type="presParOf" srcId="{0674508F-3005-4DCD-B2FC-E87863116EFD}" destId="{B9C01DBB-CD3E-4FF8-96EE-5B64E5348FD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EE1CD9-1DFE-455D-A0D5-3E139C097CE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406CDE-F196-4E2F-807C-831A1133A8B9}">
      <dgm:prSet/>
      <dgm:spPr/>
      <dgm:t>
        <a:bodyPr/>
        <a:lstStyle/>
        <a:p>
          <a:r>
            <a:rPr lang="en-US"/>
            <a:t>Failed to create new KafkaAdminClient</a:t>
          </a:r>
        </a:p>
      </dgm:t>
    </dgm:pt>
    <dgm:pt modelId="{2DC81ED7-ABD0-499E-B716-33083DC17DDA}" type="parTrans" cxnId="{70B04493-0880-4D35-A410-667310D413FB}">
      <dgm:prSet/>
      <dgm:spPr/>
      <dgm:t>
        <a:bodyPr/>
        <a:lstStyle/>
        <a:p>
          <a:endParaRPr lang="en-US"/>
        </a:p>
      </dgm:t>
    </dgm:pt>
    <dgm:pt modelId="{8447D69D-5772-4ED6-9F5D-CCAC30C8252F}" type="sibTrans" cxnId="{70B04493-0880-4D35-A410-667310D413FB}">
      <dgm:prSet/>
      <dgm:spPr/>
      <dgm:t>
        <a:bodyPr/>
        <a:lstStyle/>
        <a:p>
          <a:endParaRPr lang="en-US"/>
        </a:p>
      </dgm:t>
    </dgm:pt>
    <dgm:pt modelId="{76413572-7BC9-4750-B475-1DF281A1EC96}">
      <dgm:prSet/>
      <dgm:spPr/>
      <dgm:t>
        <a:bodyPr/>
        <a:lstStyle/>
        <a:p>
          <a:r>
            <a:rPr lang="en-US"/>
            <a:t>getting error -Py4JJavaError: An error occurred while calling o39.load. </a:t>
          </a:r>
        </a:p>
      </dgm:t>
    </dgm:pt>
    <dgm:pt modelId="{F9FD8B1F-DD80-47AE-9C08-6DF4AAFE7339}" type="parTrans" cxnId="{2BD17098-CBD1-4BF1-987D-7D7C089D9613}">
      <dgm:prSet/>
      <dgm:spPr/>
      <dgm:t>
        <a:bodyPr/>
        <a:lstStyle/>
        <a:p>
          <a:endParaRPr lang="en-US"/>
        </a:p>
      </dgm:t>
    </dgm:pt>
    <dgm:pt modelId="{06451A30-A44F-4633-A1BB-5B72BD330937}" type="sibTrans" cxnId="{2BD17098-CBD1-4BF1-987D-7D7C089D9613}">
      <dgm:prSet/>
      <dgm:spPr/>
      <dgm:t>
        <a:bodyPr/>
        <a:lstStyle/>
        <a:p>
          <a:endParaRPr lang="en-US"/>
        </a:p>
      </dgm:t>
    </dgm:pt>
    <dgm:pt modelId="{35800E7D-D880-4E8D-9F10-944D0D0D120B}">
      <dgm:prSet/>
      <dgm:spPr/>
      <dgm:t>
        <a:bodyPr/>
        <a:lstStyle/>
        <a:p>
          <a:r>
            <a:rPr lang="en-US"/>
            <a:t>Main Data was stored only in  value .</a:t>
          </a:r>
        </a:p>
      </dgm:t>
    </dgm:pt>
    <dgm:pt modelId="{D754C910-391A-4A82-891C-D76C5E9F0279}" type="parTrans" cxnId="{D841FB6A-1346-4905-A8A6-A000E382E6D8}">
      <dgm:prSet/>
      <dgm:spPr/>
      <dgm:t>
        <a:bodyPr/>
        <a:lstStyle/>
        <a:p>
          <a:endParaRPr lang="en-US"/>
        </a:p>
      </dgm:t>
    </dgm:pt>
    <dgm:pt modelId="{25CB2361-913B-404B-BA7B-2A776242F5C7}" type="sibTrans" cxnId="{D841FB6A-1346-4905-A8A6-A000E382E6D8}">
      <dgm:prSet/>
      <dgm:spPr/>
      <dgm:t>
        <a:bodyPr/>
        <a:lstStyle/>
        <a:p>
          <a:endParaRPr lang="en-US"/>
        </a:p>
      </dgm:t>
    </dgm:pt>
    <dgm:pt modelId="{CA6B1C3F-34F4-C242-856E-D0781CEE1EFC}" type="pres">
      <dgm:prSet presAssocID="{CEEE1CD9-1DFE-455D-A0D5-3E139C097CE6}" presName="linear" presStyleCnt="0">
        <dgm:presLayoutVars>
          <dgm:animLvl val="lvl"/>
          <dgm:resizeHandles val="exact"/>
        </dgm:presLayoutVars>
      </dgm:prSet>
      <dgm:spPr/>
    </dgm:pt>
    <dgm:pt modelId="{583E33BD-C455-2746-A79D-013326643D90}" type="pres">
      <dgm:prSet presAssocID="{86406CDE-F196-4E2F-807C-831A1133A8B9}" presName="parentText" presStyleLbl="node1" presStyleIdx="0" presStyleCnt="3">
        <dgm:presLayoutVars>
          <dgm:chMax val="0"/>
          <dgm:bulletEnabled val="1"/>
        </dgm:presLayoutVars>
      </dgm:prSet>
      <dgm:spPr/>
    </dgm:pt>
    <dgm:pt modelId="{E4723A73-3265-9A42-85E0-B033A4E4331D}" type="pres">
      <dgm:prSet presAssocID="{8447D69D-5772-4ED6-9F5D-CCAC30C8252F}" presName="spacer" presStyleCnt="0"/>
      <dgm:spPr/>
    </dgm:pt>
    <dgm:pt modelId="{591F7B0E-0AC7-C74B-A7A8-2B12959A1316}" type="pres">
      <dgm:prSet presAssocID="{76413572-7BC9-4750-B475-1DF281A1EC96}" presName="parentText" presStyleLbl="node1" presStyleIdx="1" presStyleCnt="3">
        <dgm:presLayoutVars>
          <dgm:chMax val="0"/>
          <dgm:bulletEnabled val="1"/>
        </dgm:presLayoutVars>
      </dgm:prSet>
      <dgm:spPr/>
    </dgm:pt>
    <dgm:pt modelId="{1DAF4B4E-0A0C-C042-9A3F-DE8189CE580E}" type="pres">
      <dgm:prSet presAssocID="{06451A30-A44F-4633-A1BB-5B72BD330937}" presName="spacer" presStyleCnt="0"/>
      <dgm:spPr/>
    </dgm:pt>
    <dgm:pt modelId="{29599865-5AA8-D846-BCFB-BB715361447D}" type="pres">
      <dgm:prSet presAssocID="{35800E7D-D880-4E8D-9F10-944D0D0D120B}" presName="parentText" presStyleLbl="node1" presStyleIdx="2" presStyleCnt="3">
        <dgm:presLayoutVars>
          <dgm:chMax val="0"/>
          <dgm:bulletEnabled val="1"/>
        </dgm:presLayoutVars>
      </dgm:prSet>
      <dgm:spPr/>
    </dgm:pt>
  </dgm:ptLst>
  <dgm:cxnLst>
    <dgm:cxn modelId="{1C952E53-2ECC-2A4D-9CD0-CAC9C61E0EC8}" type="presOf" srcId="{CEEE1CD9-1DFE-455D-A0D5-3E139C097CE6}" destId="{CA6B1C3F-34F4-C242-856E-D0781CEE1EFC}" srcOrd="0" destOrd="0" presId="urn:microsoft.com/office/officeart/2005/8/layout/vList2"/>
    <dgm:cxn modelId="{D841FB6A-1346-4905-A8A6-A000E382E6D8}" srcId="{CEEE1CD9-1DFE-455D-A0D5-3E139C097CE6}" destId="{35800E7D-D880-4E8D-9F10-944D0D0D120B}" srcOrd="2" destOrd="0" parTransId="{D754C910-391A-4A82-891C-D76C5E9F0279}" sibTransId="{25CB2361-913B-404B-BA7B-2A776242F5C7}"/>
    <dgm:cxn modelId="{70B04493-0880-4D35-A410-667310D413FB}" srcId="{CEEE1CD9-1DFE-455D-A0D5-3E139C097CE6}" destId="{86406CDE-F196-4E2F-807C-831A1133A8B9}" srcOrd="0" destOrd="0" parTransId="{2DC81ED7-ABD0-499E-B716-33083DC17DDA}" sibTransId="{8447D69D-5772-4ED6-9F5D-CCAC30C8252F}"/>
    <dgm:cxn modelId="{2BD17098-CBD1-4BF1-987D-7D7C089D9613}" srcId="{CEEE1CD9-1DFE-455D-A0D5-3E139C097CE6}" destId="{76413572-7BC9-4750-B475-1DF281A1EC96}" srcOrd="1" destOrd="0" parTransId="{F9FD8B1F-DD80-47AE-9C08-6DF4AAFE7339}" sibTransId="{06451A30-A44F-4633-A1BB-5B72BD330937}"/>
    <dgm:cxn modelId="{4E32A79B-F3CC-7B45-AC90-FBF9467D1A07}" type="presOf" srcId="{35800E7D-D880-4E8D-9F10-944D0D0D120B}" destId="{29599865-5AA8-D846-BCFB-BB715361447D}" srcOrd="0" destOrd="0" presId="urn:microsoft.com/office/officeart/2005/8/layout/vList2"/>
    <dgm:cxn modelId="{064CBCA6-B28D-0C45-A04F-D5C7D935AAD3}" type="presOf" srcId="{86406CDE-F196-4E2F-807C-831A1133A8B9}" destId="{583E33BD-C455-2746-A79D-013326643D90}" srcOrd="0" destOrd="0" presId="urn:microsoft.com/office/officeart/2005/8/layout/vList2"/>
    <dgm:cxn modelId="{687DE4FB-F552-124E-8E4A-F741BC6338D4}" type="presOf" srcId="{76413572-7BC9-4750-B475-1DF281A1EC96}" destId="{591F7B0E-0AC7-C74B-A7A8-2B12959A1316}" srcOrd="0" destOrd="0" presId="urn:microsoft.com/office/officeart/2005/8/layout/vList2"/>
    <dgm:cxn modelId="{F596D1F1-3320-0C45-BBC4-D2D87551B0D5}" type="presParOf" srcId="{CA6B1C3F-34F4-C242-856E-D0781CEE1EFC}" destId="{583E33BD-C455-2746-A79D-013326643D90}" srcOrd="0" destOrd="0" presId="urn:microsoft.com/office/officeart/2005/8/layout/vList2"/>
    <dgm:cxn modelId="{AE5AF825-D4FE-D24A-B502-F4DD4985EFD4}" type="presParOf" srcId="{CA6B1C3F-34F4-C242-856E-D0781CEE1EFC}" destId="{E4723A73-3265-9A42-85E0-B033A4E4331D}" srcOrd="1" destOrd="0" presId="urn:microsoft.com/office/officeart/2005/8/layout/vList2"/>
    <dgm:cxn modelId="{B7DF0679-727D-AE41-8B89-2A7662E5B72A}" type="presParOf" srcId="{CA6B1C3F-34F4-C242-856E-D0781CEE1EFC}" destId="{591F7B0E-0AC7-C74B-A7A8-2B12959A1316}" srcOrd="2" destOrd="0" presId="urn:microsoft.com/office/officeart/2005/8/layout/vList2"/>
    <dgm:cxn modelId="{46456C30-8766-4D4C-ACC5-997C589DB1E9}" type="presParOf" srcId="{CA6B1C3F-34F4-C242-856E-D0781CEE1EFC}" destId="{1DAF4B4E-0A0C-C042-9A3F-DE8189CE580E}" srcOrd="3" destOrd="0" presId="urn:microsoft.com/office/officeart/2005/8/layout/vList2"/>
    <dgm:cxn modelId="{16AE9532-7C56-5248-970E-4C08FA6B518A}" type="presParOf" srcId="{CA6B1C3F-34F4-C242-856E-D0781CEE1EFC}" destId="{29599865-5AA8-D846-BCFB-BB715361447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D2957B-924D-49A3-AF77-24DA4CE0D38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F223697-35BD-4975-9A16-B1FDB8067084}">
      <dgm:prSet/>
      <dgm:spPr/>
      <dgm:t>
        <a:bodyPr/>
        <a:lstStyle/>
        <a:p>
          <a:pPr>
            <a:lnSpc>
              <a:spcPct val="100000"/>
            </a:lnSpc>
          </a:pPr>
          <a:r>
            <a:rPr lang="en-US"/>
            <a:t>Git Code Repo: </a:t>
          </a:r>
          <a:r>
            <a:rPr lang="en-US">
              <a:hlinkClick xmlns:r="http://schemas.openxmlformats.org/officeDocument/2006/relationships" r:id="rId1"/>
            </a:rPr>
            <a:t>Link</a:t>
          </a:r>
          <a:endParaRPr lang="en-US"/>
        </a:p>
      </dgm:t>
    </dgm:pt>
    <dgm:pt modelId="{ED8C604D-205D-4052-BE09-0869C4197FE4}" type="parTrans" cxnId="{353ABB68-9FDF-4B97-8F3A-A168BCD416FA}">
      <dgm:prSet/>
      <dgm:spPr/>
      <dgm:t>
        <a:bodyPr/>
        <a:lstStyle/>
        <a:p>
          <a:endParaRPr lang="en-US"/>
        </a:p>
      </dgm:t>
    </dgm:pt>
    <dgm:pt modelId="{B4B12C89-11D3-45D1-B769-64E6EC3D082C}" type="sibTrans" cxnId="{353ABB68-9FDF-4B97-8F3A-A168BCD416FA}">
      <dgm:prSet/>
      <dgm:spPr/>
      <dgm:t>
        <a:bodyPr/>
        <a:lstStyle/>
        <a:p>
          <a:endParaRPr lang="en-US"/>
        </a:p>
      </dgm:t>
    </dgm:pt>
    <dgm:pt modelId="{1F6FBE2E-5EEC-4A32-AC6E-83C879D5B4E3}">
      <dgm:prSet/>
      <dgm:spPr/>
      <dgm:t>
        <a:bodyPr/>
        <a:lstStyle/>
        <a:p>
          <a:pPr>
            <a:lnSpc>
              <a:spcPct val="100000"/>
            </a:lnSpc>
          </a:pPr>
          <a:r>
            <a:rPr lang="en-US"/>
            <a:t>Used tensorFlow as spark doesn’t have LSTM avlb in it’s ml library, Future scope to try running same code using tensorFlowonspark as that is available to handle scale.</a:t>
          </a:r>
        </a:p>
      </dgm:t>
    </dgm:pt>
    <dgm:pt modelId="{DFFB6374-8F5C-4DBD-A5AD-6A96A1105A65}" type="parTrans" cxnId="{01C1DDFF-FC5C-414A-A1D8-DFE455752A8D}">
      <dgm:prSet/>
      <dgm:spPr/>
      <dgm:t>
        <a:bodyPr/>
        <a:lstStyle/>
        <a:p>
          <a:endParaRPr lang="en-US"/>
        </a:p>
      </dgm:t>
    </dgm:pt>
    <dgm:pt modelId="{FDEA830D-6067-4BB3-8E73-3F25DD65B806}" type="sibTrans" cxnId="{01C1DDFF-FC5C-414A-A1D8-DFE455752A8D}">
      <dgm:prSet/>
      <dgm:spPr/>
      <dgm:t>
        <a:bodyPr/>
        <a:lstStyle/>
        <a:p>
          <a:endParaRPr lang="en-US"/>
        </a:p>
      </dgm:t>
    </dgm:pt>
    <dgm:pt modelId="{C787974F-D7B4-4A62-9730-1F1ADA6A2E49}">
      <dgm:prSet/>
      <dgm:spPr/>
      <dgm:t>
        <a:bodyPr/>
        <a:lstStyle/>
        <a:p>
          <a:pPr>
            <a:lnSpc>
              <a:spcPct val="100000"/>
            </a:lnSpc>
          </a:pPr>
          <a:r>
            <a:rPr lang="en-US"/>
            <a:t>Convert spark dataframe to panda for making date as index as didn’t find anything in spark for the same. </a:t>
          </a:r>
        </a:p>
      </dgm:t>
    </dgm:pt>
    <dgm:pt modelId="{1B196B3A-0465-4A70-AECF-AD39AFCDE571}" type="parTrans" cxnId="{3A7B369D-A7F5-4048-B4C1-964A8489F285}">
      <dgm:prSet/>
      <dgm:spPr/>
      <dgm:t>
        <a:bodyPr/>
        <a:lstStyle/>
        <a:p>
          <a:endParaRPr lang="en-US"/>
        </a:p>
      </dgm:t>
    </dgm:pt>
    <dgm:pt modelId="{BEFAFB62-F8BF-4119-A42D-4F52CCE6EF02}" type="sibTrans" cxnId="{3A7B369D-A7F5-4048-B4C1-964A8489F285}">
      <dgm:prSet/>
      <dgm:spPr/>
      <dgm:t>
        <a:bodyPr/>
        <a:lstStyle/>
        <a:p>
          <a:endParaRPr lang="en-US"/>
        </a:p>
      </dgm:t>
    </dgm:pt>
    <dgm:pt modelId="{8AA4FFF8-9227-4C09-A51E-BE73EA73F470}">
      <dgm:prSet/>
      <dgm:spPr/>
      <dgm:t>
        <a:bodyPr/>
        <a:lstStyle/>
        <a:p>
          <a:pPr>
            <a:lnSpc>
              <a:spcPct val="100000"/>
            </a:lnSpc>
          </a:pPr>
          <a:r>
            <a:rPr lang="en-US"/>
            <a:t>Used TimeseriesGenerator to get data which we can input to model with multivariant analysis of temp and grid. </a:t>
          </a:r>
        </a:p>
      </dgm:t>
    </dgm:pt>
    <dgm:pt modelId="{9EDFCCD6-DE00-4E9C-8709-49AA141BB8A3}" type="parTrans" cxnId="{AE18A62F-77D8-4204-BBA8-17F0E96630A1}">
      <dgm:prSet/>
      <dgm:spPr/>
      <dgm:t>
        <a:bodyPr/>
        <a:lstStyle/>
        <a:p>
          <a:endParaRPr lang="en-US"/>
        </a:p>
      </dgm:t>
    </dgm:pt>
    <dgm:pt modelId="{25E52716-8E9B-4051-8DFD-8F9E14D9F8C3}" type="sibTrans" cxnId="{AE18A62F-77D8-4204-BBA8-17F0E96630A1}">
      <dgm:prSet/>
      <dgm:spPr/>
      <dgm:t>
        <a:bodyPr/>
        <a:lstStyle/>
        <a:p>
          <a:endParaRPr lang="en-US"/>
        </a:p>
      </dgm:t>
    </dgm:pt>
    <dgm:pt modelId="{DF1885B2-A5AC-47E9-B0F9-0F4DFCE3F22F}" type="pres">
      <dgm:prSet presAssocID="{49D2957B-924D-49A3-AF77-24DA4CE0D38A}" presName="root" presStyleCnt="0">
        <dgm:presLayoutVars>
          <dgm:dir/>
          <dgm:resizeHandles val="exact"/>
        </dgm:presLayoutVars>
      </dgm:prSet>
      <dgm:spPr/>
    </dgm:pt>
    <dgm:pt modelId="{CDE319AC-F5B8-46EA-ACB7-7EEB433D6EE5}" type="pres">
      <dgm:prSet presAssocID="{CF223697-35BD-4975-9A16-B1FDB8067084}" presName="compNode" presStyleCnt="0"/>
      <dgm:spPr/>
    </dgm:pt>
    <dgm:pt modelId="{C8B1C800-2963-426F-9008-0969D67E6DFE}" type="pres">
      <dgm:prSet presAssocID="{CF223697-35BD-4975-9A16-B1FDB8067084}" presName="bgRect" presStyleLbl="bgShp" presStyleIdx="0" presStyleCnt="4"/>
      <dgm:spPr/>
    </dgm:pt>
    <dgm:pt modelId="{1E93004B-8079-466C-87CE-349F6D118239}" type="pres">
      <dgm:prSet presAssocID="{CF223697-35BD-4975-9A16-B1FDB8067084}"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Link"/>
        </a:ext>
      </dgm:extLst>
    </dgm:pt>
    <dgm:pt modelId="{9C490401-0613-407F-B818-42BC2C6FD35A}" type="pres">
      <dgm:prSet presAssocID="{CF223697-35BD-4975-9A16-B1FDB8067084}" presName="spaceRect" presStyleCnt="0"/>
      <dgm:spPr/>
    </dgm:pt>
    <dgm:pt modelId="{02523462-2280-4115-9BFD-A02E0F81AEB0}" type="pres">
      <dgm:prSet presAssocID="{CF223697-35BD-4975-9A16-B1FDB8067084}" presName="parTx" presStyleLbl="revTx" presStyleIdx="0" presStyleCnt="4">
        <dgm:presLayoutVars>
          <dgm:chMax val="0"/>
          <dgm:chPref val="0"/>
        </dgm:presLayoutVars>
      </dgm:prSet>
      <dgm:spPr/>
    </dgm:pt>
    <dgm:pt modelId="{0196195C-1B34-47FB-9B36-5A7DCBAA9FA2}" type="pres">
      <dgm:prSet presAssocID="{B4B12C89-11D3-45D1-B769-64E6EC3D082C}" presName="sibTrans" presStyleCnt="0"/>
      <dgm:spPr/>
    </dgm:pt>
    <dgm:pt modelId="{99FE92C2-4802-4678-936F-D9D669C2545B}" type="pres">
      <dgm:prSet presAssocID="{1F6FBE2E-5EEC-4A32-AC6E-83C879D5B4E3}" presName="compNode" presStyleCnt="0"/>
      <dgm:spPr/>
    </dgm:pt>
    <dgm:pt modelId="{DD04B5D2-33EB-460B-95CE-3999B0E4DBA8}" type="pres">
      <dgm:prSet presAssocID="{1F6FBE2E-5EEC-4A32-AC6E-83C879D5B4E3}" presName="bgRect" presStyleLbl="bgShp" presStyleIdx="1" presStyleCnt="4"/>
      <dgm:spPr/>
    </dgm:pt>
    <dgm:pt modelId="{AC2CED3E-BF6D-4B1C-B84F-8C6BD82DC035}" type="pres">
      <dgm:prSet presAssocID="{1F6FBE2E-5EEC-4A32-AC6E-83C879D5B4E3}"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Database"/>
        </a:ext>
      </dgm:extLst>
    </dgm:pt>
    <dgm:pt modelId="{4728A3CA-BCCD-4677-BD47-EEB4D2DA4837}" type="pres">
      <dgm:prSet presAssocID="{1F6FBE2E-5EEC-4A32-AC6E-83C879D5B4E3}" presName="spaceRect" presStyleCnt="0"/>
      <dgm:spPr/>
    </dgm:pt>
    <dgm:pt modelId="{47BB684C-1B56-448F-8CBC-AA4902001610}" type="pres">
      <dgm:prSet presAssocID="{1F6FBE2E-5EEC-4A32-AC6E-83C879D5B4E3}" presName="parTx" presStyleLbl="revTx" presStyleIdx="1" presStyleCnt="4">
        <dgm:presLayoutVars>
          <dgm:chMax val="0"/>
          <dgm:chPref val="0"/>
        </dgm:presLayoutVars>
      </dgm:prSet>
      <dgm:spPr/>
    </dgm:pt>
    <dgm:pt modelId="{50F652F9-3EFA-4F5B-BD2F-11615EE38C40}" type="pres">
      <dgm:prSet presAssocID="{FDEA830D-6067-4BB3-8E73-3F25DD65B806}" presName="sibTrans" presStyleCnt="0"/>
      <dgm:spPr/>
    </dgm:pt>
    <dgm:pt modelId="{8FD804CD-4BFE-4F20-A8A5-8489CE309347}" type="pres">
      <dgm:prSet presAssocID="{C787974F-D7B4-4A62-9730-1F1ADA6A2E49}" presName="compNode" presStyleCnt="0"/>
      <dgm:spPr/>
    </dgm:pt>
    <dgm:pt modelId="{03D2989D-400F-4639-831A-F9F77B1CFF24}" type="pres">
      <dgm:prSet presAssocID="{C787974F-D7B4-4A62-9730-1F1ADA6A2E49}" presName="bgRect" presStyleLbl="bgShp" presStyleIdx="2" presStyleCnt="4"/>
      <dgm:spPr/>
    </dgm:pt>
    <dgm:pt modelId="{1E7C6109-D6B4-4F9A-BC74-9019A83276F2}" type="pres">
      <dgm:prSet presAssocID="{C787974F-D7B4-4A62-9730-1F1ADA6A2E49}"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Panda"/>
        </a:ext>
      </dgm:extLst>
    </dgm:pt>
    <dgm:pt modelId="{14D50105-B1EC-4647-9B3F-6B0AE6EED0B5}" type="pres">
      <dgm:prSet presAssocID="{C787974F-D7B4-4A62-9730-1F1ADA6A2E49}" presName="spaceRect" presStyleCnt="0"/>
      <dgm:spPr/>
    </dgm:pt>
    <dgm:pt modelId="{8197A352-372A-4A71-93C5-EE65CE167038}" type="pres">
      <dgm:prSet presAssocID="{C787974F-D7B4-4A62-9730-1F1ADA6A2E49}" presName="parTx" presStyleLbl="revTx" presStyleIdx="2" presStyleCnt="4">
        <dgm:presLayoutVars>
          <dgm:chMax val="0"/>
          <dgm:chPref val="0"/>
        </dgm:presLayoutVars>
      </dgm:prSet>
      <dgm:spPr/>
    </dgm:pt>
    <dgm:pt modelId="{1410A49F-FD3A-4669-BE0C-44B8BB64CBB7}" type="pres">
      <dgm:prSet presAssocID="{BEFAFB62-F8BF-4119-A42D-4F52CCE6EF02}" presName="sibTrans" presStyleCnt="0"/>
      <dgm:spPr/>
    </dgm:pt>
    <dgm:pt modelId="{4B28A8D3-3F34-4095-8BBD-1D45783A5882}" type="pres">
      <dgm:prSet presAssocID="{8AA4FFF8-9227-4C09-A51E-BE73EA73F470}" presName="compNode" presStyleCnt="0"/>
      <dgm:spPr/>
    </dgm:pt>
    <dgm:pt modelId="{B47D3095-B2D1-4E2F-8596-23282ED3B20B}" type="pres">
      <dgm:prSet presAssocID="{8AA4FFF8-9227-4C09-A51E-BE73EA73F470}" presName="bgRect" presStyleLbl="bgShp" presStyleIdx="3" presStyleCnt="4"/>
      <dgm:spPr/>
    </dgm:pt>
    <dgm:pt modelId="{6FE9A849-26A4-4279-A207-D6CE6D8EF62E}" type="pres">
      <dgm:prSet presAssocID="{8AA4FFF8-9227-4C09-A51E-BE73EA73F470}"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Table"/>
        </a:ext>
      </dgm:extLst>
    </dgm:pt>
    <dgm:pt modelId="{8F9E5D35-3532-4F79-A396-DA51C3CDB494}" type="pres">
      <dgm:prSet presAssocID="{8AA4FFF8-9227-4C09-A51E-BE73EA73F470}" presName="spaceRect" presStyleCnt="0"/>
      <dgm:spPr/>
    </dgm:pt>
    <dgm:pt modelId="{99A2745E-8B73-4B83-90EE-16DCD9DBAB69}" type="pres">
      <dgm:prSet presAssocID="{8AA4FFF8-9227-4C09-A51E-BE73EA73F470}" presName="parTx" presStyleLbl="revTx" presStyleIdx="3" presStyleCnt="4">
        <dgm:presLayoutVars>
          <dgm:chMax val="0"/>
          <dgm:chPref val="0"/>
        </dgm:presLayoutVars>
      </dgm:prSet>
      <dgm:spPr/>
    </dgm:pt>
  </dgm:ptLst>
  <dgm:cxnLst>
    <dgm:cxn modelId="{DEADCE02-4DCA-4541-8C06-2C13794F6946}" type="presOf" srcId="{8AA4FFF8-9227-4C09-A51E-BE73EA73F470}" destId="{99A2745E-8B73-4B83-90EE-16DCD9DBAB69}" srcOrd="0" destOrd="0" presId="urn:microsoft.com/office/officeart/2018/2/layout/IconVerticalSolidList"/>
    <dgm:cxn modelId="{858AAA23-63B6-4031-A689-640DAD4976FE}" type="presOf" srcId="{49D2957B-924D-49A3-AF77-24DA4CE0D38A}" destId="{DF1885B2-A5AC-47E9-B0F9-0F4DFCE3F22F}" srcOrd="0" destOrd="0" presId="urn:microsoft.com/office/officeart/2018/2/layout/IconVerticalSolidList"/>
    <dgm:cxn modelId="{AE18A62F-77D8-4204-BBA8-17F0E96630A1}" srcId="{49D2957B-924D-49A3-AF77-24DA4CE0D38A}" destId="{8AA4FFF8-9227-4C09-A51E-BE73EA73F470}" srcOrd="3" destOrd="0" parTransId="{9EDFCCD6-DE00-4E9C-8709-49AA141BB8A3}" sibTransId="{25E52716-8E9B-4051-8DFD-8F9E14D9F8C3}"/>
    <dgm:cxn modelId="{31692A3C-B5F0-47DD-A4D0-1D2C069AC1FC}" type="presOf" srcId="{CF223697-35BD-4975-9A16-B1FDB8067084}" destId="{02523462-2280-4115-9BFD-A02E0F81AEB0}" srcOrd="0" destOrd="0" presId="urn:microsoft.com/office/officeart/2018/2/layout/IconVerticalSolidList"/>
    <dgm:cxn modelId="{353ABB68-9FDF-4B97-8F3A-A168BCD416FA}" srcId="{49D2957B-924D-49A3-AF77-24DA4CE0D38A}" destId="{CF223697-35BD-4975-9A16-B1FDB8067084}" srcOrd="0" destOrd="0" parTransId="{ED8C604D-205D-4052-BE09-0869C4197FE4}" sibTransId="{B4B12C89-11D3-45D1-B769-64E6EC3D082C}"/>
    <dgm:cxn modelId="{A2C0FE9C-9DBF-4C0E-B988-9BFA18E659EC}" type="presOf" srcId="{C787974F-D7B4-4A62-9730-1F1ADA6A2E49}" destId="{8197A352-372A-4A71-93C5-EE65CE167038}" srcOrd="0" destOrd="0" presId="urn:microsoft.com/office/officeart/2018/2/layout/IconVerticalSolidList"/>
    <dgm:cxn modelId="{3A7B369D-A7F5-4048-B4C1-964A8489F285}" srcId="{49D2957B-924D-49A3-AF77-24DA4CE0D38A}" destId="{C787974F-D7B4-4A62-9730-1F1ADA6A2E49}" srcOrd="2" destOrd="0" parTransId="{1B196B3A-0465-4A70-AECF-AD39AFCDE571}" sibTransId="{BEFAFB62-F8BF-4119-A42D-4F52CCE6EF02}"/>
    <dgm:cxn modelId="{68C680E6-5F86-4D50-88EE-399C66B4BDE8}" type="presOf" srcId="{1F6FBE2E-5EEC-4A32-AC6E-83C879D5B4E3}" destId="{47BB684C-1B56-448F-8CBC-AA4902001610}" srcOrd="0" destOrd="0" presId="urn:microsoft.com/office/officeart/2018/2/layout/IconVerticalSolidList"/>
    <dgm:cxn modelId="{01C1DDFF-FC5C-414A-A1D8-DFE455752A8D}" srcId="{49D2957B-924D-49A3-AF77-24DA4CE0D38A}" destId="{1F6FBE2E-5EEC-4A32-AC6E-83C879D5B4E3}" srcOrd="1" destOrd="0" parTransId="{DFFB6374-8F5C-4DBD-A5AD-6A96A1105A65}" sibTransId="{FDEA830D-6067-4BB3-8E73-3F25DD65B806}"/>
    <dgm:cxn modelId="{795D7F8D-2636-46A2-8756-246E7741CD7C}" type="presParOf" srcId="{DF1885B2-A5AC-47E9-B0F9-0F4DFCE3F22F}" destId="{CDE319AC-F5B8-46EA-ACB7-7EEB433D6EE5}" srcOrd="0" destOrd="0" presId="urn:microsoft.com/office/officeart/2018/2/layout/IconVerticalSolidList"/>
    <dgm:cxn modelId="{3B657F5E-58ED-4E49-9F6B-2DCBAF3B1783}" type="presParOf" srcId="{CDE319AC-F5B8-46EA-ACB7-7EEB433D6EE5}" destId="{C8B1C800-2963-426F-9008-0969D67E6DFE}" srcOrd="0" destOrd="0" presId="urn:microsoft.com/office/officeart/2018/2/layout/IconVerticalSolidList"/>
    <dgm:cxn modelId="{40427B0D-0BEE-4268-AB25-2CFD96CB4313}" type="presParOf" srcId="{CDE319AC-F5B8-46EA-ACB7-7EEB433D6EE5}" destId="{1E93004B-8079-466C-87CE-349F6D118239}" srcOrd="1" destOrd="0" presId="urn:microsoft.com/office/officeart/2018/2/layout/IconVerticalSolidList"/>
    <dgm:cxn modelId="{8645DFA8-2B55-4D61-93B4-D80600B939A2}" type="presParOf" srcId="{CDE319AC-F5B8-46EA-ACB7-7EEB433D6EE5}" destId="{9C490401-0613-407F-B818-42BC2C6FD35A}" srcOrd="2" destOrd="0" presId="urn:microsoft.com/office/officeart/2018/2/layout/IconVerticalSolidList"/>
    <dgm:cxn modelId="{313EFCC0-7FC9-4B92-A735-458666BEC5EF}" type="presParOf" srcId="{CDE319AC-F5B8-46EA-ACB7-7EEB433D6EE5}" destId="{02523462-2280-4115-9BFD-A02E0F81AEB0}" srcOrd="3" destOrd="0" presId="urn:microsoft.com/office/officeart/2018/2/layout/IconVerticalSolidList"/>
    <dgm:cxn modelId="{E1E322B5-27BA-41C2-9070-1B44895CD2AB}" type="presParOf" srcId="{DF1885B2-A5AC-47E9-B0F9-0F4DFCE3F22F}" destId="{0196195C-1B34-47FB-9B36-5A7DCBAA9FA2}" srcOrd="1" destOrd="0" presId="urn:microsoft.com/office/officeart/2018/2/layout/IconVerticalSolidList"/>
    <dgm:cxn modelId="{BDBED476-772A-403A-B470-90B5852C990F}" type="presParOf" srcId="{DF1885B2-A5AC-47E9-B0F9-0F4DFCE3F22F}" destId="{99FE92C2-4802-4678-936F-D9D669C2545B}" srcOrd="2" destOrd="0" presId="urn:microsoft.com/office/officeart/2018/2/layout/IconVerticalSolidList"/>
    <dgm:cxn modelId="{69B50551-5F04-42B5-9870-D402DBA8C7B6}" type="presParOf" srcId="{99FE92C2-4802-4678-936F-D9D669C2545B}" destId="{DD04B5D2-33EB-460B-95CE-3999B0E4DBA8}" srcOrd="0" destOrd="0" presId="urn:microsoft.com/office/officeart/2018/2/layout/IconVerticalSolidList"/>
    <dgm:cxn modelId="{0B5FC8F2-E003-46BA-A6D0-7A54161B92EB}" type="presParOf" srcId="{99FE92C2-4802-4678-936F-D9D669C2545B}" destId="{AC2CED3E-BF6D-4B1C-B84F-8C6BD82DC035}" srcOrd="1" destOrd="0" presId="urn:microsoft.com/office/officeart/2018/2/layout/IconVerticalSolidList"/>
    <dgm:cxn modelId="{FB084D1A-A7AA-4F9A-AEB1-B308681A3687}" type="presParOf" srcId="{99FE92C2-4802-4678-936F-D9D669C2545B}" destId="{4728A3CA-BCCD-4677-BD47-EEB4D2DA4837}" srcOrd="2" destOrd="0" presId="urn:microsoft.com/office/officeart/2018/2/layout/IconVerticalSolidList"/>
    <dgm:cxn modelId="{3B0BC399-3BFC-4C41-BB2F-D9D9BD388024}" type="presParOf" srcId="{99FE92C2-4802-4678-936F-D9D669C2545B}" destId="{47BB684C-1B56-448F-8CBC-AA4902001610}" srcOrd="3" destOrd="0" presId="urn:microsoft.com/office/officeart/2018/2/layout/IconVerticalSolidList"/>
    <dgm:cxn modelId="{9B551305-FC2C-4E10-9693-DCB66167713A}" type="presParOf" srcId="{DF1885B2-A5AC-47E9-B0F9-0F4DFCE3F22F}" destId="{50F652F9-3EFA-4F5B-BD2F-11615EE38C40}" srcOrd="3" destOrd="0" presId="urn:microsoft.com/office/officeart/2018/2/layout/IconVerticalSolidList"/>
    <dgm:cxn modelId="{F464CF50-138C-4069-9CE6-9E29118D8371}" type="presParOf" srcId="{DF1885B2-A5AC-47E9-B0F9-0F4DFCE3F22F}" destId="{8FD804CD-4BFE-4F20-A8A5-8489CE309347}" srcOrd="4" destOrd="0" presId="urn:microsoft.com/office/officeart/2018/2/layout/IconVerticalSolidList"/>
    <dgm:cxn modelId="{3AADA10C-1E75-4C27-A2FF-B5ACC2416FF3}" type="presParOf" srcId="{8FD804CD-4BFE-4F20-A8A5-8489CE309347}" destId="{03D2989D-400F-4639-831A-F9F77B1CFF24}" srcOrd="0" destOrd="0" presId="urn:microsoft.com/office/officeart/2018/2/layout/IconVerticalSolidList"/>
    <dgm:cxn modelId="{C64E7739-8213-4823-8DC2-084CEF1C9CD5}" type="presParOf" srcId="{8FD804CD-4BFE-4F20-A8A5-8489CE309347}" destId="{1E7C6109-D6B4-4F9A-BC74-9019A83276F2}" srcOrd="1" destOrd="0" presId="urn:microsoft.com/office/officeart/2018/2/layout/IconVerticalSolidList"/>
    <dgm:cxn modelId="{DD10AB82-88FE-4033-A2FF-AD881DE6EA17}" type="presParOf" srcId="{8FD804CD-4BFE-4F20-A8A5-8489CE309347}" destId="{14D50105-B1EC-4647-9B3F-6B0AE6EED0B5}" srcOrd="2" destOrd="0" presId="urn:microsoft.com/office/officeart/2018/2/layout/IconVerticalSolidList"/>
    <dgm:cxn modelId="{AEF35FEA-E03E-44FA-8D5D-14C9B24C2E91}" type="presParOf" srcId="{8FD804CD-4BFE-4F20-A8A5-8489CE309347}" destId="{8197A352-372A-4A71-93C5-EE65CE167038}" srcOrd="3" destOrd="0" presId="urn:microsoft.com/office/officeart/2018/2/layout/IconVerticalSolidList"/>
    <dgm:cxn modelId="{930ADCD2-88D0-4F32-BD15-E1EA83127640}" type="presParOf" srcId="{DF1885B2-A5AC-47E9-B0F9-0F4DFCE3F22F}" destId="{1410A49F-FD3A-4669-BE0C-44B8BB64CBB7}" srcOrd="5" destOrd="0" presId="urn:microsoft.com/office/officeart/2018/2/layout/IconVerticalSolidList"/>
    <dgm:cxn modelId="{C582846C-40F1-47AB-AEB3-8B20EF6FEA3E}" type="presParOf" srcId="{DF1885B2-A5AC-47E9-B0F9-0F4DFCE3F22F}" destId="{4B28A8D3-3F34-4095-8BBD-1D45783A5882}" srcOrd="6" destOrd="0" presId="urn:microsoft.com/office/officeart/2018/2/layout/IconVerticalSolidList"/>
    <dgm:cxn modelId="{CEC2336C-CF0E-442D-8361-94EE5D90678D}" type="presParOf" srcId="{4B28A8D3-3F34-4095-8BBD-1D45783A5882}" destId="{B47D3095-B2D1-4E2F-8596-23282ED3B20B}" srcOrd="0" destOrd="0" presId="urn:microsoft.com/office/officeart/2018/2/layout/IconVerticalSolidList"/>
    <dgm:cxn modelId="{D614F022-7E32-4FEF-A67D-3ADF8E6DD3C7}" type="presParOf" srcId="{4B28A8D3-3F34-4095-8BBD-1D45783A5882}" destId="{6FE9A849-26A4-4279-A207-D6CE6D8EF62E}" srcOrd="1" destOrd="0" presId="urn:microsoft.com/office/officeart/2018/2/layout/IconVerticalSolidList"/>
    <dgm:cxn modelId="{51CCB69B-D03D-4514-855C-02ABDB71CB9C}" type="presParOf" srcId="{4B28A8D3-3F34-4095-8BBD-1D45783A5882}" destId="{8F9E5D35-3532-4F79-A396-DA51C3CDB494}" srcOrd="2" destOrd="0" presId="urn:microsoft.com/office/officeart/2018/2/layout/IconVerticalSolidList"/>
    <dgm:cxn modelId="{AE68FE8E-1ADB-45A1-A9B4-8ACBC5243D13}" type="presParOf" srcId="{4B28A8D3-3F34-4095-8BBD-1D45783A5882}" destId="{99A2745E-8B73-4B83-90EE-16DCD9DBAB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6D451-8000-6442-8F66-62FEEFEEA8CA}">
      <dsp:nvSpPr>
        <dsp:cNvPr id="0" name=""/>
        <dsp:cNvSpPr/>
      </dsp:nvSpPr>
      <dsp:spPr>
        <a:xfrm>
          <a:off x="0" y="72008"/>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Accurate Power Demand Forecasting</a:t>
          </a:r>
        </a:p>
      </dsp:txBody>
      <dsp:txXfrm>
        <a:off x="31185" y="103193"/>
        <a:ext cx="10453230" cy="576450"/>
      </dsp:txXfrm>
    </dsp:sp>
    <dsp:sp modelId="{221256ED-366C-444D-94DA-16F72ED97965}">
      <dsp:nvSpPr>
        <dsp:cNvPr id="0" name=""/>
        <dsp:cNvSpPr/>
      </dsp:nvSpPr>
      <dsp:spPr>
        <a:xfrm>
          <a:off x="0" y="785708"/>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Scalability</a:t>
          </a:r>
        </a:p>
      </dsp:txBody>
      <dsp:txXfrm>
        <a:off x="31185" y="816893"/>
        <a:ext cx="10453230" cy="576450"/>
      </dsp:txXfrm>
    </dsp:sp>
    <dsp:sp modelId="{6D176841-D12A-6840-BA49-EC946BB2DAB0}">
      <dsp:nvSpPr>
        <dsp:cNvPr id="0" name=""/>
        <dsp:cNvSpPr/>
      </dsp:nvSpPr>
      <dsp:spPr>
        <a:xfrm>
          <a:off x="0" y="14994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Resilience and Fault Tolerance</a:t>
          </a:r>
        </a:p>
      </dsp:txBody>
      <dsp:txXfrm>
        <a:off x="31185" y="1530594"/>
        <a:ext cx="10453230" cy="576450"/>
      </dsp:txXfrm>
    </dsp:sp>
    <dsp:sp modelId="{A2CC01A4-1A3C-F244-BF3C-62D4DD57BD9C}">
      <dsp:nvSpPr>
        <dsp:cNvPr id="0" name=""/>
        <dsp:cNvSpPr/>
      </dsp:nvSpPr>
      <dsp:spPr>
        <a:xfrm>
          <a:off x="0" y="22131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Energy Efficiency Optimization</a:t>
          </a:r>
        </a:p>
      </dsp:txBody>
      <dsp:txXfrm>
        <a:off x="31185" y="2244294"/>
        <a:ext cx="10453230" cy="576450"/>
      </dsp:txXfrm>
    </dsp:sp>
    <dsp:sp modelId="{24D54352-18EC-804C-B521-EE378470B03A}">
      <dsp:nvSpPr>
        <dsp:cNvPr id="0" name=""/>
        <dsp:cNvSpPr/>
      </dsp:nvSpPr>
      <dsp:spPr>
        <a:xfrm>
          <a:off x="0" y="29268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Energy Source Optimization</a:t>
          </a:r>
        </a:p>
      </dsp:txBody>
      <dsp:txXfrm>
        <a:off x="31185" y="2957994"/>
        <a:ext cx="10453230" cy="576450"/>
      </dsp:txXfrm>
    </dsp:sp>
    <dsp:sp modelId="{B0980241-52FB-FB4B-AD58-3A75A4BF3DEC}">
      <dsp:nvSpPr>
        <dsp:cNvPr id="0" name=""/>
        <dsp:cNvSpPr/>
      </dsp:nvSpPr>
      <dsp:spPr>
        <a:xfrm>
          <a:off x="0" y="36405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Seasonal Adjustments</a:t>
          </a:r>
        </a:p>
      </dsp:txBody>
      <dsp:txXfrm>
        <a:off x="31185" y="3671694"/>
        <a:ext cx="10453230" cy="576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5D1966-0E85-48A8-9529-0397D8004983}">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E8A74-6CF2-455B-B8E4-71DEC41F2D56}">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B167F8-EA04-46DD-8FF1-F2D785209F2D}">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 Prediction Accuracy (RMSE, MAPE)</a:t>
          </a:r>
        </a:p>
      </dsp:txBody>
      <dsp:txXfrm>
        <a:off x="1819120" y="673"/>
        <a:ext cx="4545103" cy="1574995"/>
      </dsp:txXfrm>
    </dsp:sp>
    <dsp:sp modelId="{C651B724-61A0-40EB-B7AB-30E0E39B83BD}">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D07AB0-3B69-42F9-9328-71A6ABCB2294}">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90A554-BF47-43E6-BF04-2BC4ED74E5EF}">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 Latency</a:t>
          </a:r>
        </a:p>
      </dsp:txBody>
      <dsp:txXfrm>
        <a:off x="1819120" y="1969418"/>
        <a:ext cx="4545103" cy="1574995"/>
      </dsp:txXfrm>
    </dsp:sp>
    <dsp:sp modelId="{94F68758-9758-4F37-A827-E782950886A5}">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579309-FC3C-4FD9-9FFE-C2463BEC5098}">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ED804F-DEF9-4FA8-A453-A9E5B85FB7E9}">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 Scalability</a:t>
          </a:r>
        </a:p>
      </dsp:txBody>
      <dsp:txXfrm>
        <a:off x="1819120" y="3938162"/>
        <a:ext cx="4545103" cy="1574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0F90E-751C-4D06-8425-D12C4275656C}">
      <dsp:nvSpPr>
        <dsp:cNvPr id="0" name=""/>
        <dsp:cNvSpPr/>
      </dsp:nvSpPr>
      <dsp:spPr>
        <a:xfrm>
          <a:off x="1569596" y="367720"/>
          <a:ext cx="1022227" cy="10222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F98B42-A323-445E-B5D9-7724F02D97A7}">
      <dsp:nvSpPr>
        <dsp:cNvPr id="0" name=""/>
        <dsp:cNvSpPr/>
      </dsp:nvSpPr>
      <dsp:spPr>
        <a:xfrm>
          <a:off x="944901" y="1716388"/>
          <a:ext cx="22716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 Real-Time Adaptability</a:t>
          </a:r>
        </a:p>
      </dsp:txBody>
      <dsp:txXfrm>
        <a:off x="944901" y="1716388"/>
        <a:ext cx="2271615" cy="720000"/>
      </dsp:txXfrm>
    </dsp:sp>
    <dsp:sp modelId="{79C3CEBE-8F1C-4ADA-9486-8ABE3BA25401}">
      <dsp:nvSpPr>
        <dsp:cNvPr id="0" name=""/>
        <dsp:cNvSpPr/>
      </dsp:nvSpPr>
      <dsp:spPr>
        <a:xfrm>
          <a:off x="4238744" y="367720"/>
          <a:ext cx="1022227" cy="10222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0B024B-F53B-4E10-BA8A-AD8830EA45D4}">
      <dsp:nvSpPr>
        <dsp:cNvPr id="0" name=""/>
        <dsp:cNvSpPr/>
      </dsp:nvSpPr>
      <dsp:spPr>
        <a:xfrm>
          <a:off x="3614050" y="1716388"/>
          <a:ext cx="22716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 Energy Optimization</a:t>
          </a:r>
        </a:p>
      </dsp:txBody>
      <dsp:txXfrm>
        <a:off x="3614050" y="1716388"/>
        <a:ext cx="2271615" cy="720000"/>
      </dsp:txXfrm>
    </dsp:sp>
    <dsp:sp modelId="{FEDCFA2D-A3ED-440F-B546-6991A6C3BC28}">
      <dsp:nvSpPr>
        <dsp:cNvPr id="0" name=""/>
        <dsp:cNvSpPr/>
      </dsp:nvSpPr>
      <dsp:spPr>
        <a:xfrm>
          <a:off x="2904170" y="3004291"/>
          <a:ext cx="1022227" cy="10222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FFA136-E8E3-40DE-A048-D711352C35CC}">
      <dsp:nvSpPr>
        <dsp:cNvPr id="0" name=""/>
        <dsp:cNvSpPr/>
      </dsp:nvSpPr>
      <dsp:spPr>
        <a:xfrm>
          <a:off x="2279476" y="4352959"/>
          <a:ext cx="22716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 Cost-Efficiency</a:t>
          </a:r>
        </a:p>
      </dsp:txBody>
      <dsp:txXfrm>
        <a:off x="2279476" y="4352959"/>
        <a:ext cx="2271615"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B052F-7425-42DA-A9C0-FBC85973B231}">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39955A-B883-410A-A321-A1596010F0A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 Resilience Measures: Fallback strategies and periodic retraining</a:t>
          </a:r>
        </a:p>
      </dsp:txBody>
      <dsp:txXfrm>
        <a:off x="559800" y="3022743"/>
        <a:ext cx="4320000" cy="720000"/>
      </dsp:txXfrm>
    </dsp:sp>
    <dsp:sp modelId="{94E6748E-6D99-4884-B38F-876B98ED4ED8}">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C01DBB-CD3E-4FF8-96EE-5B64E5348FD6}">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 Data Processing Techniques to Avoid Shuffling</a:t>
          </a:r>
        </a:p>
      </dsp:txBody>
      <dsp:txXfrm>
        <a:off x="5635800" y="3022743"/>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E33BD-C455-2746-A79D-013326643D90}">
      <dsp:nvSpPr>
        <dsp:cNvPr id="0" name=""/>
        <dsp:cNvSpPr/>
      </dsp:nvSpPr>
      <dsp:spPr>
        <a:xfrm>
          <a:off x="0" y="341094"/>
          <a:ext cx="5157787" cy="954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Failed to create new KafkaAdminClient</a:t>
          </a:r>
        </a:p>
      </dsp:txBody>
      <dsp:txXfrm>
        <a:off x="46606" y="387700"/>
        <a:ext cx="5064575" cy="861507"/>
      </dsp:txXfrm>
    </dsp:sp>
    <dsp:sp modelId="{591F7B0E-0AC7-C74B-A7A8-2B12959A1316}">
      <dsp:nvSpPr>
        <dsp:cNvPr id="0" name=""/>
        <dsp:cNvSpPr/>
      </dsp:nvSpPr>
      <dsp:spPr>
        <a:xfrm>
          <a:off x="0" y="1364934"/>
          <a:ext cx="5157787" cy="954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getting error -Py4JJavaError: An error occurred while calling o39.load. </a:t>
          </a:r>
        </a:p>
      </dsp:txBody>
      <dsp:txXfrm>
        <a:off x="46606" y="1411540"/>
        <a:ext cx="5064575" cy="861507"/>
      </dsp:txXfrm>
    </dsp:sp>
    <dsp:sp modelId="{29599865-5AA8-D846-BCFB-BB715361447D}">
      <dsp:nvSpPr>
        <dsp:cNvPr id="0" name=""/>
        <dsp:cNvSpPr/>
      </dsp:nvSpPr>
      <dsp:spPr>
        <a:xfrm>
          <a:off x="0" y="2388774"/>
          <a:ext cx="5157787" cy="954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Main Data was stored only in  value .</a:t>
          </a:r>
        </a:p>
      </dsp:txBody>
      <dsp:txXfrm>
        <a:off x="46606" y="2435380"/>
        <a:ext cx="5064575" cy="8615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1C800-2963-426F-9008-0969D67E6DFE}">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93004B-8079-466C-87CE-349F6D118239}">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523462-2280-4115-9BFD-A02E0F81AEB0}">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a:t>Git Code Repo: </a:t>
          </a:r>
          <a:r>
            <a:rPr lang="en-US" sz="2000" kern="1200">
              <a:hlinkClick xmlns:r="http://schemas.openxmlformats.org/officeDocument/2006/relationships" r:id="rId3"/>
            </a:rPr>
            <a:t>Link</a:t>
          </a:r>
          <a:endParaRPr lang="en-US" sz="2000" kern="1200"/>
        </a:p>
      </dsp:txBody>
      <dsp:txXfrm>
        <a:off x="1057183" y="1805"/>
        <a:ext cx="9458416" cy="915310"/>
      </dsp:txXfrm>
    </dsp:sp>
    <dsp:sp modelId="{DD04B5D2-33EB-460B-95CE-3999B0E4DBA8}">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2CED3E-BF6D-4B1C-B84F-8C6BD82DC035}">
      <dsp:nvSpPr>
        <dsp:cNvPr id="0" name=""/>
        <dsp:cNvSpPr/>
      </dsp:nvSpPr>
      <dsp:spPr>
        <a:xfrm>
          <a:off x="276881" y="1351889"/>
          <a:ext cx="503420" cy="50342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BB684C-1B56-448F-8CBC-AA4902001610}">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a:t>Used tensorFlow as spark doesn’t have LSTM avlb in it’s ml library, Future scope to try running same code using tensorFlowonspark as that is available to handle scale.</a:t>
          </a:r>
        </a:p>
      </dsp:txBody>
      <dsp:txXfrm>
        <a:off x="1057183" y="1145944"/>
        <a:ext cx="9458416" cy="915310"/>
      </dsp:txXfrm>
    </dsp:sp>
    <dsp:sp modelId="{03D2989D-400F-4639-831A-F9F77B1CFF24}">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C6109-D6B4-4F9A-BC74-9019A83276F2}">
      <dsp:nvSpPr>
        <dsp:cNvPr id="0" name=""/>
        <dsp:cNvSpPr/>
      </dsp:nvSpPr>
      <dsp:spPr>
        <a:xfrm>
          <a:off x="276881" y="2496027"/>
          <a:ext cx="503420" cy="503420"/>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7A352-372A-4A71-93C5-EE65CE167038}">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a:t>Convert spark dataframe to panda for making date as index as didn’t find anything in spark for the same. </a:t>
          </a:r>
        </a:p>
      </dsp:txBody>
      <dsp:txXfrm>
        <a:off x="1057183" y="2290082"/>
        <a:ext cx="9458416" cy="915310"/>
      </dsp:txXfrm>
    </dsp:sp>
    <dsp:sp modelId="{B47D3095-B2D1-4E2F-8596-23282ED3B20B}">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E9A849-26A4-4279-A207-D6CE6D8EF62E}">
      <dsp:nvSpPr>
        <dsp:cNvPr id="0" name=""/>
        <dsp:cNvSpPr/>
      </dsp:nvSpPr>
      <dsp:spPr>
        <a:xfrm>
          <a:off x="276881" y="3640166"/>
          <a:ext cx="503420" cy="503420"/>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A2745E-8B73-4B83-90EE-16DCD9DBAB69}">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a:t>Used TimeseriesGenerator to get data which we can input to model with multivariant analysis of temp and grid. </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67DB5-A3E6-4610-A4F6-DB08F46D69A3}" type="datetimeFigureOut">
              <a:rPr lang="en-US" smtClean="0"/>
              <a:t>12/5/24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B311-55AC-48BA-A944-D5B04136BA01}" type="slidenum">
              <a:rPr lang="en-US" smtClean="0"/>
              <a:t>‹#›</a:t>
            </a:fld>
            <a:endParaRPr lang="en-US"/>
          </a:p>
        </p:txBody>
      </p:sp>
    </p:spTree>
    <p:extLst>
      <p:ext uri="{BB962C8B-B14F-4D97-AF65-F5344CB8AC3E}">
        <p14:creationId xmlns:p14="http://schemas.microsoft.com/office/powerpoint/2010/main" val="120917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C0902-B928-4F0F-BBCD-04DEB66ED9A2}" type="slidenum">
              <a:rPr lang="en-US" smtClean="0"/>
              <a:t>25</a:t>
            </a:fld>
            <a:endParaRPr lang="en-US"/>
          </a:p>
        </p:txBody>
      </p:sp>
    </p:spTree>
    <p:extLst>
      <p:ext uri="{BB962C8B-B14F-4D97-AF65-F5344CB8AC3E}">
        <p14:creationId xmlns:p14="http://schemas.microsoft.com/office/powerpoint/2010/main" val="386383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22C6-45B5-793F-5339-BB0995E79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E34C3F-AADD-19BE-578E-EA634348E1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2BF6A9-3C4F-3772-B4AA-6E426EA0FCE1}"/>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5" name="Footer Placeholder 4">
            <a:extLst>
              <a:ext uri="{FF2B5EF4-FFF2-40B4-BE49-F238E27FC236}">
                <a16:creationId xmlns:a16="http://schemas.microsoft.com/office/drawing/2014/main" id="{4635D26D-E9ED-4356-FCC2-B31CFDD8A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3C761-A2C7-D93B-E01B-3025362ECCD0}"/>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68475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CDA1E-FAD2-FAA3-614C-97DFC8573B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46057-675C-C40F-E1AE-61AAE49354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A76F0-D7EB-485B-B0F8-FAA46FD9C89B}"/>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5" name="Footer Placeholder 4">
            <a:extLst>
              <a:ext uri="{FF2B5EF4-FFF2-40B4-BE49-F238E27FC236}">
                <a16:creationId xmlns:a16="http://schemas.microsoft.com/office/drawing/2014/main" id="{A646AF8D-F712-7410-D1F9-8E3341544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7565B-5F79-3339-43F3-58515AACE10A}"/>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079635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CEDF84-02EB-5621-3D67-5CEAD0D3F4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808D8E-08E0-1807-3FE6-01AC07A676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3D4CD-88F5-917B-9457-6DE836451CE1}"/>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5" name="Footer Placeholder 4">
            <a:extLst>
              <a:ext uri="{FF2B5EF4-FFF2-40B4-BE49-F238E27FC236}">
                <a16:creationId xmlns:a16="http://schemas.microsoft.com/office/drawing/2014/main" id="{8BA4CD39-197E-EF22-5F44-6E56A2DE5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5299F9-7FAB-E040-A652-5B7FE7464CC3}"/>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917538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4050" spc="-38" baseline="0">
                <a:solidFill>
                  <a:schemeClr val="bg1"/>
                </a:solidFill>
              </a:defRPr>
            </a:lvl1pPr>
          </a:lstStyle>
          <a:p>
            <a:r>
              <a:rPr lang="en-US"/>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1800" b="0" i="1" cap="none" spc="150" baseline="0">
                <a:solidFill>
                  <a:schemeClr val="bg1"/>
                </a:solidFill>
                <a:latin typeface="Graphik Light" panose="020B0403030202060203" pitchFamily="34" charset="0"/>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724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a:t>Click to edit Master title style</a:t>
            </a:r>
            <a:endParaRPr lang="en-SG"/>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836902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6" y="286604"/>
            <a:ext cx="10612756" cy="1000608"/>
          </a:xfrm>
        </p:spPr>
        <p:txBody>
          <a:bodyPr/>
          <a:lstStyle>
            <a:lvl1pPr marL="0">
              <a:defRPr/>
            </a:lvl1pPr>
          </a:lstStyle>
          <a:p>
            <a:r>
              <a:rPr lang="en-US"/>
              <a:t>Click to edit Master title style</a:t>
            </a:r>
          </a:p>
        </p:txBody>
      </p:sp>
      <p:sp>
        <p:nvSpPr>
          <p:cNvPr id="3" name="Content Placeholder 2"/>
          <p:cNvSpPr>
            <a:spLocks noGrp="1"/>
          </p:cNvSpPr>
          <p:nvPr>
            <p:ph idx="1"/>
          </p:nvPr>
        </p:nvSpPr>
        <p:spPr>
          <a:xfrm>
            <a:off x="542926"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sz="825"/>
            </a:lvl1p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727259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05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Graphik Light" panose="020B0403030202060203"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32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a:t>Click to edit Master title style</a:t>
            </a:r>
          </a:p>
        </p:txBody>
      </p:sp>
      <p:sp>
        <p:nvSpPr>
          <p:cNvPr id="3" name="Content Placeholder 2"/>
          <p:cNvSpPr>
            <a:spLocks noGrp="1"/>
          </p:cNvSpPr>
          <p:nvPr>
            <p:ph sz="half" idx="1"/>
          </p:nvPr>
        </p:nvSpPr>
        <p:spPr>
          <a:xfrm>
            <a:off x="514349" y="1531407"/>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4591"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4756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5126863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782516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7763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B667-4828-8AD1-5B96-BD39E9A2D3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D2032D-281B-17B7-5363-585105754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D7894-AAC0-8B92-80EC-456E07B0D613}"/>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5" name="Footer Placeholder 4">
            <a:extLst>
              <a:ext uri="{FF2B5EF4-FFF2-40B4-BE49-F238E27FC236}">
                <a16:creationId xmlns:a16="http://schemas.microsoft.com/office/drawing/2014/main" id="{7FC73822-655F-7B14-9BFB-DB3C3DB4B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DEE74-B71E-0C48-8478-2246F0CF1B96}"/>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963789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3"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3"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a:xfrm>
            <a:off x="4800601" y="6459788"/>
            <a:ext cx="4648201" cy="365125"/>
          </a:xfrm>
        </p:spPr>
        <p:txBody>
          <a:bodyPr/>
          <a:lstStyle>
            <a:lvl1pPr algn="l">
              <a:defRPr>
                <a:solidFill>
                  <a:schemeClr val="accent2"/>
                </a:solidFill>
              </a:defRPr>
            </a:lvl1p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2321324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27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3" y="0"/>
            <a:ext cx="12191987"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3629269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367875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81"/>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515791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7C3E-0672-318C-A9C8-FC0006B0E9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CEFDF6-1484-FDC6-5FF9-AF491C418C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4AC963-0721-4609-B9CF-DE1FE89AC3A1}"/>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5" name="Footer Placeholder 4">
            <a:extLst>
              <a:ext uri="{FF2B5EF4-FFF2-40B4-BE49-F238E27FC236}">
                <a16:creationId xmlns:a16="http://schemas.microsoft.com/office/drawing/2014/main" id="{1395E538-F263-E23A-B7EF-7812529A3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23BE3-2DA7-5B81-8E69-0B15441374FD}"/>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05161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6B10-8316-2C57-6DC1-CBB782DF18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D87773-5EBD-668D-D852-E39A4FF538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ACFB02-F8F6-2AC5-C6BD-F94327BE6C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5CAC4-8F00-4B2D-3FAE-493D3E9FF005}"/>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6" name="Footer Placeholder 5">
            <a:extLst>
              <a:ext uri="{FF2B5EF4-FFF2-40B4-BE49-F238E27FC236}">
                <a16:creationId xmlns:a16="http://schemas.microsoft.com/office/drawing/2014/main" id="{5D14697C-028E-8952-8216-D3F69C327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E15719-511B-19F6-DFF3-F905F44A0606}"/>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4106587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08D7-F0FF-9C02-72EA-D383BBD5BA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8625C4-581C-DC32-8643-D20F55623D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25D0AC-738C-56B3-13DE-C97FD01AD4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A260B-0757-DDC3-4213-83E6B996A5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7A9F2A-07C0-DCCD-F24B-BC6D8C2AB7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4D2AC4-F634-26FB-A390-18403B0E265E}"/>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8" name="Footer Placeholder 7">
            <a:extLst>
              <a:ext uri="{FF2B5EF4-FFF2-40B4-BE49-F238E27FC236}">
                <a16:creationId xmlns:a16="http://schemas.microsoft.com/office/drawing/2014/main" id="{50F84A9D-B455-0B2A-CF90-96A0F0AA53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90EBEB-571D-F7F7-F24F-64D4422D2587}"/>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35769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1367-9C2B-054F-43A9-5C9B5603C8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2FDDEA-52E9-336C-3309-8BDA3E658C61}"/>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4" name="Footer Placeholder 3">
            <a:extLst>
              <a:ext uri="{FF2B5EF4-FFF2-40B4-BE49-F238E27FC236}">
                <a16:creationId xmlns:a16="http://schemas.microsoft.com/office/drawing/2014/main" id="{488D364C-DA83-D34F-EEF4-6E88BD4DBF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61499A-E466-425D-737D-7E4E3E212493}"/>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74584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FD447E-993E-2683-7149-24199CC49983}"/>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3" name="Footer Placeholder 2">
            <a:extLst>
              <a:ext uri="{FF2B5EF4-FFF2-40B4-BE49-F238E27FC236}">
                <a16:creationId xmlns:a16="http://schemas.microsoft.com/office/drawing/2014/main" id="{8456F75F-6AAB-33FA-7532-0CB7ACADCC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818BF3-8122-36DF-F4C5-D51A2DE9CC37}"/>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889877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1307F-3694-7947-3C12-5B7B18948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EB6564-214E-DB77-515A-C29DEE48F1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DF1EAC-8903-BCC3-ACD0-D8E26E10B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1B2D21-4612-455C-76CC-4C9655B4250B}"/>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6" name="Footer Placeholder 5">
            <a:extLst>
              <a:ext uri="{FF2B5EF4-FFF2-40B4-BE49-F238E27FC236}">
                <a16:creationId xmlns:a16="http://schemas.microsoft.com/office/drawing/2014/main" id="{7A2F88EA-5CDF-39E2-4F60-68DEA152D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80959-347A-BF01-FD9D-4004EA48C698}"/>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364862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AAA6-8395-1B9F-8E8E-4AC028469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9E31A3-4599-63C6-C32D-7DAB9BB972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AE8B28-47EC-982C-33BC-BCD8952BE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6322FE-560C-6DAA-87FA-33C2C33F5E0D}"/>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6" name="Footer Placeholder 5">
            <a:extLst>
              <a:ext uri="{FF2B5EF4-FFF2-40B4-BE49-F238E27FC236}">
                <a16:creationId xmlns:a16="http://schemas.microsoft.com/office/drawing/2014/main" id="{4DF8090A-59CC-6CCD-6C85-4C44B12871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1DD8EA-49FD-13F6-BE2A-46B76E468754}"/>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49763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8AC889-F877-71EE-B025-EEAF7BED26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B3FEF6-1EC1-FEA2-1C28-CB463B756B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9A1DB-0AC6-6760-F496-2C78F1ADFD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7D26D2-3556-45FC-B13E-3E27378A0FD4}" type="datetimeFigureOut">
              <a:rPr lang="en-US" smtClean="0"/>
              <a:t>12/5/24</a:t>
            </a:fld>
            <a:endParaRPr lang="en-US"/>
          </a:p>
        </p:txBody>
      </p:sp>
      <p:sp>
        <p:nvSpPr>
          <p:cNvPr id="5" name="Footer Placeholder 4">
            <a:extLst>
              <a:ext uri="{FF2B5EF4-FFF2-40B4-BE49-F238E27FC236}">
                <a16:creationId xmlns:a16="http://schemas.microsoft.com/office/drawing/2014/main" id="{D15CA48D-8A6F-814E-AC75-F1829B5D5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3D681EC-3871-2846-1687-A5D1CD65B1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55DF42-A790-4813-A42D-C7174DA6637F}" type="slidenum">
              <a:rPr lang="en-US" smtClean="0"/>
              <a:t>‹#›</a:t>
            </a:fld>
            <a:endParaRPr lang="en-US"/>
          </a:p>
        </p:txBody>
      </p:sp>
    </p:spTree>
    <p:extLst>
      <p:ext uri="{BB962C8B-B14F-4D97-AF65-F5344CB8AC3E}">
        <p14:creationId xmlns:p14="http://schemas.microsoft.com/office/powerpoint/2010/main" val="2079194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8"/>
            <a:ext cx="11229975" cy="99403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686186" y="6459788"/>
            <a:ext cx="4822804" cy="365125"/>
          </a:xfrm>
          <a:prstGeom prst="rect">
            <a:avLst/>
          </a:prstGeom>
        </p:spPr>
        <p:txBody>
          <a:bodyPr vert="horz" lIns="91440" tIns="45720" rIns="91440" bIns="45720" rtlCol="0" anchor="ctr"/>
          <a:lstStyle>
            <a:lvl1pPr algn="ctr">
              <a:defRPr sz="825" cap="none" baseline="0">
                <a:solidFill>
                  <a:schemeClr val="accent2"/>
                </a:solidFill>
                <a:latin typeface="Graphik Regular" panose="020B0503030202060203" pitchFamily="34" charset="0"/>
              </a:defRPr>
            </a:lvl1pPr>
          </a:lstStyle>
          <a:p>
            <a:r>
              <a:rPr lang="it-IT"/>
              <a:t>DA 204o: Data Science in Practice</a:t>
            </a:r>
            <a:endParaRPr lang="en-SG"/>
          </a:p>
        </p:txBody>
      </p:sp>
      <p:sp>
        <p:nvSpPr>
          <p:cNvPr id="6" name="Slide Number Placeholder 5"/>
          <p:cNvSpPr>
            <a:spLocks noGrp="1"/>
          </p:cNvSpPr>
          <p:nvPr>
            <p:ph type="sldNum" sz="quarter" idx="4"/>
          </p:nvPr>
        </p:nvSpPr>
        <p:spPr>
          <a:xfrm>
            <a:off x="10879977" y="6459787"/>
            <a:ext cx="1312025" cy="365125"/>
          </a:xfrm>
          <a:prstGeom prst="rect">
            <a:avLst/>
          </a:prstGeom>
          <a:noFill/>
        </p:spPr>
        <p:txBody>
          <a:bodyPr vert="horz" lIns="91440" tIns="45720" rIns="91440" bIns="45720" rtlCol="0" anchor="ctr"/>
          <a:lstStyle>
            <a:lvl1pPr algn="r">
              <a:defRPr sz="788">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1743802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685800" rtl="0" eaLnBrk="1" latinLnBrk="0" hangingPunct="1">
        <a:lnSpc>
          <a:spcPct val="85000"/>
        </a:lnSpc>
        <a:spcBef>
          <a:spcPct val="0"/>
        </a:spcBef>
        <a:buNone/>
        <a:defRPr sz="3000" b="0" kern="1200" spc="-38" baseline="0">
          <a:solidFill>
            <a:schemeClr val="accent2"/>
          </a:solidFill>
          <a:latin typeface="Graphik Semibold" panose="020B0703030202060203" pitchFamily="34" charset="0"/>
          <a:ea typeface="+mj-ea"/>
          <a:cs typeface="+mj-cs"/>
        </a:defRPr>
      </a:lvl1pPr>
    </p:titleStyle>
    <p:bodyStyle>
      <a:lvl1pPr marL="162000" indent="-162000" algn="l" defTabSz="685800" rtl="0" eaLnBrk="1" latinLnBrk="0" hangingPunct="1">
        <a:lnSpc>
          <a:spcPct val="90000"/>
        </a:lnSpc>
        <a:spcBef>
          <a:spcPts val="900"/>
        </a:spcBef>
        <a:spcAft>
          <a:spcPts val="150"/>
        </a:spcAft>
        <a:buClr>
          <a:schemeClr val="accent2"/>
        </a:buClr>
        <a:buSzPct val="100000"/>
        <a:buFont typeface="Arial" panose="020B0604020202020204" pitchFamily="34" charset="0"/>
        <a:buChar char="•"/>
        <a:defRPr sz="1500" kern="1200">
          <a:solidFill>
            <a:schemeClr val="tx1">
              <a:lumMod val="75000"/>
              <a:lumOff val="25000"/>
            </a:schemeClr>
          </a:solidFill>
          <a:latin typeface="Graphik Light" panose="020B0403030202060203" pitchFamily="34" charset="0"/>
          <a:ea typeface="+mn-ea"/>
          <a:cs typeface="+mn-cs"/>
        </a:defRPr>
      </a:lvl1pPr>
      <a:lvl2pPr marL="36518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350" kern="1200">
          <a:solidFill>
            <a:schemeClr val="tx1">
              <a:lumMod val="75000"/>
              <a:lumOff val="25000"/>
            </a:schemeClr>
          </a:solidFill>
          <a:latin typeface="Graphik Light" panose="020B0403030202060203" pitchFamily="34" charset="0"/>
          <a:ea typeface="+mn-ea"/>
          <a:cs typeface="+mn-cs"/>
        </a:defRPr>
      </a:lvl2pPr>
      <a:lvl3pPr marL="50234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3pPr>
      <a:lvl4pPr marL="63950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4pPr>
      <a:lvl5pPr marL="77666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onikatyagiisc/grid-optimization-with-weather/tree/main/code"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BFB357-27F2-CAB3-DB8A-349B06BE1AF8}"/>
              </a:ext>
            </a:extLst>
          </p:cNvPr>
          <p:cNvSpPr>
            <a:spLocks noGrp="1"/>
          </p:cNvSpPr>
          <p:nvPr>
            <p:ph type="ctrTitle"/>
          </p:nvPr>
        </p:nvSpPr>
        <p:spPr>
          <a:xfrm>
            <a:off x="1955339" y="2125764"/>
            <a:ext cx="7018301" cy="1879172"/>
          </a:xfrm>
        </p:spPr>
        <p:txBody>
          <a:bodyPr>
            <a:normAutofit/>
          </a:bodyPr>
          <a:lstStyle/>
          <a:p>
            <a:pPr>
              <a:lnSpc>
                <a:spcPct val="125000"/>
              </a:lnSpc>
              <a:spcBef>
                <a:spcPts val="900"/>
              </a:spcBef>
              <a:spcAft>
                <a:spcPts val="1350"/>
              </a:spcAft>
            </a:pPr>
            <a:r>
              <a:rPr lang="en-SG" sz="2400" b="1" dirty="0">
                <a:latin typeface="Graphik Bold" panose="020B0803030202060203" pitchFamily="34" charset="0"/>
              </a:rPr>
              <a:t>DA 231o Data Engineering at Scale </a:t>
            </a:r>
            <a:br>
              <a:rPr lang="en-SG" sz="2400" b="1" dirty="0">
                <a:latin typeface="Graphik Bold" panose="020B0803030202060203" pitchFamily="34" charset="0"/>
              </a:rPr>
            </a:br>
            <a:r>
              <a:rPr lang="en-US" sz="2400" i="1" dirty="0">
                <a:latin typeface="Graphik Regular" panose="020B0503030202060203" pitchFamily="34" charset="0"/>
              </a:rPr>
              <a:t>Course Project Presentation</a:t>
            </a:r>
            <a:br>
              <a:rPr lang="en-US" sz="2100" i="1" dirty="0">
                <a:latin typeface="Graphik Regular" panose="020B0503030202060203" pitchFamily="34" charset="0"/>
              </a:rPr>
            </a:br>
            <a:br>
              <a:rPr lang="en-US" sz="1800" i="1" dirty="0">
                <a:latin typeface="Graphik Regular" panose="020B0503030202060203" pitchFamily="34" charset="0"/>
              </a:rPr>
            </a:br>
            <a:r>
              <a:rPr lang="en-US" sz="2800" b="1" dirty="0">
                <a:latin typeface="Graphik Bold" panose="020B0803030202060203" pitchFamily="34" charset="0"/>
              </a:rPr>
              <a:t>Grid optimization with weather</a:t>
            </a:r>
            <a:endParaRPr lang="en-SG" sz="2700" b="1" dirty="0">
              <a:latin typeface="Graphik Bold" panose="020B0803030202060203" pitchFamily="34" charset="0"/>
            </a:endParaRPr>
          </a:p>
        </p:txBody>
      </p:sp>
      <p:pic>
        <p:nvPicPr>
          <p:cNvPr id="1030" name="Picture 6">
            <a:extLst>
              <a:ext uri="{FF2B5EF4-FFF2-40B4-BE49-F238E27FC236}">
                <a16:creationId xmlns:a16="http://schemas.microsoft.com/office/drawing/2014/main" id="{D3E81A4C-F5FA-837F-A4BE-59A4EBDF1955}"/>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1955338" y="1001173"/>
            <a:ext cx="1088792" cy="1032956"/>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a:cxnSpLocks/>
          </p:cNvCxnSpPr>
          <p:nvPr/>
        </p:nvCxnSpPr>
        <p:spPr>
          <a:xfrm>
            <a:off x="2050588" y="4126379"/>
            <a:ext cx="5607512" cy="0"/>
          </a:xfrm>
          <a:prstGeom prst="line">
            <a:avLst/>
          </a:prstGeom>
          <a:ln w="19050">
            <a:gradFill flip="none" rotWithShape="1">
              <a:gsLst>
                <a:gs pos="0">
                  <a:schemeClr val="accent1">
                    <a:lumMod val="0"/>
                    <a:lumOff val="100000"/>
                  </a:schemeClr>
                </a:gs>
                <a:gs pos="79000">
                  <a:schemeClr val="accent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5D6878F-6FFC-FAE5-07B1-73AB5479E4B6}"/>
              </a:ext>
            </a:extLst>
          </p:cNvPr>
          <p:cNvSpPr/>
          <p:nvPr/>
        </p:nvSpPr>
        <p:spPr>
          <a:xfrm rot="18513442">
            <a:off x="9633827" y="500487"/>
            <a:ext cx="3349158" cy="3301871"/>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3"/>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42900"/>
            <a:endParaRPr lang="en-SG" sz="1350">
              <a:solidFill>
                <a:prstClr val="white"/>
              </a:solidFill>
              <a:latin typeface="Calibri" panose="020F0502020204030204"/>
            </a:endParaRPr>
          </a:p>
        </p:txBody>
      </p:sp>
      <p:sp>
        <p:nvSpPr>
          <p:cNvPr id="11" name="Rectangle 10">
            <a:extLst>
              <a:ext uri="{FF2B5EF4-FFF2-40B4-BE49-F238E27FC236}">
                <a16:creationId xmlns:a16="http://schemas.microsoft.com/office/drawing/2014/main" id="{DE00920B-79FB-6857-F3B1-ECD8CE96BE76}"/>
              </a:ext>
            </a:extLst>
          </p:cNvPr>
          <p:cNvSpPr/>
          <p:nvPr/>
        </p:nvSpPr>
        <p:spPr>
          <a:xfrm rot="18513442">
            <a:off x="8836412" y="3347958"/>
            <a:ext cx="3349158" cy="3301871"/>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42900"/>
            <a:endParaRPr lang="en-SG" sz="1350">
              <a:solidFill>
                <a:prstClr val="white"/>
              </a:solidFill>
              <a:latin typeface="Calibri" panose="020F0502020204030204"/>
            </a:endParaRPr>
          </a:p>
        </p:txBody>
      </p:sp>
      <p:sp>
        <p:nvSpPr>
          <p:cNvPr id="3" name="Subtitle 5">
            <a:extLst>
              <a:ext uri="{FF2B5EF4-FFF2-40B4-BE49-F238E27FC236}">
                <a16:creationId xmlns:a16="http://schemas.microsoft.com/office/drawing/2014/main" id="{D5480749-82AF-F03F-1C0D-58404E7EB273}"/>
              </a:ext>
            </a:extLst>
          </p:cNvPr>
          <p:cNvSpPr>
            <a:spLocks noGrp="1"/>
          </p:cNvSpPr>
          <p:nvPr>
            <p:ph type="subTitle" idx="1"/>
          </p:nvPr>
        </p:nvSpPr>
        <p:spPr>
          <a:xfrm>
            <a:off x="1955007" y="4246961"/>
            <a:ext cx="6138863" cy="1541859"/>
          </a:xfrm>
        </p:spPr>
        <p:txBody>
          <a:bodyPr>
            <a:normAutofit/>
          </a:bodyPr>
          <a:lstStyle/>
          <a:p>
            <a:pPr>
              <a:spcBef>
                <a:spcPts val="0"/>
              </a:spcBef>
            </a:pPr>
            <a:r>
              <a:rPr lang="en-SG" b="1" spc="8" dirty="0">
                <a:latin typeface="Graphik Semibold" panose="020B0703030202060203" pitchFamily="34" charset="0"/>
              </a:rPr>
              <a:t>Chandan Kumar Singh, </a:t>
            </a:r>
            <a:r>
              <a:rPr lang="en-SG" spc="8" dirty="0">
                <a:latin typeface="Graphik Regular" panose="020B0503030202060203" pitchFamily="34" charset="0"/>
              </a:rPr>
              <a:t>IISC, </a:t>
            </a:r>
            <a:r>
              <a:rPr lang="en-IN" spc="8" dirty="0" err="1">
                <a:latin typeface="Graphik Regular" panose="020B0503030202060203" pitchFamily="34" charset="0"/>
              </a:rPr>
              <a:t>chandansingh@iisc.ac.in</a:t>
            </a:r>
            <a:endParaRPr lang="en-SG" spc="8" dirty="0">
              <a:latin typeface="Graphik Regular" panose="020B0503030202060203" pitchFamily="34" charset="0"/>
            </a:endParaRPr>
          </a:p>
          <a:p>
            <a:pPr>
              <a:spcBef>
                <a:spcPts val="0"/>
              </a:spcBef>
            </a:pPr>
            <a:r>
              <a:rPr lang="en-SG" b="1" spc="8" dirty="0">
                <a:latin typeface="Graphik Semibold" panose="020B0703030202060203" pitchFamily="34" charset="0"/>
              </a:rPr>
              <a:t>Monika Tyagi, </a:t>
            </a:r>
            <a:r>
              <a:rPr lang="en-SG" spc="8" dirty="0">
                <a:latin typeface="Graphik Regular" panose="020B0503030202060203" pitchFamily="34" charset="0"/>
              </a:rPr>
              <a:t>IISC, </a:t>
            </a:r>
            <a:r>
              <a:rPr lang="en-SG" spc="8" dirty="0" err="1">
                <a:latin typeface="Graphik Regular" panose="020B0503030202060203" pitchFamily="34" charset="0"/>
              </a:rPr>
              <a:t>monikatyagi@iisc.ac.in</a:t>
            </a:r>
            <a:endParaRPr lang="en-SG" b="1" spc="8" dirty="0">
              <a:latin typeface="Graphik Semibold" panose="020B0703030202060203" pitchFamily="34" charset="0"/>
            </a:endParaRPr>
          </a:p>
          <a:p>
            <a:pPr>
              <a:spcBef>
                <a:spcPts val="0"/>
              </a:spcBef>
            </a:pPr>
            <a:r>
              <a:rPr lang="en-SG" b="1" spc="8" dirty="0">
                <a:latin typeface="Graphik Semibold" panose="020B0703030202060203" pitchFamily="34" charset="0"/>
              </a:rPr>
              <a:t>Mukesh Kumar Yadav, </a:t>
            </a:r>
            <a:r>
              <a:rPr lang="en-SG" spc="8" dirty="0">
                <a:latin typeface="Graphik Regular" panose="020B0503030202060203" pitchFamily="34" charset="0"/>
              </a:rPr>
              <a:t>IISC, </a:t>
            </a:r>
            <a:r>
              <a:rPr lang="en-SG" spc="8" dirty="0" err="1">
                <a:latin typeface="Graphik Regular" panose="020B0503030202060203" pitchFamily="34" charset="0"/>
              </a:rPr>
              <a:t>mukeshyadav@iisc.ac.in</a:t>
            </a:r>
            <a:endParaRPr lang="en-SG" spc="8" dirty="0">
              <a:latin typeface="Graphik Regular" panose="020B0503030202060203" pitchFamily="34" charset="0"/>
            </a:endParaRPr>
          </a:p>
          <a:p>
            <a:pPr>
              <a:spcBef>
                <a:spcPts val="0"/>
              </a:spcBef>
            </a:pPr>
            <a:r>
              <a:rPr lang="en-SG" b="1" spc="8" dirty="0">
                <a:latin typeface="Graphik Semibold" panose="020B0703030202060203" pitchFamily="34" charset="0"/>
              </a:rPr>
              <a:t>Rishabh Mehrotra, </a:t>
            </a:r>
            <a:r>
              <a:rPr lang="en-SG" spc="8" dirty="0">
                <a:latin typeface="Graphik Regular" panose="020B0503030202060203" pitchFamily="34" charset="0"/>
              </a:rPr>
              <a:t>IISC, </a:t>
            </a:r>
            <a:r>
              <a:rPr lang="en-SG" spc="8" dirty="0" err="1">
                <a:latin typeface="Graphik Regular" panose="020B0503030202060203" pitchFamily="34" charset="0"/>
              </a:rPr>
              <a:t>rishabhmehro@iisc.ac.in</a:t>
            </a:r>
            <a:endParaRPr lang="en-SG" spc="8" dirty="0">
              <a:latin typeface="Graphik Regular" panose="020B0503030202060203" pitchFamily="34" charset="0"/>
            </a:endParaRPr>
          </a:p>
          <a:p>
            <a:pPr>
              <a:spcBef>
                <a:spcPts val="0"/>
              </a:spcBef>
            </a:pPr>
            <a:endParaRPr lang="en-SG" spc="8" dirty="0">
              <a:latin typeface="Graphik Regular" panose="020B0503030202060203" pitchFamily="34" charset="0"/>
            </a:endParaRPr>
          </a:p>
          <a:p>
            <a:pPr>
              <a:spcBef>
                <a:spcPts val="0"/>
              </a:spcBef>
            </a:pPr>
            <a:endParaRPr lang="en-SG" spc="8" dirty="0">
              <a:latin typeface="Graphik Regular" panose="020B0503030202060203" pitchFamily="34" charset="0"/>
            </a:endParaRPr>
          </a:p>
        </p:txBody>
      </p:sp>
    </p:spTree>
    <p:extLst>
      <p:ext uri="{BB962C8B-B14F-4D97-AF65-F5344CB8AC3E}">
        <p14:creationId xmlns:p14="http://schemas.microsoft.com/office/powerpoint/2010/main" val="845678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838200" y="838199"/>
            <a:ext cx="4191000" cy="5338763"/>
          </a:xfrm>
        </p:spPr>
        <p:txBody>
          <a:bodyPr>
            <a:normAutofit/>
          </a:bodyPr>
          <a:lstStyle/>
          <a:p>
            <a:r>
              <a:t>Evaluation Approach</a:t>
            </a:r>
          </a:p>
        </p:txBody>
      </p:sp>
      <p:sp>
        <p:nvSpPr>
          <p:cNvPr id="3" name="Content Placeholder 2"/>
          <p:cNvSpPr>
            <a:spLocks noGrp="1"/>
          </p:cNvSpPr>
          <p:nvPr>
            <p:ph idx="1"/>
          </p:nvPr>
        </p:nvSpPr>
        <p:spPr>
          <a:xfrm>
            <a:off x="5302332" y="838199"/>
            <a:ext cx="6051468" cy="5338763"/>
          </a:xfrm>
        </p:spPr>
        <p:txBody>
          <a:bodyPr anchor="ctr">
            <a:normAutofit/>
          </a:bodyPr>
          <a:lstStyle/>
          <a:p>
            <a:r>
              <a:rPr lang="en-IN" sz="2000"/>
              <a:t>The machine learning models are trained on historical data and tested on unseen data. Baseline comparison with traditional models helps quantify improvements.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1792" y="1161288"/>
            <a:ext cx="3602736" cy="4526280"/>
          </a:xfrm>
        </p:spPr>
        <p:txBody>
          <a:bodyPr>
            <a:normAutofit/>
          </a:bodyPr>
          <a:lstStyle/>
          <a:p>
            <a:r>
              <a:rPr lang="en-IN" sz="4000"/>
              <a:t>Performance Metrics for Success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23BB8655-310B-A4CA-0799-206C61EAF68D}"/>
              </a:ext>
            </a:extLst>
          </p:cNvPr>
          <p:cNvGraphicFramePr>
            <a:graphicFrameLocks noGrp="1"/>
          </p:cNvGraphicFramePr>
          <p:nvPr>
            <p:ph idx="1"/>
            <p:extLst>
              <p:ext uri="{D42A27DB-BD31-4B8C-83A1-F6EECF244321}">
                <p14:modId xmlns:p14="http://schemas.microsoft.com/office/powerpoint/2010/main" val="358474244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045029" y="507160"/>
            <a:ext cx="2993571" cy="5438730"/>
          </a:xfrm>
        </p:spPr>
        <p:txBody>
          <a:bodyPr>
            <a:normAutofit/>
          </a:bodyPr>
          <a:lstStyle/>
          <a:p>
            <a:r>
              <a:rPr lang="en-IN" sz="3200"/>
              <a:t>Feature Metrics for Success</a:t>
            </a:r>
          </a:p>
        </p:txBody>
      </p:sp>
      <p:sp>
        <p:nvSpPr>
          <p:cNvPr id="13"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A102769F-3C43-EE9B-D960-4FCCC453940C}"/>
              </a:ext>
            </a:extLst>
          </p:cNvPr>
          <p:cNvGraphicFramePr>
            <a:graphicFrameLocks noGrp="1"/>
          </p:cNvGraphicFramePr>
          <p:nvPr>
            <p:ph idx="1"/>
            <p:extLst>
              <p:ext uri="{D42A27DB-BD31-4B8C-83A1-F6EECF244321}">
                <p14:modId xmlns:p14="http://schemas.microsoft.com/office/powerpoint/2010/main" val="3854435107"/>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System Design Considerations</a:t>
            </a:r>
          </a:p>
        </p:txBody>
      </p:sp>
      <p:graphicFrame>
        <p:nvGraphicFramePr>
          <p:cNvPr id="5" name="Content Placeholder 2">
            <a:extLst>
              <a:ext uri="{FF2B5EF4-FFF2-40B4-BE49-F238E27FC236}">
                <a16:creationId xmlns:a16="http://schemas.microsoft.com/office/drawing/2014/main" id="{74008D7A-9A87-41B0-32D9-E6B85BFA75C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1D40E4-1E38-F69B-3C27-DB671F73D104}"/>
              </a:ext>
            </a:extLst>
          </p:cNvPr>
          <p:cNvPicPr>
            <a:picLocks noChangeAspect="1"/>
          </p:cNvPicPr>
          <p:nvPr/>
        </p:nvPicPr>
        <p:blipFill>
          <a:blip r:embed="rId2"/>
          <a:stretch>
            <a:fillRect/>
          </a:stretch>
        </p:blipFill>
        <p:spPr>
          <a:xfrm>
            <a:off x="2260878" y="1350559"/>
            <a:ext cx="1388827" cy="721915"/>
          </a:xfrm>
          <a:prstGeom prst="rect">
            <a:avLst/>
          </a:prstGeom>
        </p:spPr>
      </p:pic>
      <p:pic>
        <p:nvPicPr>
          <p:cNvPr id="5" name="Picture 4">
            <a:extLst>
              <a:ext uri="{FF2B5EF4-FFF2-40B4-BE49-F238E27FC236}">
                <a16:creationId xmlns:a16="http://schemas.microsoft.com/office/drawing/2014/main" id="{DDEACB79-3300-6FF3-944E-1D09E9008EE7}"/>
              </a:ext>
            </a:extLst>
          </p:cNvPr>
          <p:cNvPicPr>
            <a:picLocks noChangeAspect="1"/>
          </p:cNvPicPr>
          <p:nvPr/>
        </p:nvPicPr>
        <p:blipFill>
          <a:blip r:embed="rId3"/>
          <a:stretch>
            <a:fillRect/>
          </a:stretch>
        </p:blipFill>
        <p:spPr>
          <a:xfrm>
            <a:off x="4214802" y="1121097"/>
            <a:ext cx="1145058" cy="1180841"/>
          </a:xfrm>
          <a:prstGeom prst="rect">
            <a:avLst/>
          </a:prstGeom>
        </p:spPr>
      </p:pic>
      <p:pic>
        <p:nvPicPr>
          <p:cNvPr id="7" name="Picture 6">
            <a:extLst>
              <a:ext uri="{FF2B5EF4-FFF2-40B4-BE49-F238E27FC236}">
                <a16:creationId xmlns:a16="http://schemas.microsoft.com/office/drawing/2014/main" id="{E720DF20-0507-AD05-F194-D54F3A0D9A71}"/>
              </a:ext>
            </a:extLst>
          </p:cNvPr>
          <p:cNvPicPr>
            <a:picLocks noChangeAspect="1"/>
          </p:cNvPicPr>
          <p:nvPr/>
        </p:nvPicPr>
        <p:blipFill>
          <a:blip r:embed="rId4"/>
          <a:stretch>
            <a:fillRect/>
          </a:stretch>
        </p:blipFill>
        <p:spPr>
          <a:xfrm>
            <a:off x="6178532" y="830768"/>
            <a:ext cx="1724025" cy="1619250"/>
          </a:xfrm>
          <a:prstGeom prst="rect">
            <a:avLst/>
          </a:prstGeom>
        </p:spPr>
      </p:pic>
      <p:pic>
        <p:nvPicPr>
          <p:cNvPr id="11" name="Picture 10">
            <a:extLst>
              <a:ext uri="{FF2B5EF4-FFF2-40B4-BE49-F238E27FC236}">
                <a16:creationId xmlns:a16="http://schemas.microsoft.com/office/drawing/2014/main" id="{24EA1C7E-C67B-9E40-0722-200A33981D25}"/>
              </a:ext>
            </a:extLst>
          </p:cNvPr>
          <p:cNvPicPr>
            <a:picLocks noChangeAspect="1"/>
          </p:cNvPicPr>
          <p:nvPr/>
        </p:nvPicPr>
        <p:blipFill>
          <a:blip r:embed="rId5"/>
          <a:stretch>
            <a:fillRect/>
          </a:stretch>
        </p:blipFill>
        <p:spPr>
          <a:xfrm>
            <a:off x="8967734" y="1520888"/>
            <a:ext cx="876300" cy="781050"/>
          </a:xfrm>
          <a:prstGeom prst="rect">
            <a:avLst/>
          </a:prstGeom>
        </p:spPr>
      </p:pic>
      <p:pic>
        <p:nvPicPr>
          <p:cNvPr id="13" name="Picture 12">
            <a:extLst>
              <a:ext uri="{FF2B5EF4-FFF2-40B4-BE49-F238E27FC236}">
                <a16:creationId xmlns:a16="http://schemas.microsoft.com/office/drawing/2014/main" id="{E7690171-2F57-2FA6-220E-B6E0D549D565}"/>
              </a:ext>
            </a:extLst>
          </p:cNvPr>
          <p:cNvPicPr>
            <a:picLocks noChangeAspect="1"/>
          </p:cNvPicPr>
          <p:nvPr/>
        </p:nvPicPr>
        <p:blipFill>
          <a:blip r:embed="rId6"/>
          <a:stretch>
            <a:fillRect/>
          </a:stretch>
        </p:blipFill>
        <p:spPr>
          <a:xfrm>
            <a:off x="129014" y="2619376"/>
            <a:ext cx="1603138" cy="998032"/>
          </a:xfrm>
          <a:prstGeom prst="rect">
            <a:avLst/>
          </a:prstGeom>
        </p:spPr>
      </p:pic>
      <p:pic>
        <p:nvPicPr>
          <p:cNvPr id="14" name="Picture 13">
            <a:extLst>
              <a:ext uri="{FF2B5EF4-FFF2-40B4-BE49-F238E27FC236}">
                <a16:creationId xmlns:a16="http://schemas.microsoft.com/office/drawing/2014/main" id="{0A877248-324A-146A-285E-6D506D322999}"/>
              </a:ext>
            </a:extLst>
          </p:cNvPr>
          <p:cNvPicPr>
            <a:picLocks noChangeAspect="1"/>
          </p:cNvPicPr>
          <p:nvPr/>
        </p:nvPicPr>
        <p:blipFill>
          <a:blip r:embed="rId5"/>
          <a:stretch>
            <a:fillRect/>
          </a:stretch>
        </p:blipFill>
        <p:spPr>
          <a:xfrm>
            <a:off x="2953476" y="3759740"/>
            <a:ext cx="876300" cy="781050"/>
          </a:xfrm>
          <a:prstGeom prst="rect">
            <a:avLst/>
          </a:prstGeom>
        </p:spPr>
      </p:pic>
      <p:pic>
        <p:nvPicPr>
          <p:cNvPr id="15" name="Picture 14">
            <a:extLst>
              <a:ext uri="{FF2B5EF4-FFF2-40B4-BE49-F238E27FC236}">
                <a16:creationId xmlns:a16="http://schemas.microsoft.com/office/drawing/2014/main" id="{74F754FF-3434-FDF1-A61E-0218667E8C40}"/>
              </a:ext>
            </a:extLst>
          </p:cNvPr>
          <p:cNvPicPr>
            <a:picLocks noChangeAspect="1"/>
          </p:cNvPicPr>
          <p:nvPr/>
        </p:nvPicPr>
        <p:blipFill>
          <a:blip r:embed="rId5"/>
          <a:stretch>
            <a:fillRect/>
          </a:stretch>
        </p:blipFill>
        <p:spPr>
          <a:xfrm>
            <a:off x="2904432" y="5173696"/>
            <a:ext cx="876300" cy="781050"/>
          </a:xfrm>
          <a:prstGeom prst="rect">
            <a:avLst/>
          </a:prstGeom>
        </p:spPr>
      </p:pic>
      <p:cxnSp>
        <p:nvCxnSpPr>
          <p:cNvPr id="17" name="Straight Arrow Connector 16">
            <a:extLst>
              <a:ext uri="{FF2B5EF4-FFF2-40B4-BE49-F238E27FC236}">
                <a16:creationId xmlns:a16="http://schemas.microsoft.com/office/drawing/2014/main" id="{E0488218-2BA3-656E-58EC-3A7D2F14544D}"/>
              </a:ext>
            </a:extLst>
          </p:cNvPr>
          <p:cNvCxnSpPr/>
          <p:nvPr/>
        </p:nvCxnSpPr>
        <p:spPr>
          <a:xfrm flipV="1">
            <a:off x="1336431" y="1911413"/>
            <a:ext cx="803868" cy="5386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8CFE9E0F-77FB-FBF2-D926-5F6B5859C463}"/>
              </a:ext>
            </a:extLst>
          </p:cNvPr>
          <p:cNvCxnSpPr/>
          <p:nvPr/>
        </p:nvCxnSpPr>
        <p:spPr>
          <a:xfrm>
            <a:off x="3832698" y="1640393"/>
            <a:ext cx="26264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C6EAFD8-337B-D2D5-CD6F-7339EC10C3B6}"/>
              </a:ext>
            </a:extLst>
          </p:cNvPr>
          <p:cNvCxnSpPr>
            <a:endCxn id="7" idx="1"/>
          </p:cNvCxnSpPr>
          <p:nvPr/>
        </p:nvCxnSpPr>
        <p:spPr>
          <a:xfrm>
            <a:off x="5564221" y="1640393"/>
            <a:ext cx="61431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1BE7475-1E91-41B6-CAB9-5A8E75DB1E8F}"/>
              </a:ext>
            </a:extLst>
          </p:cNvPr>
          <p:cNvCxnSpPr/>
          <p:nvPr/>
        </p:nvCxnSpPr>
        <p:spPr>
          <a:xfrm>
            <a:off x="8180962" y="1640393"/>
            <a:ext cx="612842" cy="1884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20941FE0-B65C-0E63-C9E5-EEE6DFCFBD10}"/>
              </a:ext>
            </a:extLst>
          </p:cNvPr>
          <p:cNvPicPr>
            <a:picLocks noChangeAspect="1"/>
          </p:cNvPicPr>
          <p:nvPr/>
        </p:nvPicPr>
        <p:blipFill>
          <a:blip r:embed="rId7"/>
          <a:stretch>
            <a:fillRect/>
          </a:stretch>
        </p:blipFill>
        <p:spPr>
          <a:xfrm>
            <a:off x="183906" y="4844273"/>
            <a:ext cx="1152525" cy="1819275"/>
          </a:xfrm>
          <a:prstGeom prst="rect">
            <a:avLst/>
          </a:prstGeom>
        </p:spPr>
      </p:pic>
      <p:pic>
        <p:nvPicPr>
          <p:cNvPr id="2" name="Picture 1">
            <a:extLst>
              <a:ext uri="{FF2B5EF4-FFF2-40B4-BE49-F238E27FC236}">
                <a16:creationId xmlns:a16="http://schemas.microsoft.com/office/drawing/2014/main" id="{6C8D37F8-58BC-92A1-3DC7-982E40CBF2F8}"/>
              </a:ext>
            </a:extLst>
          </p:cNvPr>
          <p:cNvPicPr>
            <a:picLocks noChangeAspect="1"/>
          </p:cNvPicPr>
          <p:nvPr/>
        </p:nvPicPr>
        <p:blipFill>
          <a:blip r:embed="rId5"/>
          <a:stretch>
            <a:fillRect/>
          </a:stretch>
        </p:blipFill>
        <p:spPr>
          <a:xfrm>
            <a:off x="5614241" y="4556063"/>
            <a:ext cx="876300" cy="781050"/>
          </a:xfrm>
          <a:prstGeom prst="rect">
            <a:avLst/>
          </a:prstGeom>
        </p:spPr>
      </p:pic>
      <p:pic>
        <p:nvPicPr>
          <p:cNvPr id="10" name="Picture 9">
            <a:extLst>
              <a:ext uri="{FF2B5EF4-FFF2-40B4-BE49-F238E27FC236}">
                <a16:creationId xmlns:a16="http://schemas.microsoft.com/office/drawing/2014/main" id="{99B0B577-29CF-9730-AE9B-549717D84D55}"/>
              </a:ext>
            </a:extLst>
          </p:cNvPr>
          <p:cNvPicPr>
            <a:picLocks noChangeAspect="1"/>
          </p:cNvPicPr>
          <p:nvPr/>
        </p:nvPicPr>
        <p:blipFill>
          <a:blip r:embed="rId8"/>
          <a:stretch>
            <a:fillRect/>
          </a:stretch>
        </p:blipFill>
        <p:spPr>
          <a:xfrm>
            <a:off x="8643884" y="4458814"/>
            <a:ext cx="1524000" cy="1085850"/>
          </a:xfrm>
          <a:prstGeom prst="rect">
            <a:avLst/>
          </a:prstGeom>
        </p:spPr>
      </p:pic>
      <p:cxnSp>
        <p:nvCxnSpPr>
          <p:cNvPr id="24" name="Straight Arrow Connector 23">
            <a:extLst>
              <a:ext uri="{FF2B5EF4-FFF2-40B4-BE49-F238E27FC236}">
                <a16:creationId xmlns:a16="http://schemas.microsoft.com/office/drawing/2014/main" id="{246FD011-F805-7EFA-BA98-C9856254B9D6}"/>
              </a:ext>
            </a:extLst>
          </p:cNvPr>
          <p:cNvCxnSpPr/>
          <p:nvPr/>
        </p:nvCxnSpPr>
        <p:spPr>
          <a:xfrm>
            <a:off x="1857983" y="3429000"/>
            <a:ext cx="924128" cy="6274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1F86427-4242-DCF5-EE03-003CC692DDBD}"/>
              </a:ext>
            </a:extLst>
          </p:cNvPr>
          <p:cNvCxnSpPr/>
          <p:nvPr/>
        </p:nvCxnSpPr>
        <p:spPr>
          <a:xfrm flipV="1">
            <a:off x="1643974" y="5564221"/>
            <a:ext cx="1001949" cy="2821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1472116-FF80-5FFD-C13D-91217E30553A}"/>
              </a:ext>
            </a:extLst>
          </p:cNvPr>
          <p:cNvCxnSpPr>
            <a:stCxn id="14" idx="3"/>
          </p:cNvCxnSpPr>
          <p:nvPr/>
        </p:nvCxnSpPr>
        <p:spPr>
          <a:xfrm>
            <a:off x="3829776" y="4150265"/>
            <a:ext cx="1423160" cy="6940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4BF43D6-F783-D73A-1E08-876F3E37A052}"/>
              </a:ext>
            </a:extLst>
          </p:cNvPr>
          <p:cNvCxnSpPr/>
          <p:nvPr/>
        </p:nvCxnSpPr>
        <p:spPr>
          <a:xfrm flipV="1">
            <a:off x="4001141" y="5173696"/>
            <a:ext cx="1154519" cy="5315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8509FA7B-293E-1847-4745-AF79F69BEDC7}"/>
              </a:ext>
            </a:extLst>
          </p:cNvPr>
          <p:cNvCxnSpPr/>
          <p:nvPr/>
        </p:nvCxnSpPr>
        <p:spPr>
          <a:xfrm>
            <a:off x="6770451" y="5001739"/>
            <a:ext cx="15369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58901D2D-01C7-0591-71D3-163F44689745}"/>
              </a:ext>
            </a:extLst>
          </p:cNvPr>
          <p:cNvCxnSpPr/>
          <p:nvPr/>
        </p:nvCxnSpPr>
        <p:spPr>
          <a:xfrm>
            <a:off x="9377464" y="2519464"/>
            <a:ext cx="0" cy="16308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Arrow: Right 7">
            <a:extLst>
              <a:ext uri="{FF2B5EF4-FFF2-40B4-BE49-F238E27FC236}">
                <a16:creationId xmlns:a16="http://schemas.microsoft.com/office/drawing/2014/main" id="{62AB387F-89D2-D6CB-CD78-9C0DC2013904}"/>
              </a:ext>
            </a:extLst>
          </p:cNvPr>
          <p:cNvSpPr/>
          <p:nvPr/>
        </p:nvSpPr>
        <p:spPr>
          <a:xfrm>
            <a:off x="10593421" y="4844273"/>
            <a:ext cx="749030" cy="3294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307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B6D4-D991-A19D-3095-A784D8FADDB9}"/>
              </a:ext>
            </a:extLst>
          </p:cNvPr>
          <p:cNvSpPr>
            <a:spLocks noGrp="1"/>
          </p:cNvSpPr>
          <p:nvPr>
            <p:ph type="title"/>
          </p:nvPr>
        </p:nvSpPr>
        <p:spPr/>
        <p:txBody>
          <a:bodyPr/>
          <a:lstStyle/>
          <a:p>
            <a:r>
              <a:rPr lang="en-US" dirty="0"/>
              <a:t>Kafka to load data to Topic </a:t>
            </a:r>
          </a:p>
        </p:txBody>
      </p:sp>
      <p:sp>
        <p:nvSpPr>
          <p:cNvPr id="3" name="Text Placeholder 2">
            <a:extLst>
              <a:ext uri="{FF2B5EF4-FFF2-40B4-BE49-F238E27FC236}">
                <a16:creationId xmlns:a16="http://schemas.microsoft.com/office/drawing/2014/main" id="{D9E59E06-AB68-ADAB-4EE2-DF52DB37D0CA}"/>
              </a:ext>
            </a:extLst>
          </p:cNvPr>
          <p:cNvSpPr>
            <a:spLocks noGrp="1"/>
          </p:cNvSpPr>
          <p:nvPr>
            <p:ph type="body" idx="1"/>
          </p:nvPr>
        </p:nvSpPr>
        <p:spPr/>
        <p:txBody>
          <a:bodyPr/>
          <a:lstStyle/>
          <a:p>
            <a:r>
              <a:rPr lang="en-US" dirty="0"/>
              <a:t>Git Code Repo :</a:t>
            </a:r>
            <a:r>
              <a:rPr lang="en-US" dirty="0">
                <a:hlinkClick r:id="rId2"/>
              </a:rPr>
              <a:t>Link</a:t>
            </a:r>
            <a:endParaRPr lang="en-US" dirty="0"/>
          </a:p>
        </p:txBody>
      </p:sp>
      <p:sp>
        <p:nvSpPr>
          <p:cNvPr id="4" name="Content Placeholder 3">
            <a:extLst>
              <a:ext uri="{FF2B5EF4-FFF2-40B4-BE49-F238E27FC236}">
                <a16:creationId xmlns:a16="http://schemas.microsoft.com/office/drawing/2014/main" id="{E2314E0C-31F6-C0F2-3E4D-590A7CDF1192}"/>
              </a:ext>
            </a:extLst>
          </p:cNvPr>
          <p:cNvSpPr>
            <a:spLocks noGrp="1"/>
          </p:cNvSpPr>
          <p:nvPr>
            <p:ph sz="half" idx="2"/>
          </p:nvPr>
        </p:nvSpPr>
        <p:spPr/>
        <p:txBody>
          <a:bodyPr/>
          <a:lstStyle/>
          <a:p>
            <a:r>
              <a:rPr lang="en-US" sz="2000" dirty="0"/>
              <a:t>Kafka Config :</a:t>
            </a:r>
          </a:p>
          <a:p>
            <a:endParaRPr lang="en-US" dirty="0"/>
          </a:p>
          <a:p>
            <a:endParaRPr lang="en-US" dirty="0"/>
          </a:p>
          <a:p>
            <a:endParaRPr lang="en-US" dirty="0"/>
          </a:p>
          <a:p>
            <a:r>
              <a:rPr lang="en-US" sz="2000" dirty="0"/>
              <a:t>from </a:t>
            </a:r>
            <a:r>
              <a:rPr lang="en-US" sz="2000" b="1" dirty="0" err="1"/>
              <a:t>confluent_kafka</a:t>
            </a:r>
            <a:r>
              <a:rPr lang="en-US" sz="2000" b="1" dirty="0"/>
              <a:t> </a:t>
            </a:r>
            <a:r>
              <a:rPr lang="en-US" sz="2000" dirty="0"/>
              <a:t>import Producer</a:t>
            </a:r>
          </a:p>
          <a:p>
            <a:r>
              <a:rPr lang="en-US" sz="2000" dirty="0"/>
              <a:t>Producer send data to topic- ‘weather_0’</a:t>
            </a:r>
          </a:p>
          <a:p>
            <a:r>
              <a:rPr lang="en-US" sz="2000" dirty="0"/>
              <a:t>Create topics state wise .</a:t>
            </a:r>
            <a:r>
              <a:rPr lang="en-US" sz="2000" dirty="0">
                <a:solidFill>
                  <a:srgbClr val="FF0000"/>
                </a:solidFill>
              </a:rPr>
              <a:t> </a:t>
            </a:r>
            <a:r>
              <a:rPr lang="en-US" sz="1000" dirty="0">
                <a:solidFill>
                  <a:srgbClr val="FF0000"/>
                </a:solidFill>
              </a:rPr>
              <a:t>( help scale) </a:t>
            </a:r>
            <a:endParaRPr lang="en-US" sz="1000" dirty="0"/>
          </a:p>
          <a:p>
            <a:endParaRPr lang="en-US" dirty="0"/>
          </a:p>
        </p:txBody>
      </p:sp>
      <p:sp>
        <p:nvSpPr>
          <p:cNvPr id="5" name="Text Placeholder 4">
            <a:extLst>
              <a:ext uri="{FF2B5EF4-FFF2-40B4-BE49-F238E27FC236}">
                <a16:creationId xmlns:a16="http://schemas.microsoft.com/office/drawing/2014/main" id="{874660AA-70E1-1F3F-D716-9324A411CAD4}"/>
              </a:ext>
            </a:extLst>
          </p:cNvPr>
          <p:cNvSpPr>
            <a:spLocks noGrp="1"/>
          </p:cNvSpPr>
          <p:nvPr>
            <p:ph type="body" sz="quarter" idx="3"/>
          </p:nvPr>
        </p:nvSpPr>
        <p:spPr/>
        <p:txBody>
          <a:bodyPr/>
          <a:lstStyle/>
          <a:p>
            <a:r>
              <a:rPr lang="en-US" dirty="0"/>
              <a:t>hit </a:t>
            </a:r>
            <a:r>
              <a:rPr lang="en-US" dirty="0" err="1"/>
              <a:t>openweater</a:t>
            </a:r>
            <a:r>
              <a:rPr lang="en-US" dirty="0"/>
              <a:t> API each timestamp with below parameter : </a:t>
            </a:r>
          </a:p>
        </p:txBody>
      </p:sp>
      <p:pic>
        <p:nvPicPr>
          <p:cNvPr id="9" name="Content Placeholder 8">
            <a:extLst>
              <a:ext uri="{FF2B5EF4-FFF2-40B4-BE49-F238E27FC236}">
                <a16:creationId xmlns:a16="http://schemas.microsoft.com/office/drawing/2014/main" id="{45A5AC41-C3DA-E25D-EF79-0B7D1B3A1EB8}"/>
              </a:ext>
            </a:extLst>
          </p:cNvPr>
          <p:cNvPicPr>
            <a:picLocks noGrp="1" noChangeAspect="1"/>
          </p:cNvPicPr>
          <p:nvPr>
            <p:ph sz="quarter" idx="4"/>
          </p:nvPr>
        </p:nvPicPr>
        <p:blipFill>
          <a:blip r:embed="rId3"/>
          <a:stretch>
            <a:fillRect/>
          </a:stretch>
        </p:blipFill>
        <p:spPr>
          <a:xfrm>
            <a:off x="6714331" y="3051969"/>
            <a:ext cx="4705350" cy="2590800"/>
          </a:xfrm>
        </p:spPr>
      </p:pic>
      <p:pic>
        <p:nvPicPr>
          <p:cNvPr id="11" name="Picture 10">
            <a:extLst>
              <a:ext uri="{FF2B5EF4-FFF2-40B4-BE49-F238E27FC236}">
                <a16:creationId xmlns:a16="http://schemas.microsoft.com/office/drawing/2014/main" id="{04966FF2-0AF5-C5C9-DACB-4C96AE35AB9A}"/>
              </a:ext>
            </a:extLst>
          </p:cNvPr>
          <p:cNvPicPr>
            <a:picLocks noChangeAspect="1"/>
          </p:cNvPicPr>
          <p:nvPr/>
        </p:nvPicPr>
        <p:blipFill>
          <a:blip r:embed="rId4"/>
          <a:stretch>
            <a:fillRect/>
          </a:stretch>
        </p:blipFill>
        <p:spPr>
          <a:xfrm>
            <a:off x="123031" y="3051969"/>
            <a:ext cx="6591300" cy="990600"/>
          </a:xfrm>
          <a:prstGeom prst="rect">
            <a:avLst/>
          </a:prstGeom>
        </p:spPr>
      </p:pic>
      <p:pic>
        <p:nvPicPr>
          <p:cNvPr id="15" name="Picture 14">
            <a:extLst>
              <a:ext uri="{FF2B5EF4-FFF2-40B4-BE49-F238E27FC236}">
                <a16:creationId xmlns:a16="http://schemas.microsoft.com/office/drawing/2014/main" id="{F94F0BC1-D7F8-713B-4C33-8EA2666B74EA}"/>
              </a:ext>
            </a:extLst>
          </p:cNvPr>
          <p:cNvPicPr>
            <a:picLocks noChangeAspect="1"/>
          </p:cNvPicPr>
          <p:nvPr/>
        </p:nvPicPr>
        <p:blipFill>
          <a:blip r:embed="rId5"/>
          <a:stretch>
            <a:fillRect/>
          </a:stretch>
        </p:blipFill>
        <p:spPr>
          <a:xfrm>
            <a:off x="274401" y="5721975"/>
            <a:ext cx="7810500" cy="876300"/>
          </a:xfrm>
          <a:prstGeom prst="rect">
            <a:avLst/>
          </a:prstGeom>
        </p:spPr>
      </p:pic>
    </p:spTree>
    <p:extLst>
      <p:ext uri="{BB962C8B-B14F-4D97-AF65-F5344CB8AC3E}">
        <p14:creationId xmlns:p14="http://schemas.microsoft.com/office/powerpoint/2010/main" val="3295137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C075-5AF0-41B2-2A48-0CBFBE9EBCE5}"/>
              </a:ext>
            </a:extLst>
          </p:cNvPr>
          <p:cNvSpPr>
            <a:spLocks noGrp="1"/>
          </p:cNvSpPr>
          <p:nvPr>
            <p:ph type="title"/>
          </p:nvPr>
        </p:nvSpPr>
        <p:spPr>
          <a:xfrm>
            <a:off x="838200" y="365126"/>
            <a:ext cx="10515600" cy="1217204"/>
          </a:xfrm>
        </p:spPr>
        <p:txBody>
          <a:bodyPr/>
          <a:lstStyle/>
          <a:p>
            <a:r>
              <a:rPr lang="en-US" dirty="0"/>
              <a:t>It Actually start sending data to weather_0</a:t>
            </a:r>
          </a:p>
        </p:txBody>
      </p:sp>
      <p:pic>
        <p:nvPicPr>
          <p:cNvPr id="4" name="Picture 3">
            <a:extLst>
              <a:ext uri="{FF2B5EF4-FFF2-40B4-BE49-F238E27FC236}">
                <a16:creationId xmlns:a16="http://schemas.microsoft.com/office/drawing/2014/main" id="{00EEFFE1-1BA7-7114-CA3B-7332BF27D25C}"/>
              </a:ext>
            </a:extLst>
          </p:cNvPr>
          <p:cNvPicPr>
            <a:picLocks noChangeAspect="1"/>
          </p:cNvPicPr>
          <p:nvPr/>
        </p:nvPicPr>
        <p:blipFill>
          <a:blip r:embed="rId2"/>
          <a:stretch>
            <a:fillRect/>
          </a:stretch>
        </p:blipFill>
        <p:spPr>
          <a:xfrm>
            <a:off x="531778" y="1582329"/>
            <a:ext cx="11128443" cy="5202198"/>
          </a:xfrm>
          <a:prstGeom prst="rect">
            <a:avLst/>
          </a:prstGeom>
        </p:spPr>
      </p:pic>
    </p:spTree>
    <p:extLst>
      <p:ext uri="{BB962C8B-B14F-4D97-AF65-F5344CB8AC3E}">
        <p14:creationId xmlns:p14="http://schemas.microsoft.com/office/powerpoint/2010/main" val="2556084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FBAB21-675B-D2C9-48DF-09CD8C23F731}"/>
              </a:ext>
            </a:extLst>
          </p:cNvPr>
          <p:cNvPicPr>
            <a:picLocks noChangeAspect="1"/>
          </p:cNvPicPr>
          <p:nvPr/>
        </p:nvPicPr>
        <p:blipFill>
          <a:blip r:embed="rId2"/>
          <a:stretch>
            <a:fillRect/>
          </a:stretch>
        </p:blipFill>
        <p:spPr>
          <a:xfrm>
            <a:off x="149694" y="1"/>
            <a:ext cx="4130904" cy="1946490"/>
          </a:xfrm>
          <a:prstGeom prst="rect">
            <a:avLst/>
          </a:prstGeom>
        </p:spPr>
      </p:pic>
      <p:pic>
        <p:nvPicPr>
          <p:cNvPr id="3" name="Picture 2">
            <a:extLst>
              <a:ext uri="{FF2B5EF4-FFF2-40B4-BE49-F238E27FC236}">
                <a16:creationId xmlns:a16="http://schemas.microsoft.com/office/drawing/2014/main" id="{CD3A13E2-0DE6-0ABD-45B6-B14502AA26FD}"/>
              </a:ext>
            </a:extLst>
          </p:cNvPr>
          <p:cNvPicPr>
            <a:picLocks noChangeAspect="1"/>
          </p:cNvPicPr>
          <p:nvPr/>
        </p:nvPicPr>
        <p:blipFill>
          <a:blip r:embed="rId3"/>
          <a:stretch>
            <a:fillRect/>
          </a:stretch>
        </p:blipFill>
        <p:spPr>
          <a:xfrm>
            <a:off x="5203309" y="0"/>
            <a:ext cx="3527754" cy="4421275"/>
          </a:xfrm>
          <a:prstGeom prst="rect">
            <a:avLst/>
          </a:prstGeom>
        </p:spPr>
      </p:pic>
      <p:pic>
        <p:nvPicPr>
          <p:cNvPr id="5" name="Picture 4">
            <a:extLst>
              <a:ext uri="{FF2B5EF4-FFF2-40B4-BE49-F238E27FC236}">
                <a16:creationId xmlns:a16="http://schemas.microsoft.com/office/drawing/2014/main" id="{E375BA73-04AC-4C54-66A2-B4CF4AF1DC5B}"/>
              </a:ext>
            </a:extLst>
          </p:cNvPr>
          <p:cNvPicPr>
            <a:picLocks noChangeAspect="1"/>
          </p:cNvPicPr>
          <p:nvPr/>
        </p:nvPicPr>
        <p:blipFill>
          <a:blip r:embed="rId4"/>
          <a:stretch>
            <a:fillRect/>
          </a:stretch>
        </p:blipFill>
        <p:spPr>
          <a:xfrm>
            <a:off x="521373" y="2651511"/>
            <a:ext cx="3012355" cy="4251813"/>
          </a:xfrm>
          <a:prstGeom prst="rect">
            <a:avLst/>
          </a:prstGeom>
        </p:spPr>
      </p:pic>
      <p:pic>
        <p:nvPicPr>
          <p:cNvPr id="7" name="Picture 6">
            <a:extLst>
              <a:ext uri="{FF2B5EF4-FFF2-40B4-BE49-F238E27FC236}">
                <a16:creationId xmlns:a16="http://schemas.microsoft.com/office/drawing/2014/main" id="{FFD1FC6A-C577-6F6B-1829-BE0141891F57}"/>
              </a:ext>
            </a:extLst>
          </p:cNvPr>
          <p:cNvPicPr>
            <a:picLocks noChangeAspect="1"/>
          </p:cNvPicPr>
          <p:nvPr/>
        </p:nvPicPr>
        <p:blipFill>
          <a:blip r:embed="rId5"/>
          <a:stretch>
            <a:fillRect/>
          </a:stretch>
        </p:blipFill>
        <p:spPr>
          <a:xfrm>
            <a:off x="8287070" y="1647930"/>
            <a:ext cx="3904930" cy="4804683"/>
          </a:xfrm>
          <a:prstGeom prst="rect">
            <a:avLst/>
          </a:prstGeom>
        </p:spPr>
      </p:pic>
      <p:cxnSp>
        <p:nvCxnSpPr>
          <p:cNvPr id="10" name="Straight Arrow Connector 9">
            <a:extLst>
              <a:ext uri="{FF2B5EF4-FFF2-40B4-BE49-F238E27FC236}">
                <a16:creationId xmlns:a16="http://schemas.microsoft.com/office/drawing/2014/main" id="{965272B7-13A7-08A0-DB80-C5ACCECB9C6E}"/>
              </a:ext>
            </a:extLst>
          </p:cNvPr>
          <p:cNvCxnSpPr/>
          <p:nvPr/>
        </p:nvCxnSpPr>
        <p:spPr>
          <a:xfrm>
            <a:off x="4441371" y="1567543"/>
            <a:ext cx="761938" cy="80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0FDBA70-2A8E-7948-821F-4E6797B3AA4A}"/>
              </a:ext>
            </a:extLst>
          </p:cNvPr>
          <p:cNvCxnSpPr/>
          <p:nvPr/>
        </p:nvCxnSpPr>
        <p:spPr>
          <a:xfrm flipH="1">
            <a:off x="3618689" y="4421275"/>
            <a:ext cx="1584620" cy="98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AEA9EA2-D2CB-B21D-60A1-AE332CCD9679}"/>
              </a:ext>
            </a:extLst>
          </p:cNvPr>
          <p:cNvCxnSpPr>
            <a:cxnSpLocks/>
          </p:cNvCxnSpPr>
          <p:nvPr/>
        </p:nvCxnSpPr>
        <p:spPr>
          <a:xfrm flipV="1">
            <a:off x="4095345" y="5739319"/>
            <a:ext cx="4191725" cy="476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17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5630D-E779-7851-CA5E-63630A5C0CAE}"/>
              </a:ext>
            </a:extLst>
          </p:cNvPr>
          <p:cNvSpPr>
            <a:spLocks noGrp="1"/>
          </p:cNvSpPr>
          <p:nvPr>
            <p:ph type="title"/>
          </p:nvPr>
        </p:nvSpPr>
        <p:spPr>
          <a:xfrm>
            <a:off x="517889" y="4883544"/>
            <a:ext cx="3876086" cy="1556907"/>
          </a:xfrm>
        </p:spPr>
        <p:txBody>
          <a:bodyPr anchor="ctr">
            <a:normAutofit/>
          </a:bodyPr>
          <a:lstStyle/>
          <a:p>
            <a:r>
              <a:rPr lang="en-US" sz="3200"/>
              <a:t>Read data from topic using spark streaming</a:t>
            </a:r>
          </a:p>
        </p:txBody>
      </p:sp>
      <p:sp>
        <p:nvSpPr>
          <p:cNvPr id="12" name="Rectangle 1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77E7AB7-B384-52D5-F493-2C88AB589C23}"/>
              </a:ext>
            </a:extLst>
          </p:cNvPr>
          <p:cNvPicPr>
            <a:picLocks noChangeAspect="1"/>
          </p:cNvPicPr>
          <p:nvPr/>
        </p:nvPicPr>
        <p:blipFill>
          <a:blip r:embed="rId2"/>
          <a:stretch>
            <a:fillRect/>
          </a:stretch>
        </p:blipFill>
        <p:spPr>
          <a:xfrm>
            <a:off x="959205" y="1079705"/>
            <a:ext cx="10369645" cy="2436867"/>
          </a:xfrm>
          <a:prstGeom prst="rect">
            <a:avLst/>
          </a:prstGeom>
        </p:spPr>
      </p:pic>
      <p:sp>
        <p:nvSpPr>
          <p:cNvPr id="16" name="Rectangle 1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EC4F10-C6D3-5583-2D58-39B0F55143ED}"/>
              </a:ext>
            </a:extLst>
          </p:cNvPr>
          <p:cNvSpPr>
            <a:spLocks noGrp="1"/>
          </p:cNvSpPr>
          <p:nvPr>
            <p:ph idx="1"/>
          </p:nvPr>
        </p:nvSpPr>
        <p:spPr>
          <a:xfrm>
            <a:off x="5162719" y="4883544"/>
            <a:ext cx="6586915" cy="1556907"/>
          </a:xfrm>
        </p:spPr>
        <p:txBody>
          <a:bodyPr anchor="ctr">
            <a:normAutofit/>
          </a:bodyPr>
          <a:lstStyle/>
          <a:p>
            <a:r>
              <a:rPr lang="en-US" sz="1800"/>
              <a:t>While reading using format parquet ( help scale) </a:t>
            </a:r>
          </a:p>
          <a:p>
            <a:r>
              <a:rPr lang="en-US" sz="1800"/>
              <a:t>Also partition by city name ( help scale) </a:t>
            </a:r>
          </a:p>
          <a:p>
            <a:r>
              <a:rPr lang="en-US" sz="1800"/>
              <a:t>Git Code Repo :</a:t>
            </a:r>
            <a:r>
              <a:rPr lang="en-US" sz="1800">
                <a:hlinkClick r:id="rId3"/>
              </a:rPr>
              <a:t>Link</a:t>
            </a:r>
            <a:endParaRPr lang="en-US" sz="1800"/>
          </a:p>
          <a:p>
            <a:endParaRPr lang="en-US" sz="1800"/>
          </a:p>
          <a:p>
            <a:endParaRPr lang="en-US" sz="1800"/>
          </a:p>
        </p:txBody>
      </p:sp>
    </p:spTree>
    <p:extLst>
      <p:ext uri="{BB962C8B-B14F-4D97-AF65-F5344CB8AC3E}">
        <p14:creationId xmlns:p14="http://schemas.microsoft.com/office/powerpoint/2010/main" val="2598966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06A950-CF65-58FB-54E7-CA37CFFBE985}"/>
              </a:ext>
            </a:extLst>
          </p:cNvPr>
          <p:cNvSpPr>
            <a:spLocks noGrp="1"/>
          </p:cNvSpPr>
          <p:nvPr>
            <p:ph type="body" idx="1"/>
          </p:nvPr>
        </p:nvSpPr>
        <p:spPr/>
        <p:txBody>
          <a:bodyPr/>
          <a:lstStyle/>
          <a:p>
            <a:r>
              <a:rPr lang="en-US" dirty="0"/>
              <a:t>Problem faced</a:t>
            </a:r>
          </a:p>
        </p:txBody>
      </p:sp>
      <p:graphicFrame>
        <p:nvGraphicFramePr>
          <p:cNvPr id="10" name="Content Placeholder 3">
            <a:extLst>
              <a:ext uri="{FF2B5EF4-FFF2-40B4-BE49-F238E27FC236}">
                <a16:creationId xmlns:a16="http://schemas.microsoft.com/office/drawing/2014/main" id="{8FB7B3D6-1A5C-8998-CB23-91AFCCC39B76}"/>
              </a:ext>
            </a:extLst>
          </p:cNvPr>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C0103F4F-BD45-AB84-C979-C3271EBAA840}"/>
              </a:ext>
            </a:extLst>
          </p:cNvPr>
          <p:cNvSpPr>
            <a:spLocks noGrp="1"/>
          </p:cNvSpPr>
          <p:nvPr>
            <p:ph type="body" sz="quarter" idx="3"/>
          </p:nvPr>
        </p:nvSpPr>
        <p:spPr/>
        <p:txBody>
          <a:bodyPr/>
          <a:lstStyle/>
          <a:p>
            <a:r>
              <a:rPr lang="en-US" dirty="0"/>
              <a:t>Solution to the Problem </a:t>
            </a:r>
          </a:p>
        </p:txBody>
      </p:sp>
      <p:sp>
        <p:nvSpPr>
          <p:cNvPr id="6" name="Content Placeholder 5">
            <a:extLst>
              <a:ext uri="{FF2B5EF4-FFF2-40B4-BE49-F238E27FC236}">
                <a16:creationId xmlns:a16="http://schemas.microsoft.com/office/drawing/2014/main" id="{B3619215-945E-BA38-A04D-5CC0369BEB67}"/>
              </a:ext>
            </a:extLst>
          </p:cNvPr>
          <p:cNvSpPr>
            <a:spLocks noGrp="1"/>
          </p:cNvSpPr>
          <p:nvPr>
            <p:ph sz="quarter" idx="4"/>
          </p:nvPr>
        </p:nvSpPr>
        <p:spPr>
          <a:xfrm>
            <a:off x="6172199" y="2505075"/>
            <a:ext cx="5520447" cy="3684588"/>
          </a:xfrm>
        </p:spPr>
        <p:txBody>
          <a:bodyPr>
            <a:normAutofit/>
          </a:bodyPr>
          <a:lstStyle/>
          <a:p>
            <a:r>
              <a:rPr lang="en-US" sz="2000" dirty="0"/>
              <a:t>While creating spark session set jar  </a:t>
            </a:r>
            <a:r>
              <a:rPr lang="en-US" sz="1000" b="1" dirty="0"/>
              <a:t>config("</a:t>
            </a:r>
            <a:r>
              <a:rPr lang="en-US" sz="1000" b="1" dirty="0" err="1"/>
              <a:t>spark.jars.packages</a:t>
            </a:r>
            <a:r>
              <a:rPr lang="en-US" sz="1000" b="1" dirty="0"/>
              <a:t>", "org.apache.spark:spark-sql-kafka-0-10_2.12:3.2.0,org.apache.kafka:kafka-clients:3.5.2") \</a:t>
            </a:r>
          </a:p>
          <a:p>
            <a:r>
              <a:rPr lang="en-US" sz="2000" dirty="0"/>
              <a:t>Also pass right Kafka </a:t>
            </a:r>
            <a:r>
              <a:rPr lang="en-US" sz="2000" dirty="0" err="1"/>
              <a:t>bootstrap.servers</a:t>
            </a:r>
            <a:r>
              <a:rPr lang="en-US" sz="2000" dirty="0"/>
              <a:t> and </a:t>
            </a:r>
            <a:r>
              <a:rPr lang="en-US" sz="2000" dirty="0" err="1"/>
              <a:t>kafka</a:t>
            </a:r>
            <a:r>
              <a:rPr lang="en-US" sz="2000" dirty="0"/>
              <a:t> topic while  </a:t>
            </a:r>
            <a:r>
              <a:rPr lang="en-US" sz="2000" b="1" dirty="0" err="1"/>
              <a:t>spark.readStream</a:t>
            </a:r>
            <a:endParaRPr lang="en-US" sz="2000" b="1" dirty="0"/>
          </a:p>
          <a:p>
            <a:r>
              <a:rPr lang="en-US" sz="2000" b="1" dirty="0"/>
              <a:t>Cast</a:t>
            </a:r>
            <a:r>
              <a:rPr lang="en-US" sz="2000" dirty="0"/>
              <a:t> value to string and then use </a:t>
            </a:r>
            <a:r>
              <a:rPr lang="en-US" sz="2000" dirty="0" err="1"/>
              <a:t>from_jsom</a:t>
            </a:r>
            <a:r>
              <a:rPr lang="en-US" sz="2000" dirty="0"/>
              <a:t> to take Json data and use explode to </a:t>
            </a:r>
            <a:r>
              <a:rPr lang="en-US" sz="2000" b="1" dirty="0"/>
              <a:t>flatten</a:t>
            </a:r>
            <a:r>
              <a:rPr lang="en-US" sz="2000" dirty="0"/>
              <a:t> the </a:t>
            </a:r>
            <a:r>
              <a:rPr lang="en-US" sz="2000" dirty="0" err="1"/>
              <a:t>json</a:t>
            </a:r>
            <a:r>
              <a:rPr lang="en-US" sz="2000" dirty="0"/>
              <a:t> </a:t>
            </a:r>
          </a:p>
        </p:txBody>
      </p:sp>
    </p:spTree>
    <p:extLst>
      <p:ext uri="{BB962C8B-B14F-4D97-AF65-F5344CB8AC3E}">
        <p14:creationId xmlns:p14="http://schemas.microsoft.com/office/powerpoint/2010/main" val="2595478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Triangle 2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75767" y="1188637"/>
            <a:ext cx="2988234" cy="4480726"/>
          </a:xfrm>
        </p:spPr>
        <p:txBody>
          <a:bodyPr>
            <a:normAutofit/>
          </a:bodyPr>
          <a:lstStyle/>
          <a:p>
            <a:pPr algn="r"/>
            <a:r>
              <a:rPr lang="en-IN" sz="4100"/>
              <a:t>Introduction</a:t>
            </a:r>
          </a:p>
        </p:txBody>
      </p:sp>
      <p:cxnSp>
        <p:nvCxnSpPr>
          <p:cNvPr id="26" name="Straight Connector 2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55260" y="1648870"/>
            <a:ext cx="4702848" cy="3560260"/>
          </a:xfrm>
        </p:spPr>
        <p:txBody>
          <a:bodyPr anchor="ctr">
            <a:normAutofit/>
          </a:bodyPr>
          <a:lstStyle/>
          <a:p>
            <a:r>
              <a:rPr lang="en-IN" sz="2400"/>
              <a:t>The optimization of energy grids is a critical challenge as power demand fluctuates significantly based on factors like weather conditions, economic activity, and changing energy sources. This project focuses on using weather forecasting and big data analytics to optimize grid performance.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B78-0272-DDB8-4F28-DB0F32E3830B}"/>
              </a:ext>
            </a:extLst>
          </p:cNvPr>
          <p:cNvSpPr>
            <a:spLocks noGrp="1"/>
          </p:cNvSpPr>
          <p:nvPr>
            <p:ph type="title"/>
          </p:nvPr>
        </p:nvSpPr>
        <p:spPr/>
        <p:txBody>
          <a:bodyPr/>
          <a:lstStyle/>
          <a:p>
            <a:r>
              <a:rPr lang="en-US"/>
              <a:t>LSTM time series Model </a:t>
            </a:r>
            <a:endParaRPr lang="en-US" dirty="0"/>
          </a:p>
        </p:txBody>
      </p:sp>
      <p:graphicFrame>
        <p:nvGraphicFramePr>
          <p:cNvPr id="21" name="Content Placeholder 2">
            <a:extLst>
              <a:ext uri="{FF2B5EF4-FFF2-40B4-BE49-F238E27FC236}">
                <a16:creationId xmlns:a16="http://schemas.microsoft.com/office/drawing/2014/main" id="{91A231B7-8EAA-07BA-B197-39205B73D73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4334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9E4D3-6605-C048-60B3-D445BF086AD5}"/>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5892B06-3F53-4960-3223-04CF2F2178FD}"/>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F4934F3-881F-0164-172D-66B6731AB3BC}"/>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82CA16-18A5-CB2C-0575-BA76FEE28D3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F7A73-B978-1B78-F09A-21CD2CCC5787}"/>
              </a:ext>
            </a:extLst>
          </p:cNvPr>
          <p:cNvSpPr/>
          <p:nvPr/>
        </p:nvSpPr>
        <p:spPr>
          <a:xfrm>
            <a:off x="579444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DB617DB-C2EB-5B5A-15CD-D658534F5F90}"/>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71F5E0B-E87E-8F49-FD56-C20330FBFF18}"/>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0" name="Arrow: Up 9">
            <a:extLst>
              <a:ext uri="{FF2B5EF4-FFF2-40B4-BE49-F238E27FC236}">
                <a16:creationId xmlns:a16="http://schemas.microsoft.com/office/drawing/2014/main" id="{E41E87B5-4D0C-5D0C-5A85-376B1E91F833}"/>
              </a:ext>
            </a:extLst>
          </p:cNvPr>
          <p:cNvSpPr/>
          <p:nvPr/>
        </p:nvSpPr>
        <p:spPr>
          <a:xfrm>
            <a:off x="113813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2" name="Arrow: Up 11">
            <a:extLst>
              <a:ext uri="{FF2B5EF4-FFF2-40B4-BE49-F238E27FC236}">
                <a16:creationId xmlns:a16="http://schemas.microsoft.com/office/drawing/2014/main" id="{C21055C3-7088-6D05-E42C-18A24D27120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3" name="Arrow: Up 12">
            <a:extLst>
              <a:ext uri="{FF2B5EF4-FFF2-40B4-BE49-F238E27FC236}">
                <a16:creationId xmlns:a16="http://schemas.microsoft.com/office/drawing/2014/main" id="{33201DDA-0E74-1B30-7233-C4F01E6C281C}"/>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4" name="Arrow: Up 13">
            <a:extLst>
              <a:ext uri="{FF2B5EF4-FFF2-40B4-BE49-F238E27FC236}">
                <a16:creationId xmlns:a16="http://schemas.microsoft.com/office/drawing/2014/main" id="{3699F6C8-101B-B9A1-916B-255FD08D6E5C}"/>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5" name="Arrow: Up 14">
            <a:extLst>
              <a:ext uri="{FF2B5EF4-FFF2-40B4-BE49-F238E27FC236}">
                <a16:creationId xmlns:a16="http://schemas.microsoft.com/office/drawing/2014/main" id="{0312AF45-02E6-BB51-62B1-9C31A5D59E4D}"/>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AAC0D0FA-735B-EE07-5274-F22D18E76B9E}"/>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0F45699B-DE13-C770-AD3A-08B1FF4B6B9D}"/>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336F32EE-493E-20BE-2A8E-589D3B6A3B5C}"/>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770742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9F3F2-D651-C568-8580-0ADB983B764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9AC77DC-1A20-6EF0-27EE-F952EF8FE26B}"/>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4425C4D-86A8-071D-B423-7D4738BB879B}"/>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6183A12-AF94-ACE1-CF46-51D13275E35D}"/>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DE6079D-B0BB-A76C-660C-09611EB68AE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FA7F02C-70CE-34CF-6D5B-2303BF854B5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4B5DD190-D3EA-0F86-DA9E-91631B46DBFF}"/>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8C0D000-7616-5F96-0D86-9A434F8FCD16}"/>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918FEE7-ED2F-485B-F11A-7DAC7BA770E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38BF91A0-F241-559C-BA55-BEA9BEB27805}"/>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58210380-2C5E-ED3A-0941-ED0556ED437D}"/>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E23FEBC8-F94A-D365-D023-1697C34DB7DE}"/>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E9C37D34-9ED0-6F82-1D04-B3A5BC2C7DC6}"/>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CFD34E30-6BA4-925F-6287-E498CB6AC8B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4FA7AC6E-2BB8-C6B0-130E-B48A91A483EB}"/>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458345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062F2-76D1-81AB-67B8-87077F728E5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C78EEE8-09EC-FDD2-9506-261788FC4812}"/>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6940CCB-559B-42C0-5C7C-9D1F32C28F40}"/>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0B6BD35-6FC2-D5A7-4B12-AF626CF34903}"/>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6984D9-7780-085F-AE31-5E8A5F3B8DE0}"/>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196D02-ED5B-5EE0-DF92-DF1025B76DE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F8E1893C-BE47-996D-A4A2-4C7576AD2727}"/>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2E047900-273B-3140-F70C-17E51BFE3CBB}"/>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41791A6-8745-9853-42D4-0746EE1DBA81}"/>
              </a:ext>
            </a:extLst>
          </p:cNvPr>
          <p:cNvSpPr/>
          <p:nvPr/>
        </p:nvSpPr>
        <p:spPr>
          <a:xfrm>
            <a:off x="2840880"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7378A134-987E-117C-EF43-1D1631DFB1D0}"/>
              </a:ext>
            </a:extLst>
          </p:cNvPr>
          <p:cNvSpPr/>
          <p:nvPr/>
        </p:nvSpPr>
        <p:spPr>
          <a:xfrm>
            <a:off x="379905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BD7AA720-2407-92D8-DB63-9437331A52DD}"/>
              </a:ext>
            </a:extLst>
          </p:cNvPr>
          <p:cNvSpPr/>
          <p:nvPr/>
        </p:nvSpPr>
        <p:spPr>
          <a:xfrm>
            <a:off x="465549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444E4683-0DA9-D7D9-C546-ED8A93FE8A48}"/>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16" name="Arrow: Up 15">
            <a:extLst>
              <a:ext uri="{FF2B5EF4-FFF2-40B4-BE49-F238E27FC236}">
                <a16:creationId xmlns:a16="http://schemas.microsoft.com/office/drawing/2014/main" id="{B0BA8C6C-4A53-E3FE-2768-EF877809B6A8}"/>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8F92271A-CB00-D514-5A8A-2EAFD0F59E3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9721AB34-B2D0-FB6C-C099-7D3B2D104F40}"/>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2194071F-B619-C4E4-DBD9-B977D231BDF7}"/>
              </a:ext>
            </a:extLst>
          </p:cNvPr>
          <p:cNvSpPr/>
          <p:nvPr/>
        </p:nvSpPr>
        <p:spPr>
          <a:xfrm>
            <a:off x="6721002" y="2412458"/>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0" name="Arrow: Up 9">
            <a:extLst>
              <a:ext uri="{FF2B5EF4-FFF2-40B4-BE49-F238E27FC236}">
                <a16:creationId xmlns:a16="http://schemas.microsoft.com/office/drawing/2014/main" id="{A362131A-FB55-A37E-E793-2309EFE6F5C6}"/>
              </a:ext>
            </a:extLst>
          </p:cNvPr>
          <p:cNvSpPr/>
          <p:nvPr/>
        </p:nvSpPr>
        <p:spPr>
          <a:xfrm>
            <a:off x="672100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1" name="Speech Bubble: Oval 10">
            <a:extLst>
              <a:ext uri="{FF2B5EF4-FFF2-40B4-BE49-F238E27FC236}">
                <a16:creationId xmlns:a16="http://schemas.microsoft.com/office/drawing/2014/main" id="{BE1E8900-50E4-5486-CC50-98421DC3B4B7}"/>
              </a:ext>
            </a:extLst>
          </p:cNvPr>
          <p:cNvSpPr/>
          <p:nvPr/>
        </p:nvSpPr>
        <p:spPr>
          <a:xfrm>
            <a:off x="8073965" y="4387174"/>
            <a:ext cx="2470818" cy="1342417"/>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Replace P with Original Data coming from spark stream</a:t>
            </a:r>
          </a:p>
        </p:txBody>
      </p:sp>
    </p:spTree>
    <p:extLst>
      <p:ext uri="{BB962C8B-B14F-4D97-AF65-F5344CB8AC3E}">
        <p14:creationId xmlns:p14="http://schemas.microsoft.com/office/powerpoint/2010/main" val="3697532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1074" y="1396686"/>
            <a:ext cx="3240506" cy="4064628"/>
          </a:xfrm>
        </p:spPr>
        <p:txBody>
          <a:bodyPr>
            <a:normAutofit/>
          </a:bodyPr>
          <a:lstStyle/>
          <a:p>
            <a:r>
              <a:rPr lang="en-IN">
                <a:solidFill>
                  <a:srgbClr val="FFFFFF"/>
                </a:solidFill>
              </a:rPr>
              <a:t>Conclusion</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526033"/>
            <a:ext cx="5536397" cy="3935281"/>
          </a:xfrm>
        </p:spPr>
        <p:txBody>
          <a:bodyPr>
            <a:normAutofit/>
          </a:bodyPr>
          <a:lstStyle/>
          <a:p>
            <a:r>
              <a:t>The integration of weather forecasting and big data analytics for energy grid optimization shows promise in addressing current energy management challenges by providing reliable, scalable, and efficient energy demand forecasts.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E30AC-E2CE-3CA4-DFAB-136622252316}"/>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Questions ? </a:t>
            </a:r>
          </a:p>
        </p:txBody>
      </p:sp>
      <p:sp>
        <p:nvSpPr>
          <p:cNvPr id="4" name="Text Placeholder 3">
            <a:extLst>
              <a:ext uri="{FF2B5EF4-FFF2-40B4-BE49-F238E27FC236}">
                <a16:creationId xmlns:a16="http://schemas.microsoft.com/office/drawing/2014/main" id="{D444FC7E-053B-2ED8-417D-EDE08F0D8584}"/>
              </a:ext>
            </a:extLst>
          </p:cNvPr>
          <p:cNvSpPr>
            <a:spLocks noGrp="1"/>
          </p:cNvSpPr>
          <p:nvPr>
            <p:ph type="body" sz="half" idx="2"/>
          </p:nvPr>
        </p:nvSpPr>
        <p:spPr>
          <a:xfrm>
            <a:off x="6590966" y="3428999"/>
            <a:ext cx="4805691" cy="838831"/>
          </a:xfrm>
        </p:spPr>
        <p:txBody>
          <a:bodyPr vert="horz" lIns="91440" tIns="45720" rIns="91440" bIns="45720" rtlCol="0" anchor="b">
            <a:normAutofit/>
          </a:bodyPr>
          <a:lstStyle/>
          <a:p>
            <a:r>
              <a:rPr lang="en-US" sz="2000" b="1" kern="1200">
                <a:solidFill>
                  <a:schemeClr val="tx2"/>
                </a:solidFill>
                <a:latin typeface="+mn-lt"/>
                <a:ea typeface="+mn-ea"/>
                <a:cs typeface="+mn-cs"/>
              </a:rPr>
              <a:t>Thank You !!</a:t>
            </a:r>
          </a:p>
        </p:txBody>
      </p:sp>
      <p:pic>
        <p:nvPicPr>
          <p:cNvPr id="8" name="Graphic 7" descr="Help">
            <a:extLst>
              <a:ext uri="{FF2B5EF4-FFF2-40B4-BE49-F238E27FC236}">
                <a16:creationId xmlns:a16="http://schemas.microsoft.com/office/drawing/2014/main" id="{1601B2BC-1F8A-BFA0-E98A-436FDACF26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1" name="Group 20">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460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8638" y="386930"/>
            <a:ext cx="9236700" cy="1188950"/>
          </a:xfrm>
        </p:spPr>
        <p:txBody>
          <a:bodyPr anchor="b">
            <a:normAutofit/>
          </a:bodyPr>
          <a:lstStyle/>
          <a:p>
            <a:r>
              <a:rPr lang="en-IN" sz="5400"/>
              <a:t>Problem Definition</a:t>
            </a:r>
          </a:p>
        </p:txBody>
      </p:sp>
      <p:grpSp>
        <p:nvGrpSpPr>
          <p:cNvPr id="19"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0"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0" y="2599509"/>
            <a:ext cx="10143668" cy="3435531"/>
          </a:xfrm>
        </p:spPr>
        <p:txBody>
          <a:bodyPr anchor="ctr">
            <a:normAutofit/>
          </a:bodyPr>
          <a:lstStyle/>
          <a:p>
            <a:r>
              <a:rPr lang="en-IN" sz="2400"/>
              <a:t>The project aims to optimize the energy grid by forecasting electricity demand using historical weather data and power consumption patterns. Accurate forecasting enables better grid management, reduces energy waste, and balances demand-supply distribution.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5065" y="1463040"/>
            <a:ext cx="3796306" cy="2690949"/>
          </a:xfrm>
        </p:spPr>
        <p:txBody>
          <a:bodyPr anchor="t">
            <a:normAutofit/>
          </a:bodyPr>
          <a:lstStyle/>
          <a:p>
            <a:r>
              <a:rPr lang="en-IN" sz="4800"/>
              <a:t>Problem Motivation</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56218" y="1463039"/>
            <a:ext cx="5542387" cy="4300447"/>
          </a:xfrm>
        </p:spPr>
        <p:txBody>
          <a:bodyPr anchor="t">
            <a:normAutofit/>
          </a:bodyPr>
          <a:lstStyle/>
          <a:p>
            <a:r>
              <a:rPr lang="en-IN" sz="2200"/>
              <a:t>Energy consumption is influenced by weather conditions such as temperature, humidity, and wind. Efficient grid optimization relies on precise demand forecasting to prevent energy shortages or overproduction.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Design Goals and Features</a:t>
            </a:r>
          </a:p>
        </p:txBody>
      </p:sp>
      <p:graphicFrame>
        <p:nvGraphicFramePr>
          <p:cNvPr id="17" name="Content Placeholder 2">
            <a:extLst>
              <a:ext uri="{FF2B5EF4-FFF2-40B4-BE49-F238E27FC236}">
                <a16:creationId xmlns:a16="http://schemas.microsoft.com/office/drawing/2014/main" id="{1D32EEC4-5034-AFA5-791C-76152FFA9CB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1074" y="1396686"/>
            <a:ext cx="3240506" cy="4064628"/>
          </a:xfrm>
        </p:spPr>
        <p:txBody>
          <a:bodyPr>
            <a:normAutofit/>
          </a:bodyPr>
          <a:lstStyle/>
          <a:p>
            <a:r>
              <a:rPr lang="en-IN">
                <a:solidFill>
                  <a:srgbClr val="FFFFFF"/>
                </a:solidFill>
              </a:rPr>
              <a:t>Approach and High-Level Design</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526033"/>
            <a:ext cx="5536397" cy="3935281"/>
          </a:xfrm>
        </p:spPr>
        <p:txBody>
          <a:bodyPr>
            <a:normAutofit/>
          </a:bodyPr>
          <a:lstStyle/>
          <a:p>
            <a:r>
              <a:t>The solution follows a three-stage pipeline: data ingestion, real-time processing, and predictive modeling.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IN">
                <a:solidFill>
                  <a:srgbClr val="FFFFFF"/>
                </a:solidFill>
              </a:rPr>
              <a:t>Data Ingestion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t>Data ingestion involves collecting historical weather data, real-time weather updates, and power consumption information from multiple sources, stored in distributed systems for efficient handling.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640080" y="1243013"/>
            <a:ext cx="3855720" cy="4371974"/>
          </a:xfrm>
        </p:spPr>
        <p:txBody>
          <a:bodyPr>
            <a:normAutofit/>
          </a:bodyPr>
          <a:lstStyle/>
          <a:p>
            <a:r>
              <a:rPr lang="en-IN" sz="3600">
                <a:solidFill>
                  <a:schemeClr val="tx2"/>
                </a:solidFill>
              </a:rPr>
              <a:t>Real-Time Processing</a:t>
            </a:r>
          </a:p>
        </p:txBody>
      </p:sp>
      <p:sp>
        <p:nvSpPr>
          <p:cNvPr id="3" name="Content Placeholder 2"/>
          <p:cNvSpPr>
            <a:spLocks noGrp="1"/>
          </p:cNvSpPr>
          <p:nvPr>
            <p:ph idx="1"/>
          </p:nvPr>
        </p:nvSpPr>
        <p:spPr>
          <a:xfrm>
            <a:off x="6172200" y="804672"/>
            <a:ext cx="5221224" cy="5230368"/>
          </a:xfrm>
        </p:spPr>
        <p:txBody>
          <a:bodyPr anchor="ctr">
            <a:normAutofit/>
          </a:bodyPr>
          <a:lstStyle/>
          <a:p>
            <a:r>
              <a:rPr lang="en-IN" sz="1800">
                <a:solidFill>
                  <a:schemeClr val="tx2"/>
                </a:solidFill>
              </a:rPr>
              <a:t>The system uses Apache Spark Streaming for real-time data processing, ensuring the latest weather changes are factored into demand forecasts immediately.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838200" y="713312"/>
            <a:ext cx="4038600" cy="5431376"/>
          </a:xfrm>
        </p:spPr>
        <p:txBody>
          <a:bodyPr>
            <a:normAutofit/>
          </a:bodyPr>
          <a:lstStyle/>
          <a:p>
            <a:r>
              <a:t>Prediction Models</a:t>
            </a:r>
          </a:p>
        </p:txBody>
      </p:sp>
      <p:sp>
        <p:nvSpPr>
          <p:cNvPr id="3" name="Content Placeholder 2"/>
          <p:cNvSpPr>
            <a:spLocks noGrp="1"/>
          </p:cNvSpPr>
          <p:nvPr>
            <p:ph idx="1"/>
          </p:nvPr>
        </p:nvSpPr>
        <p:spPr>
          <a:xfrm>
            <a:off x="6095999" y="713313"/>
            <a:ext cx="5257801" cy="5431376"/>
          </a:xfrm>
        </p:spPr>
        <p:txBody>
          <a:bodyPr anchor="ctr">
            <a:normAutofit/>
          </a:bodyPr>
          <a:lstStyle/>
          <a:p>
            <a:r>
              <a:rPr lang="en-IN" sz="2000"/>
              <a:t>Prediction models use machine learning algorithms, including ARIMA, Prophet, Gradient Boosting, Random Forests, and Neural Networks for enhanced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243</TotalTime>
  <Words>729</Words>
  <Application>Microsoft Macintosh PowerPoint</Application>
  <PresentationFormat>Widescreen</PresentationFormat>
  <Paragraphs>99</Paragraphs>
  <Slides>25</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Aptos</vt:lpstr>
      <vt:lpstr>Aptos Display</vt:lpstr>
      <vt:lpstr>Arial</vt:lpstr>
      <vt:lpstr>Calibri</vt:lpstr>
      <vt:lpstr>Graphik Bold</vt:lpstr>
      <vt:lpstr>Graphik Light</vt:lpstr>
      <vt:lpstr>Graphik Regular</vt:lpstr>
      <vt:lpstr>Graphik Semibold</vt:lpstr>
      <vt:lpstr>Graphik Thin</vt:lpstr>
      <vt:lpstr>Office Theme</vt:lpstr>
      <vt:lpstr>Retrospect</vt:lpstr>
      <vt:lpstr>DA 231o Data Engineering at Scale  Course Project Presentation  Grid optimization with weather</vt:lpstr>
      <vt:lpstr>Introduction</vt:lpstr>
      <vt:lpstr>Problem Definition</vt:lpstr>
      <vt:lpstr>Problem Motivation</vt:lpstr>
      <vt:lpstr>Design Goals and Features</vt:lpstr>
      <vt:lpstr>Approach and High-Level Design</vt:lpstr>
      <vt:lpstr>Data Ingestion</vt:lpstr>
      <vt:lpstr>Real-Time Processing</vt:lpstr>
      <vt:lpstr>Prediction Models</vt:lpstr>
      <vt:lpstr>Evaluation Approach</vt:lpstr>
      <vt:lpstr>Performance Metrics for Success</vt:lpstr>
      <vt:lpstr>Feature Metrics for Success</vt:lpstr>
      <vt:lpstr>System Design Considerations</vt:lpstr>
      <vt:lpstr>PowerPoint Presentation</vt:lpstr>
      <vt:lpstr>Kafka to load data to Topic </vt:lpstr>
      <vt:lpstr>It Actually start sending data to weather_0</vt:lpstr>
      <vt:lpstr>PowerPoint Presentation</vt:lpstr>
      <vt:lpstr>Read data from topic using spark streaming</vt:lpstr>
      <vt:lpstr>PowerPoint Presentation</vt:lpstr>
      <vt:lpstr>LSTM time series Model </vt:lpstr>
      <vt:lpstr>PowerPoint Presentation</vt:lpstr>
      <vt:lpstr>PowerPoint Presentation</vt:lpstr>
      <vt:lpstr>PowerPoint Presentation</vt:lpstr>
      <vt:lpstr>Conclusion</vt:lpstr>
      <vt:lpstr>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 Kumar Singh</dc:creator>
  <cp:lastModifiedBy>Satyam Vats</cp:lastModifiedBy>
  <cp:revision>14</cp:revision>
  <dcterms:created xsi:type="dcterms:W3CDTF">2024-12-04T20:16:07Z</dcterms:created>
  <dcterms:modified xsi:type="dcterms:W3CDTF">2024-12-05T17:36:15Z</dcterms:modified>
</cp:coreProperties>
</file>