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4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67765748031496"/>
          <c:y val="2.5937499999999945E-3"/>
          <c:w val="0.71925459317585305"/>
          <c:h val="0.695445620078740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Catering Service</c:v>
                </c:pt>
                <c:pt idx="1">
                  <c:v>Grocery Store</c:v>
                </c:pt>
                <c:pt idx="2">
                  <c:v>Restaurant</c:v>
                </c:pt>
                <c:pt idx="3">
                  <c:v>Supermarket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236</c:v>
                </c:pt>
                <c:pt idx="1">
                  <c:v>256</c:v>
                </c:pt>
                <c:pt idx="2">
                  <c:v>246</c:v>
                </c:pt>
                <c:pt idx="3">
                  <c:v>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F-48D3-9D5A-8D67A62AD3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08183472"/>
        <c:axId val="508177240"/>
      </c:barChart>
      <c:catAx>
        <c:axId val="508183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77240"/>
        <c:crosses val="autoZero"/>
        <c:auto val="1"/>
        <c:lblAlgn val="ctr"/>
        <c:lblOffset val="100"/>
        <c:noMultiLvlLbl val="0"/>
      </c:catAx>
      <c:valAx>
        <c:axId val="508177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8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Claimed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Vegan</c:v>
                </c:pt>
                <c:pt idx="1">
                  <c:v>Vegetarian</c:v>
                </c:pt>
                <c:pt idx="2">
                  <c:v>Non-Vegeterian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319</c:v>
                </c:pt>
                <c:pt idx="1">
                  <c:v>350</c:v>
                </c:pt>
                <c:pt idx="2">
                  <c:v>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9E-4D36-9863-893B43BA7A4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3499360"/>
        <c:axId val="513499688"/>
      </c:lineChart>
      <c:catAx>
        <c:axId val="51349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499688"/>
        <c:crosses val="autoZero"/>
        <c:auto val="1"/>
        <c:lblAlgn val="ctr"/>
        <c:lblOffset val="100"/>
        <c:noMultiLvlLbl val="0"/>
      </c:catAx>
      <c:valAx>
        <c:axId val="513499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49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Breakfast</c:v>
                </c:pt>
                <c:pt idx="1">
                  <c:v>Dinner</c:v>
                </c:pt>
                <c:pt idx="2">
                  <c:v>Lunch</c:v>
                </c:pt>
                <c:pt idx="3">
                  <c:v>Snacks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26.8</c:v>
                </c:pt>
                <c:pt idx="1">
                  <c:v>24.7</c:v>
                </c:pt>
                <c:pt idx="2">
                  <c:v>25.6</c:v>
                </c:pt>
                <c:pt idx="3">
                  <c:v>26.4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E-4306-BC48-2FEA5D23B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15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9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680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5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6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3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lgerian" panose="04020705040A02060702" pitchFamily="82" charset="0"/>
              </a:rPr>
              <a:t>Local Food Waste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Food waste is a growing problem.</a:t>
            </a:r>
          </a:p>
          <a:p>
            <a:r>
              <a:rPr dirty="0"/>
              <a:t> Many go hungry while food is discarded.</a:t>
            </a:r>
          </a:p>
          <a:p>
            <a:r>
              <a:rPr dirty="0"/>
              <a:t>This system connects food donors and receivers.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Providers (restaurants, households) list surplus food.</a:t>
            </a:r>
          </a:p>
          <a:p>
            <a:r>
              <a:rPr dirty="0"/>
              <a:t>Receivers (NGOs, individuals) claim food.</a:t>
            </a:r>
          </a:p>
          <a:p>
            <a:r>
              <a:rPr dirty="0"/>
              <a:t>Listings and claims managed via an interactive app.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Providers by Type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BE01A57-B74A-4715-BE7F-4C55BC029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476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Claimed Food </a:t>
            </a:r>
            <a:r>
              <a:rPr lang="en-US" dirty="0">
                <a:latin typeface="Algerian" panose="04020705040A02060702" pitchFamily="82" charset="0"/>
              </a:rPr>
              <a:t>By Food Type</a:t>
            </a:r>
            <a:br>
              <a:rPr lang="en-US" dirty="0">
                <a:latin typeface="Algerian" panose="04020705040A02060702" pitchFamily="82" charset="0"/>
              </a:rPr>
            </a:br>
            <a:endParaRPr dirty="0">
              <a:latin typeface="Algerian" panose="04020705040A02060702" pitchFamily="82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C86B5C9-E0F1-4906-A8CB-414BF430F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7834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Distribution</a:t>
            </a:r>
            <a:r>
              <a:rPr dirty="0"/>
              <a:t> </a:t>
            </a:r>
            <a:r>
              <a:rPr dirty="0">
                <a:latin typeface="Algerian" panose="04020705040A02060702" pitchFamily="82" charset="0"/>
              </a:rPr>
              <a:t>of Meal Types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745132-3395-4ACE-B547-6DB18539F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18098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921" y="826580"/>
            <a:ext cx="6589199" cy="1280890"/>
          </a:xfrm>
        </p:spPr>
        <p:txBody>
          <a:bodyPr/>
          <a:lstStyle/>
          <a:p>
            <a:r>
              <a:rPr>
                <a:latin typeface="Algerian" panose="04020705040A02060702" pitchFamily="82" charset="0"/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Reduces food waste</a:t>
            </a:r>
          </a:p>
          <a:p>
            <a:r>
              <a:rPr dirty="0"/>
              <a:t>• Supports food-insecure populations</a:t>
            </a:r>
          </a:p>
          <a:p>
            <a:r>
              <a:rPr dirty="0"/>
              <a:t>• Real-time data insights</a:t>
            </a:r>
          </a:p>
          <a:p>
            <a:r>
              <a:rPr dirty="0"/>
              <a:t>• Easy-to-use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Thank</a:t>
            </a:r>
            <a:r>
              <a:rPr dirty="0"/>
              <a:t> </a:t>
            </a:r>
            <a:r>
              <a:rPr dirty="0">
                <a:latin typeface="Algerian" panose="04020705040A02060702" pitchFamily="82" charset="0"/>
              </a:rPr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</TotalTime>
  <Words>96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Century Gothic</vt:lpstr>
      <vt:lpstr>Wingdings 3</vt:lpstr>
      <vt:lpstr>Wisp</vt:lpstr>
      <vt:lpstr>Local Food Waste Management System</vt:lpstr>
      <vt:lpstr>Problem Statement</vt:lpstr>
      <vt:lpstr>System Overview</vt:lpstr>
      <vt:lpstr>Providers by Type</vt:lpstr>
      <vt:lpstr>Claimed Food By Food Type </vt:lpstr>
      <vt:lpstr>Distribution of Meal Types</vt:lpstr>
      <vt:lpstr>Benefits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Food Waste Management System</dc:title>
  <dc:subject/>
  <dc:creator/>
  <cp:keywords/>
  <dc:description>generated using python-pptx</dc:description>
  <cp:lastModifiedBy>Monika Vashistha</cp:lastModifiedBy>
  <cp:revision>5</cp:revision>
  <dcterms:created xsi:type="dcterms:W3CDTF">2013-01-27T09:14:16Z</dcterms:created>
  <dcterms:modified xsi:type="dcterms:W3CDTF">2025-05-31T05:47:00Z</dcterms:modified>
  <cp:category/>
</cp:coreProperties>
</file>