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jay\Downloads\employee_data%20%20NM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Ajay\Downloads\employee_data%20%20NM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87E-2"/>
          <c:y val="0.36366429806030348"/>
          <c:w val="0.57083464566929154"/>
          <c:h val="0.44617198891805215"/>
        </c:manualLayout>
      </c:layout>
      <c:barChart>
        <c:barDir val="col"/>
        <c:grouping val="clustered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gapWidth val="267"/>
        <c:overlap val="-43"/>
        <c:axId val="114508928"/>
        <c:axId val="114510464"/>
      </c:barChart>
      <c:catAx>
        <c:axId val="11450892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10464"/>
        <c:crosses val="autoZero"/>
        <c:auto val="1"/>
        <c:lblAlgn val="ctr"/>
        <c:lblOffset val="100"/>
      </c:catAx>
      <c:valAx>
        <c:axId val="1145104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089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91"/>
          <c:y val="0.43666506625696194"/>
          <c:w val="0.27863411747181571"/>
          <c:h val="0.4115882465911272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27"/>
          <c:w val="0.57083464566929154"/>
          <c:h val="0.44617198891805204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Pos val="outEnd"/>
            <c:showVal val="1"/>
            <c:showCatName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showVal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Monika. V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122202186</a:t>
            </a:r>
            <a:endParaRPr lang="en-US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</a:t>
            </a:r>
            <a:r>
              <a:rPr lang="en-US" sz="2400" dirty="0"/>
              <a:t>: </a:t>
            </a:r>
            <a:r>
              <a:rPr lang="en-US" sz="2400" dirty="0" smtClean="0"/>
              <a:t>0FC55434F45093AA9C545D099C861DBC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smtClean="0"/>
              <a:t>B.com(CS)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 Anna </a:t>
            </a:r>
            <a:r>
              <a:rPr lang="en-US" sz="2400" dirty="0" err="1" smtClean="0"/>
              <a:t>A</a:t>
            </a:r>
            <a:r>
              <a:rPr lang="en-US" sz="2400" dirty="0" err="1" smtClean="0"/>
              <a:t>darsh</a:t>
            </a:r>
            <a:r>
              <a:rPr lang="en-US" sz="2400" dirty="0" smtClean="0"/>
              <a:t> </a:t>
            </a:r>
            <a:r>
              <a:rPr lang="en-US" sz="2400" dirty="0" smtClean="0"/>
              <a:t>C</a:t>
            </a:r>
            <a:r>
              <a:rPr lang="en-US" sz="2400" dirty="0" smtClean="0"/>
              <a:t>ollege </a:t>
            </a:r>
            <a:r>
              <a:rPr lang="en-US" sz="2400" dirty="0" smtClean="0"/>
              <a:t>for </a:t>
            </a:r>
            <a:r>
              <a:rPr lang="en-US" sz="2400" dirty="0" smtClean="0"/>
              <a:t>Women</a:t>
            </a:r>
            <a:endParaRPr lang="en-US" sz="2400" dirty="0"/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=""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313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21</cp:revision>
  <dcterms:created xsi:type="dcterms:W3CDTF">2024-03-29T15:07:22Z</dcterms:created>
  <dcterms:modified xsi:type="dcterms:W3CDTF">2024-08-31T16:47:41Z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