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4" r:id="rId5"/>
    <p:sldId id="260" r:id="rId6"/>
    <p:sldId id="257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 showGuides="1">
      <p:cViewPr varScale="1">
        <p:scale>
          <a:sx n="81" d="100"/>
          <a:sy n="81" d="100"/>
        </p:scale>
        <p:origin x="7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3540A-AA5E-4B3B-9584-F007721FF235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D0B1-55ED-4CDE-A45F-2768F99DA2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9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210DE-449D-374C-B5BA-75A4AD420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776F2E-6480-DC46-9062-D9CC07E81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5E81B1-A8C4-164B-B260-D4E2EC2F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4229-6347-4677-83C3-84CD944E0DD4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224F22-E556-3445-903F-64AFB137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C1149-E039-864A-B32F-836C4372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3BAB7-97C2-5E4F-9DDE-F21F5E40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6D7E3A-CBC1-7F42-9316-E5A65D152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54EFE0-319C-7F47-956D-82E3B1A8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CC61-9ECA-477A-931E-E1A6463E7B19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E07A15-EED7-3C4B-B98A-707A42DB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1D9CF5-4CA2-BC49-84D7-F013F98B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87448F-2758-D443-BC23-A2062B9A1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B639E1-D052-F447-B3AF-BD3CCD59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B8306D-2420-C94E-9812-E8ECBB3B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D763-8E1E-4063-A23E-BDE3A3C8C611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7ABD7-739C-1347-9063-6AF17FD0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6082F5-F4FF-DD4A-8C33-4032A008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483A6-C96B-BD44-A2D6-7C11C5D8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17BE7-5AD6-6248-9184-6D8E48A6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8252DD-56F3-6546-B60B-A92FA10F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2379-E0AB-4158-82AB-4FBC174EA94F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C66E9-A363-5C4C-9D23-A742207C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1CE4F9-8A01-A44F-89D3-912574AA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3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EF6A9-EE9F-FA45-97E7-32A1B2ED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9DCE50-08A6-EE44-BF05-DE2EF96F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98DD9-1EF8-A84B-9A73-FC18E603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07F8-7A48-4492-AD7E-979AA5AAE50C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460611-2E84-D740-AF42-3C81157B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0BDEB-821A-CD46-9B5D-6658B80A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BE5AD-22E5-E641-9062-FB408770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6BA0BF-B880-0647-B206-E2BB36EB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FF7A96-5252-6546-BCC2-7CE8827EB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6E1167-DC27-3445-9896-3DA2620B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9063-59BA-43F4-86A7-00459E169971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AE16D2-BFEA-514F-9909-E325300E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C7343E-E693-8C47-849C-7710D3CC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C9BC-1C5C-9746-8EA9-D93C53D5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1335AD-3D36-2744-840E-55FA1E01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F94BC9-254D-DE4D-B65D-162BEE2D0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0851A8-B062-4D44-B2CB-BF545CED3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736BCB-9981-2B44-9149-6FD0B9822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40442A-1581-8C43-A252-D9B35F8D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35B5-7C11-4A75-9A7C-891E7F6A3F3E}" type="datetime1">
              <a:rPr lang="en-US" smtClean="0"/>
              <a:t>2/23/2021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5E8837-AAB2-3945-BBB6-8CB4B735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C83168-6D9B-184D-A65D-5451E2C1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1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A74B3-B954-1F4F-94A1-FC12509B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D69564-70A1-274B-BE17-BCAA1828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1BC1-048B-4F17-BA82-4953E71B0C34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C54E92-905B-4D46-992F-04881B40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390F0A-843A-B34F-AD37-2FA7735E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AFFA77-7EFF-E54B-94EC-6A38E8B7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8158-E09A-49BC-B8AE-C9BF32E9ACC0}" type="datetime1">
              <a:rPr lang="en-US" smtClean="0"/>
              <a:t>2/23/2021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4DFA96-95E8-0D4E-A664-828B7984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84FD8E-2FD8-FB46-BDD3-FA49AC41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9DD32-2761-A443-95CF-A5C74B44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F03CF-D201-6147-B62D-60C278C86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96E0B4-D7A8-BD4C-9D82-60BAC5396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6585E2-3A88-0941-ADED-82676A6A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621D-15C8-4EA5-9F9E-0AC1074F10FD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0EB6A7-A0D3-AD41-A6D2-18A48175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F40C9-EDB7-3F4C-A4A8-B97FE5F8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EB614-74E5-4940-83F0-969EA1A9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69DE7B-44DB-6E42-9387-03EA2759A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B80564-D06E-0C41-AF25-CCAFAC9EF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A10C0C-C819-8F4D-8378-21D0DE93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EF1E-4C41-41F9-B67D-BFE92E811535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E08962-3309-5C40-BC45-002405A9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DBEAA8-CD97-6143-8383-64328E83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D2019C-886C-9F44-8B8A-16296151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16EC31-B67D-304E-A761-919EADA4B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DB5C70-63C4-D54F-8393-A702FC9F9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2681-6CF6-40B3-87D5-27BBE2654BD7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C445A-1386-C943-9B67-9732D20A6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C3D1D-895A-0C40-9D45-E97BF98E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D7A7-D5FE-034E-86F3-711B7CCBE1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ethz.ch/users/sign_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ssh/#add-an-ssh-key-to-your-gitlab-account" TargetMode="External"/><Relationship Id="rId2" Type="http://schemas.openxmlformats.org/officeDocument/2006/relationships/hyperlink" Target="https://gitlab.ethz.ch/users/sign_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mattlewissf/9958704" TargetMode="External"/><Relationship Id="rId2" Type="http://schemas.openxmlformats.org/officeDocument/2006/relationships/hyperlink" Target="https://www.freecodecamp.org/news/learn-the-basics-of-git-in-under-10-minutes-da548267cc9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images/press/git-cheat-sheet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6D83E-1E66-9541-9B02-70E5B3B23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Introduction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511CEA-5FEE-1147-AA13-BB2064E6B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Kamil Ritz; 23.02.2021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B93E92-AE95-4715-BFF3-C69D1591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07CCA-8805-D64D-AB19-2971C30C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78B81-F764-6340-A5A5-779CE53F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Working together on the same code</a:t>
            </a:r>
            <a:br>
              <a:rPr lang="en-US" dirty="0"/>
            </a:br>
            <a:r>
              <a:rPr lang="en-US" dirty="0"/>
              <a:t>without disaster</a:t>
            </a:r>
          </a:p>
          <a:p>
            <a:endParaRPr lang="en-US" dirty="0"/>
          </a:p>
          <a:p>
            <a:r>
              <a:rPr lang="en-US" dirty="0"/>
              <a:t>Version control: See changes over time. Being able to go back to previous state easily. (Not: Filename_V1, Filename_V2, … )</a:t>
            </a:r>
          </a:p>
          <a:p>
            <a:endParaRPr lang="en-US" dirty="0"/>
          </a:p>
          <a:p>
            <a:r>
              <a:rPr lang="en-US" dirty="0"/>
              <a:t>Standard method in industry.</a:t>
            </a:r>
          </a:p>
          <a:p>
            <a:endParaRPr lang="en-US" dirty="0"/>
          </a:p>
          <a:p>
            <a:r>
              <a:rPr lang="en-US" dirty="0"/>
              <a:t>Use for text-based file formats (.cs, .</a:t>
            </a:r>
            <a:r>
              <a:rPr lang="en-US" dirty="0" err="1"/>
              <a:t>tex</a:t>
            </a:r>
            <a:r>
              <a:rPr lang="en-US" dirty="0"/>
              <a:t>, .csv, …), but also for binary files (.excl, .docx, ….) helpful.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A6B1D8-31AF-8F4F-9E3D-4F22D7146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082" y="163335"/>
            <a:ext cx="3461983" cy="262502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95A49B-C59A-EF40-8C36-1C9137639C0B}"/>
              </a:ext>
            </a:extLst>
          </p:cNvPr>
          <p:cNvSpPr txBox="1"/>
          <p:nvPr/>
        </p:nvSpPr>
        <p:spPr>
          <a:xfrm>
            <a:off x="10741981" y="163335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/Gitlab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5448B1-2303-4003-8EB2-BE4295C1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EB480-B589-B746-B380-E321EC2E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831D0-46F3-924E-8BA8-19DF3E4C9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9" y="1825625"/>
            <a:ext cx="12100264" cy="4351338"/>
          </a:xfrm>
        </p:spPr>
        <p:txBody>
          <a:bodyPr>
            <a:normAutofit/>
          </a:bodyPr>
          <a:lstStyle/>
          <a:p>
            <a:r>
              <a:rPr lang="en-US" dirty="0"/>
              <a:t>Save state of </a:t>
            </a:r>
            <a:r>
              <a:rPr lang="en-US" b="1" dirty="0"/>
              <a:t>repository</a:t>
            </a:r>
            <a:r>
              <a:rPr lang="en-US" dirty="0"/>
              <a:t> in </a:t>
            </a:r>
            <a:r>
              <a:rPr lang="en-US" b="1" dirty="0"/>
              <a:t>commits</a:t>
            </a:r>
            <a:r>
              <a:rPr lang="en-US" dirty="0"/>
              <a:t>. Create</a:t>
            </a:r>
            <a:r>
              <a:rPr lang="en-US" b="1" dirty="0"/>
              <a:t> branches</a:t>
            </a:r>
            <a:r>
              <a:rPr lang="en-US" dirty="0"/>
              <a:t> and </a:t>
            </a:r>
            <a:r>
              <a:rPr lang="en-US" b="1" dirty="0"/>
              <a:t>merge</a:t>
            </a:r>
            <a:r>
              <a:rPr lang="en-US" dirty="0"/>
              <a:t>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Controlled by terminal commands. (Or different GUIs, best start with terminal)</a:t>
            </a:r>
            <a:endParaRPr lang="en-US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C9347CA-4D7D-0D48-B1FD-DA080C6E43D1}"/>
              </a:ext>
            </a:extLst>
          </p:cNvPr>
          <p:cNvGrpSpPr/>
          <p:nvPr/>
        </p:nvGrpSpPr>
        <p:grpSpPr>
          <a:xfrm>
            <a:off x="5524640" y="2289974"/>
            <a:ext cx="6417130" cy="2956978"/>
            <a:chOff x="1896533" y="2343894"/>
            <a:chExt cx="6417130" cy="2956978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A950A4B-7EBE-894D-81DB-D96758995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5740" y="2343894"/>
              <a:ext cx="5367923" cy="2956978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39B5E2D2-01F5-E94D-8AC2-680AF080D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766" t="39700" r="43633" b="39302"/>
            <a:stretch/>
          </p:blipFill>
          <p:spPr>
            <a:xfrm>
              <a:off x="1896533" y="3510844"/>
              <a:ext cx="1535289" cy="620890"/>
            </a:xfrm>
            <a:prstGeom prst="rect">
              <a:avLst/>
            </a:prstGeom>
          </p:spPr>
        </p:pic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EB8D17-71FB-4EC8-AA99-BCE32C36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91DB34-F352-4EEC-9B52-1078B1010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16" y="2488676"/>
            <a:ext cx="5977358" cy="25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882F59-26E9-F749-BA49-4AE26BBE8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0837640-DB8D-A548-ABBF-9C2C3F327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B6976E6-69AD-478D-9D7B-044A6085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B9859-74C4-5B46-A83F-8D478857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Gitlab account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9A1902-FCE0-1348-8E4B-7F619898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 is providing a Gitlab account to you. Sign in with your </a:t>
            </a:r>
            <a:r>
              <a:rPr lang="en-US" dirty="0" err="1"/>
              <a:t>nethz</a:t>
            </a:r>
            <a:r>
              <a:rPr lang="en-US" dirty="0"/>
              <a:t> login:</a:t>
            </a:r>
            <a:br>
              <a:rPr lang="en-US" dirty="0"/>
            </a:br>
            <a:r>
              <a:rPr lang="en-US" dirty="0">
                <a:hlinkClick r:id="rId2"/>
              </a:rPr>
              <a:t>https://gitlab.ethz.ch/users/sign_in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E212E5-EC6A-4A38-AF12-9A77176E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9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A7D25-7734-6F41-807B-99B458AE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332CF-60E2-654A-8D07-1431CAEA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Windows: </a:t>
            </a:r>
            <a:r>
              <a:rPr lang="en-US" dirty="0">
                <a:hlinkClick r:id="rId2"/>
              </a:rPr>
              <a:t>https://gitforwindows.org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Once installed,</a:t>
            </a:r>
          </a:p>
          <a:p>
            <a:r>
              <a:rPr lang="en-US" dirty="0"/>
              <a:t>Each commit has an author. Provide your name and mail address.</a:t>
            </a:r>
          </a:p>
          <a:p>
            <a:r>
              <a:rPr lang="en-US" dirty="0"/>
              <a:t>Open terminal:</a:t>
            </a:r>
          </a:p>
          <a:p>
            <a:pPr lvl="1"/>
            <a:r>
              <a:rPr lang="de-CH" dirty="0" err="1"/>
              <a:t>git</a:t>
            </a:r>
            <a:r>
              <a:rPr lang="de-CH" dirty="0"/>
              <a:t> </a:t>
            </a:r>
            <a:r>
              <a:rPr lang="de-CH" dirty="0" err="1"/>
              <a:t>config</a:t>
            </a:r>
            <a:r>
              <a:rPr lang="de-CH" dirty="0"/>
              <a:t> --global </a:t>
            </a:r>
            <a:r>
              <a:rPr lang="de-CH" dirty="0" err="1"/>
              <a:t>user.name</a:t>
            </a:r>
            <a:r>
              <a:rPr lang="de-CH" dirty="0"/>
              <a:t> "YOUR_USERNAME"</a:t>
            </a:r>
          </a:p>
          <a:p>
            <a:pPr lvl="1"/>
            <a:r>
              <a:rPr lang="de-CH" dirty="0" err="1"/>
              <a:t>git</a:t>
            </a:r>
            <a:r>
              <a:rPr lang="de-CH" dirty="0"/>
              <a:t> </a:t>
            </a:r>
            <a:r>
              <a:rPr lang="de-CH" dirty="0" err="1"/>
              <a:t>config</a:t>
            </a:r>
            <a:r>
              <a:rPr lang="de-CH" dirty="0"/>
              <a:t> --global </a:t>
            </a:r>
            <a:r>
              <a:rPr lang="de-CH" dirty="0" err="1"/>
              <a:t>user.email</a:t>
            </a:r>
            <a:r>
              <a:rPr lang="de-CH" dirty="0"/>
              <a:t> "</a:t>
            </a:r>
            <a:r>
              <a:rPr lang="de-CH" dirty="0" err="1"/>
              <a:t>your_mail_address</a:t>
            </a:r>
            <a:r>
              <a:rPr lang="de-CH" dirty="0"/>
              <a:t> "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561061-A9AA-4EE5-8A5F-DDC02E08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7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4C4F4-8622-D449-BC3C-0C51CD78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ssh</a:t>
            </a:r>
            <a:r>
              <a:rPr lang="en-US" dirty="0"/>
              <a:t> key and add it to Gitlab account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8DD35B-2107-504B-AAFA-09876319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With</a:t>
            </a:r>
            <a:r>
              <a:rPr lang="de-CH" dirty="0"/>
              <a:t> SSH </a:t>
            </a:r>
            <a:r>
              <a:rPr lang="de-CH" dirty="0" err="1"/>
              <a:t>keys</a:t>
            </a:r>
            <a:r>
              <a:rPr lang="de-CH" dirty="0"/>
              <a:t>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connect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GitHub</a:t>
            </a:r>
            <a:r>
              <a:rPr lang="de-CH" dirty="0"/>
              <a:t>/</a:t>
            </a:r>
            <a:r>
              <a:rPr lang="de-CH" dirty="0" err="1"/>
              <a:t>GitLab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supplying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username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password</a:t>
            </a:r>
            <a:r>
              <a:rPr lang="de-CH" dirty="0"/>
              <a:t> at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visit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ssh</a:t>
            </a:r>
            <a:r>
              <a:rPr lang="en-US" dirty="0"/>
              <a:t> key: </a:t>
            </a:r>
            <a:r>
              <a:rPr lang="en-US" dirty="0">
                <a:hlinkClick r:id="rId2"/>
              </a:rPr>
              <a:t>https://gitlab.ethz.ch/users/sign_in</a:t>
            </a:r>
            <a:br>
              <a:rPr lang="en-US" dirty="0"/>
            </a:br>
            <a:r>
              <a:rPr lang="en-US" dirty="0"/>
              <a:t>(Use GitHub)</a:t>
            </a:r>
          </a:p>
          <a:p>
            <a:r>
              <a:rPr lang="en-US" dirty="0"/>
              <a:t>Add it to Gitlab account:</a:t>
            </a:r>
            <a:br>
              <a:rPr lang="en-US" dirty="0"/>
            </a:br>
            <a:r>
              <a:rPr lang="en-US" dirty="0">
                <a:hlinkClick r:id="rId3"/>
              </a:rPr>
              <a:t>https://docs.gitlab.com/ee/ssh/#add-an-ssh-key-to-your-gitlab-account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8E4C7D-50FF-4879-B6FF-D549CCE1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3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73A72-D6F5-AE49-B597-879F1FAE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tutorials / further 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104DC8-C240-7F45-B7EE-DA1F8685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 introduction: </a:t>
            </a:r>
          </a:p>
          <a:p>
            <a:pPr lvl="1"/>
            <a:r>
              <a:rPr lang="en-US" dirty="0">
                <a:hlinkClick r:id="rId2"/>
              </a:rPr>
              <a:t>https://www.freecodecamp.org/news/learn-the-basics-of-git-in-under-10-minutes-da548267cc91/</a:t>
            </a:r>
            <a:br>
              <a:rPr lang="en-US" dirty="0"/>
            </a:br>
            <a:r>
              <a:rPr lang="en-US" dirty="0"/>
              <a:t>(start from step 2)</a:t>
            </a:r>
          </a:p>
          <a:p>
            <a:r>
              <a:rPr lang="en-US" dirty="0" err="1"/>
              <a:t>Commiting</a:t>
            </a:r>
            <a:r>
              <a:rPr lang="en-US" dirty="0"/>
              <a:t> only part of current changes : git add –p</a:t>
            </a:r>
            <a:br>
              <a:rPr lang="en-US" dirty="0"/>
            </a:br>
            <a:r>
              <a:rPr lang="en-US" dirty="0">
                <a:hlinkClick r:id="rId3"/>
              </a:rPr>
              <a:t>https://gist.github.com/mattlewissf/9958704</a:t>
            </a:r>
            <a:endParaRPr lang="en-US" dirty="0"/>
          </a:p>
          <a:p>
            <a:r>
              <a:rPr lang="en-US" dirty="0" err="1"/>
              <a:t>Cheatsheet</a:t>
            </a:r>
            <a:r>
              <a:rPr lang="en-US" dirty="0"/>
              <a:t> with most common commands:</a:t>
            </a:r>
            <a:br>
              <a:rPr lang="en-US" dirty="0"/>
            </a:br>
            <a:r>
              <a:rPr lang="en-US" dirty="0">
                <a:hlinkClick r:id="rId4"/>
              </a:rPr>
              <a:t>https://about.gitlab.com/images/press/git-cheat-sheet.pdf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26A20C-F157-4E19-8878-B01120A0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1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0D9C1-83B9-0F45-B5DC-23D8A1D3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53123-A281-C948-9C19-2760EC23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small pieces!</a:t>
            </a:r>
          </a:p>
          <a:p>
            <a:r>
              <a:rPr lang="en-US" dirty="0"/>
              <a:t>Name each commit reasonably, so that it is descriptive.</a:t>
            </a:r>
          </a:p>
          <a:p>
            <a:r>
              <a:rPr lang="en-US" dirty="0"/>
              <a:t>Push your changes from time to time to the remote repo on a branch with the same name. Creating a backup was never easier.</a:t>
            </a:r>
            <a:br>
              <a:rPr lang="en-US" dirty="0"/>
            </a:br>
            <a:r>
              <a:rPr lang="en-US" dirty="0"/>
              <a:t>Especially create such a remote backup before performing local git commands that you are not familiar with.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7A5B30-6654-485B-B7B2-B1D471EB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D7A7-D5FE-034E-86F3-711B7CCBE1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3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Breitbild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Git Introduction</vt:lpstr>
      <vt:lpstr>Why git?</vt:lpstr>
      <vt:lpstr>What is git?</vt:lpstr>
      <vt:lpstr>Demo</vt:lpstr>
      <vt:lpstr>Have a Gitlab account</vt:lpstr>
      <vt:lpstr>Install Git</vt:lpstr>
      <vt:lpstr>Create ssh key and add it to Gitlab account</vt:lpstr>
      <vt:lpstr>Other tutorials / further references</vt:lpstr>
      <vt:lpstr>Good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Introduction</dc:title>
  <dc:creator>Kamil Ritz</dc:creator>
  <cp:lastModifiedBy>Kamil Ritz</cp:lastModifiedBy>
  <cp:revision>27</cp:revision>
  <cp:lastPrinted>2021-02-22T17:25:31Z</cp:lastPrinted>
  <dcterms:created xsi:type="dcterms:W3CDTF">2021-02-22T15:42:55Z</dcterms:created>
  <dcterms:modified xsi:type="dcterms:W3CDTF">2021-02-23T07:54:18Z</dcterms:modified>
</cp:coreProperties>
</file>