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0FF8-0EDC-4511-9A31-969B16E8D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B8E9C-A586-4870-B673-3FC424DF6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B20AF-F674-489F-BE9E-F7036B65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41F-C1FD-4899-83AB-885EADA9B8E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18D00-1101-488F-A4C3-97EDF55D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198D-5C1D-4572-A4D1-FD8E437A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05C3-4A09-4754-B7AF-0B10B38CD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1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5C73-3173-49EE-929D-3795EC31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49F47-AE43-48D3-81A3-C68261809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073EC-52DF-48F4-8476-95444DAA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41F-C1FD-4899-83AB-885EADA9B8E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ED51D-2423-443D-86F2-EE62B8F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98420-CB6C-41AE-9341-01CD15A8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05C3-4A09-4754-B7AF-0B10B38CD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8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34136-FDE7-4E4C-81F3-F6548D0A5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4EC1B-8B93-4722-8998-B51CC481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0B9AE-3C16-4E8A-A6A4-B5E0020D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41F-C1FD-4899-83AB-885EADA9B8E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AA537-1112-4286-9557-4006118E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ED49-DD17-4392-84EB-2549E042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05C3-4A09-4754-B7AF-0B10B38CD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80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CC49-DA3B-48A9-866A-055466C3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EDFE-CF73-4A49-A4B7-BC9FFA0C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2E560-6956-4329-A2CD-0612E7E5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41F-C1FD-4899-83AB-885EADA9B8E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C7D65-18BD-4AC0-A83A-8EA9F874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35160-AA5A-4EC2-BC65-A1B270FA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05C3-4A09-4754-B7AF-0B10B38CD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41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3792-C7B7-4403-80E5-939F5CD2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34742-9C97-48CF-A35F-34E29F80D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15B5C-1D55-487A-8A86-E80414FD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41F-C1FD-4899-83AB-885EADA9B8E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5F88A-6A35-4533-A933-97A62F1F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64B60-0398-424C-B793-EBA64FC9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05C3-4A09-4754-B7AF-0B10B38CD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9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9A44-743F-4A55-AE99-B53A03EF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C238-1B38-4162-A8B8-32E8DFE50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77B1C-6D58-4067-A92D-06FA482D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DA4D5-055D-47DC-9845-76FEBD7D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41F-C1FD-4899-83AB-885EADA9B8E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87C57-643E-423A-8A6B-57D45536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0DA5C-50B3-480B-AAC0-FBD9E122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05C3-4A09-4754-B7AF-0B10B38CD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5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E92C-6010-432F-9B8F-E9D1324C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B4034-5E4E-476B-8A9C-6D9E5EFE6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46D39-8A32-4B1C-837B-38BBB9E79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C603C-2240-410C-8103-2C269D406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79232-9298-4BC8-839D-D17B04BE3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6CB2A-3334-498D-A234-6FFF9893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41F-C1FD-4899-83AB-885EADA9B8E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17FA-BB3B-4D45-92C5-F40CC76E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B0A7E-9B62-4400-ACF7-383F86BC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05C3-4A09-4754-B7AF-0B10B38CD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38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8F04-095B-487B-AAA3-A8AA6FF1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0873B-FA23-4B4E-8F5F-9B192065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41F-C1FD-4899-83AB-885EADA9B8E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7A251-F077-40F6-B395-D22B9F90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3E4C9-8FD9-4276-BAD8-B7BFCA25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05C3-4A09-4754-B7AF-0B10B38CD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85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7875C-2430-4219-A7A2-134A0986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41F-C1FD-4899-83AB-885EADA9B8E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3DE4E-3AB6-4E03-BA84-1957C915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1A55A-50F1-4635-9C8B-56E7E4C6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05C3-4A09-4754-B7AF-0B10B38CD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0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CA75-BAB4-430D-BE8A-B607F086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858B-1A15-4B37-BDF0-CC054B5C8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5B14A-3A16-4310-A73D-7DE3AA6C3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9410F-0F37-4B9E-80D1-633E9AFA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41F-C1FD-4899-83AB-885EADA9B8E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3219A-4CBB-45E3-8C1C-B438A333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DE612-8FB5-4F1A-BAB1-37B9C7CA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05C3-4A09-4754-B7AF-0B10B38CD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9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6CB-E2EE-4BFE-AB14-F3BF1E19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0CF18-7C4E-4D09-B036-2641E2A71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C0CA0-68AA-4478-9C59-A141DFC44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AB9D4-C80A-4337-9A5A-10847EF0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41F-C1FD-4899-83AB-885EADA9B8E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F48CD-D451-46D1-B716-FAC22432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28CD7-FEAC-49BA-8F28-2D9B0D76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05C3-4A09-4754-B7AF-0B10B38CD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29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7BD99-C402-4BF5-935B-88BEFD42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03D1-691A-4CC7-9267-AC169E6D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6C8AE-D98F-473D-9AFA-001098413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A41F-C1FD-4899-83AB-885EADA9B8E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24A0C-73ED-441E-8A3C-79D837C25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0D52-DE38-4D86-B542-7674FB9C7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005C3-4A09-4754-B7AF-0B10B38CD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72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indoor, step&#10;&#10;Description automatically generated">
            <a:extLst>
              <a:ext uri="{FF2B5EF4-FFF2-40B4-BE49-F238E27FC236}">
                <a16:creationId xmlns:a16="http://schemas.microsoft.com/office/drawing/2014/main" id="{33B62B55-2041-49D1-BB68-37EA6402A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"/>
            <a:ext cx="2989678" cy="3986237"/>
          </a:xfrm>
          <a:prstGeom prst="rect">
            <a:avLst/>
          </a:prstGeom>
        </p:spPr>
      </p:pic>
      <p:pic>
        <p:nvPicPr>
          <p:cNvPr id="19" name="Picture 18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F9594686-A715-495E-8401-1D4B825FD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64" y="-6"/>
            <a:ext cx="2989680" cy="3986239"/>
          </a:xfrm>
          <a:prstGeom prst="rect">
            <a:avLst/>
          </a:prstGeom>
        </p:spPr>
      </p:pic>
      <p:pic>
        <p:nvPicPr>
          <p:cNvPr id="21" name="Picture 20" descr="A picture containing wall, indoor, open, kitchen appliance&#10;&#10;Description automatically generated">
            <a:extLst>
              <a:ext uri="{FF2B5EF4-FFF2-40B4-BE49-F238E27FC236}">
                <a16:creationId xmlns:a16="http://schemas.microsoft.com/office/drawing/2014/main" id="{80B36131-3B0E-42D0-86E5-C0482B0BD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656" y="0"/>
            <a:ext cx="2989680" cy="3986240"/>
          </a:xfrm>
          <a:prstGeom prst="rect">
            <a:avLst/>
          </a:prstGeom>
        </p:spPr>
      </p:pic>
      <p:pic>
        <p:nvPicPr>
          <p:cNvPr id="23" name="Picture 22" descr="A picture containing indoor&#10;&#10;Description automatically generated">
            <a:extLst>
              <a:ext uri="{FF2B5EF4-FFF2-40B4-BE49-F238E27FC236}">
                <a16:creationId xmlns:a16="http://schemas.microsoft.com/office/drawing/2014/main" id="{0D5E5456-8672-4CF6-AEA6-0D21E93670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04042" y="498279"/>
            <a:ext cx="3986240" cy="2989680"/>
          </a:xfrm>
          <a:prstGeom prst="rect">
            <a:avLst/>
          </a:prstGeom>
        </p:spPr>
      </p:pic>
      <p:pic>
        <p:nvPicPr>
          <p:cNvPr id="25" name="Picture 24" descr="A picture containing indoor&#10;&#10;Description automatically generated">
            <a:extLst>
              <a:ext uri="{FF2B5EF4-FFF2-40B4-BE49-F238E27FC236}">
                <a16:creationId xmlns:a16="http://schemas.microsoft.com/office/drawing/2014/main" id="{B2408CF3-AFAF-4C7B-930E-BBE976599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59085" y="3167742"/>
            <a:ext cx="3163078" cy="42174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8C7F06-127D-4082-BF20-0C5B9411F3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69837" y="3167742"/>
            <a:ext cx="3163078" cy="42174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71CD476-F924-4F96-AC90-3EF289394508}"/>
              </a:ext>
            </a:extLst>
          </p:cNvPr>
          <p:cNvSpPr txBox="1"/>
          <p:nvPr/>
        </p:nvSpPr>
        <p:spPr>
          <a:xfrm>
            <a:off x="83891" y="83890"/>
            <a:ext cx="3187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b="1" dirty="0"/>
              <a:t>1</a:t>
            </a:r>
            <a:endParaRPr lang="en-GB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7750B-48D9-440B-AB1A-4CF0E1B25807}"/>
              </a:ext>
            </a:extLst>
          </p:cNvPr>
          <p:cNvSpPr txBox="1"/>
          <p:nvPr/>
        </p:nvSpPr>
        <p:spPr>
          <a:xfrm>
            <a:off x="3125386" y="88219"/>
            <a:ext cx="3187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b="1" dirty="0"/>
              <a:t>2</a:t>
            </a:r>
            <a:endParaRPr lang="en-GB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EBAE7B-790E-42AE-A89A-65E3361579CE}"/>
              </a:ext>
            </a:extLst>
          </p:cNvPr>
          <p:cNvSpPr txBox="1"/>
          <p:nvPr/>
        </p:nvSpPr>
        <p:spPr>
          <a:xfrm>
            <a:off x="6275689" y="83890"/>
            <a:ext cx="3187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b="1" dirty="0"/>
              <a:t>3</a:t>
            </a:r>
            <a:endParaRPr lang="en-GB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F185D-84A9-453C-9ECA-EFE45AC3CF31}"/>
              </a:ext>
            </a:extLst>
          </p:cNvPr>
          <p:cNvSpPr txBox="1"/>
          <p:nvPr/>
        </p:nvSpPr>
        <p:spPr>
          <a:xfrm>
            <a:off x="9351415" y="83890"/>
            <a:ext cx="3187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b="1" dirty="0"/>
              <a:t>4</a:t>
            </a:r>
            <a:endParaRPr lang="en-GB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249822-C078-4043-8757-24B581A267E7}"/>
              </a:ext>
            </a:extLst>
          </p:cNvPr>
          <p:cNvSpPr txBox="1"/>
          <p:nvPr/>
        </p:nvSpPr>
        <p:spPr>
          <a:xfrm>
            <a:off x="1984321" y="3755400"/>
            <a:ext cx="3187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b="1" dirty="0"/>
              <a:t>5</a:t>
            </a:r>
            <a:endParaRPr lang="en-GB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4B3D04-66ED-49F9-A27C-AA639C34FADB}"/>
              </a:ext>
            </a:extLst>
          </p:cNvPr>
          <p:cNvSpPr txBox="1"/>
          <p:nvPr/>
        </p:nvSpPr>
        <p:spPr>
          <a:xfrm>
            <a:off x="6233240" y="3755399"/>
            <a:ext cx="3187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b="1" dirty="0"/>
              <a:t>6</a:t>
            </a:r>
            <a:endParaRPr lang="en-GB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F0F066-33CA-45FE-B296-66B7AC2D727E}"/>
              </a:ext>
            </a:extLst>
          </p:cNvPr>
          <p:cNvSpPr txBox="1"/>
          <p:nvPr/>
        </p:nvSpPr>
        <p:spPr>
          <a:xfrm>
            <a:off x="6723899" y="3163079"/>
            <a:ext cx="152747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/>
              <a:t>Handles and safety stop button</a:t>
            </a:r>
            <a:endParaRPr lang="en-GB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94E2AD-FC5C-4778-938C-BC2E54B2F8FA}"/>
              </a:ext>
            </a:extLst>
          </p:cNvPr>
          <p:cNvCxnSpPr>
            <a:cxnSpLocks/>
          </p:cNvCxnSpPr>
          <p:nvPr/>
        </p:nvCxnSpPr>
        <p:spPr>
          <a:xfrm flipV="1">
            <a:off x="7487637" y="2869035"/>
            <a:ext cx="0" cy="29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D55DBE8-396E-4D3F-A271-197213306157}"/>
              </a:ext>
            </a:extLst>
          </p:cNvPr>
          <p:cNvSpPr txBox="1"/>
          <p:nvPr/>
        </p:nvSpPr>
        <p:spPr>
          <a:xfrm>
            <a:off x="6392630" y="1385795"/>
            <a:ext cx="15274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/>
              <a:t>Tablet &amp; keyboard</a:t>
            </a:r>
            <a:endParaRPr lang="en-GB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98FDBC-B300-49E8-9E8F-0BDB89D5C4E9}"/>
              </a:ext>
            </a:extLst>
          </p:cNvPr>
          <p:cNvCxnSpPr>
            <a:cxnSpLocks/>
          </p:cNvCxnSpPr>
          <p:nvPr/>
        </p:nvCxnSpPr>
        <p:spPr>
          <a:xfrm flipV="1">
            <a:off x="7493692" y="1091751"/>
            <a:ext cx="0" cy="29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FCA326-6775-41D1-B67C-5A5B121139A2}"/>
              </a:ext>
            </a:extLst>
          </p:cNvPr>
          <p:cNvSpPr txBox="1"/>
          <p:nvPr/>
        </p:nvSpPr>
        <p:spPr>
          <a:xfrm>
            <a:off x="3940624" y="3686299"/>
            <a:ext cx="113753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/>
              <a:t>Incline plane</a:t>
            </a:r>
            <a:endParaRPr lang="en-GB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0263B0-4E49-4B3C-B100-0503E6DF62B7}"/>
              </a:ext>
            </a:extLst>
          </p:cNvPr>
          <p:cNvCxnSpPr>
            <a:cxnSpLocks/>
          </p:cNvCxnSpPr>
          <p:nvPr/>
        </p:nvCxnSpPr>
        <p:spPr>
          <a:xfrm>
            <a:off x="4636060" y="4002698"/>
            <a:ext cx="78553" cy="27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E690B0-7C15-42FD-80B2-92EF6917918F}"/>
              </a:ext>
            </a:extLst>
          </p:cNvPr>
          <p:cNvSpPr txBox="1"/>
          <p:nvPr/>
        </p:nvSpPr>
        <p:spPr>
          <a:xfrm>
            <a:off x="2185322" y="6194409"/>
            <a:ext cx="97814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/>
              <a:t>Cables and small parts </a:t>
            </a:r>
            <a:endParaRPr lang="en-GB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B6697C-01CA-46EE-84A2-211A861306BE}"/>
              </a:ext>
            </a:extLst>
          </p:cNvPr>
          <p:cNvCxnSpPr>
            <a:cxnSpLocks/>
          </p:cNvCxnSpPr>
          <p:nvPr/>
        </p:nvCxnSpPr>
        <p:spPr>
          <a:xfrm flipV="1">
            <a:off x="3170842" y="6266576"/>
            <a:ext cx="346037" cy="14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1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Zbytniewska  Monika</dc:creator>
  <cp:lastModifiedBy>Zbytniewska  Monika</cp:lastModifiedBy>
  <cp:revision>2</cp:revision>
  <dcterms:created xsi:type="dcterms:W3CDTF">2020-12-11T16:12:57Z</dcterms:created>
  <dcterms:modified xsi:type="dcterms:W3CDTF">2020-12-11T16:28:09Z</dcterms:modified>
</cp:coreProperties>
</file>