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A709-6903-4508-9D1D-83D6FAB8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0F9B6-0CAC-4F2A-A101-BE6F222A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5501-572C-4F0A-A4B6-341A6E3B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9C80-386A-4032-982F-3B0AC150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F1ED-1C85-4655-939D-06666E23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93B2-8136-4636-9670-691940D8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080F-38C6-4F68-ADA2-83E9549C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11E4-99B6-44C1-9B4D-D1CD9D7F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A28A-07F6-425D-AF28-A2D08DAB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130F-EB96-4042-B29A-C3022D4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6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520BA-C475-4CC6-923E-C469368B1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5A168-8E36-4D45-8ADC-B4EEF6F6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8D40-249D-4F5F-9618-AF943994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9728-2ED9-4784-B43A-C116B500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C8EA-185C-4FCC-8BDE-3DE05B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4178-E3B8-40DB-BBEE-64C2CA3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BBD5-4CE9-49E2-A937-9998673B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E801-876E-4BC5-B414-EA046C25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45326-75E7-4AB3-8C8D-608A064F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8BDF-1B8D-4EA1-8EEC-382C80FC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8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8BAB-8F2B-47DB-BCA6-39C08343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7A5A-585B-4D29-9750-B770D276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8553-E0C7-497E-A2F2-245DC850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E18FC-B363-4A9A-BCE2-73551379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A6C8-0997-4227-AE88-E465CBCC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6FF-7742-43FB-ABD1-35E52E5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B3D1-BF08-47A5-B09C-F1126B78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A0B8-A053-4722-A94F-EF2CF4B81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E2AD-122C-4F74-8FEB-38A31913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3F4F5-8409-46FE-979D-F6AA82E3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58D49-C723-4512-8AB6-94A0C571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2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4F1-7115-400D-931C-3C532439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91F0A-F12D-4278-89A5-9E931F68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5B036-1BE4-44CE-9862-49087B107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A11FA-5361-4966-81E4-4E3B7987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A0296-7DDB-4507-A997-1160D7BBF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C759C-2616-41DC-8DA7-87A749AF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BFBE0-260D-410E-A827-91C7141F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80E6C-0240-4F5E-81C8-CD5C091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74ED-8653-42AD-80BF-0B237DEC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F7E13-A23A-421C-9391-8709ED95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8C78E-340D-4407-ADFD-A18504E5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35E0D-A7AC-4EFC-B91B-A0F89D54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9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553F-1D1B-47C5-B969-1499EF9B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5AEFD-0E08-4C0D-B41A-4C3EC95B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53D74-397E-442B-AC2D-C9061C8B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79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BA85-B149-4A42-933E-25ACF776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02A2-D9E0-413D-9767-A36B8818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2DAF-0D83-4B7B-B3D8-BEF7C796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5A564-4FB2-499D-A207-D36E8AB3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94C3-0B90-4E2D-94E9-548FF08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6C63-BE86-49BA-824D-5A09D106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8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E5A2-61A9-4104-93FA-CE546F20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D1AA4-6EA1-4602-BC43-F476F9D3E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8EA08-AD42-4E2C-85FD-440E4BF62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CA12E-266B-4BD2-B479-1E82EB61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A9CC6-381A-482A-B481-77FB5BAD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AEB36-B9B1-4101-A739-C393076E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FF098-764D-4569-85A1-F347FC98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7B94-5B96-49F4-98D3-8C38AF965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90D5-04AA-482B-8A02-35EBF812F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314F-D67D-4894-B777-179D08A99DA6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F01B-D186-474A-B670-2CD8EAC7D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FA60-6993-4587-A944-002882DAA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8D2D-785C-4C43-B47D-831361088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9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084A1-2940-40AB-A116-E2948F136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21"/>
          <a:stretch/>
        </p:blipFill>
        <p:spPr>
          <a:xfrm>
            <a:off x="-1" y="0"/>
            <a:ext cx="7203233" cy="6851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3515C-2AB4-4AEC-BE07-FA2D6C00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232" y="4097821"/>
            <a:ext cx="4333875" cy="23526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9EE7B68-1CA7-4B43-9CF1-D103F49DFD54}"/>
              </a:ext>
            </a:extLst>
          </p:cNvPr>
          <p:cNvSpPr/>
          <p:nvPr/>
        </p:nvSpPr>
        <p:spPr>
          <a:xfrm>
            <a:off x="1212980" y="902961"/>
            <a:ext cx="1091681" cy="203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FA839-901A-42B2-96A7-73168B283295}"/>
              </a:ext>
            </a:extLst>
          </p:cNvPr>
          <p:cNvSpPr txBox="1"/>
          <p:nvPr/>
        </p:nvSpPr>
        <p:spPr>
          <a:xfrm>
            <a:off x="7743039" y="389367"/>
            <a:ext cx="26341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1) Select this first to browse through the SQL database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76D78-63A8-4772-BBB6-C9CE0B85BBAD}"/>
              </a:ext>
            </a:extLst>
          </p:cNvPr>
          <p:cNvCxnSpPr>
            <a:cxnSpLocks/>
          </p:cNvCxnSpPr>
          <p:nvPr/>
        </p:nvCxnSpPr>
        <p:spPr>
          <a:xfrm flipH="1">
            <a:off x="2304660" y="867678"/>
            <a:ext cx="5438378" cy="74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4DBCAF-55AB-41B9-8A9B-F0D63208DDEA}"/>
              </a:ext>
            </a:extLst>
          </p:cNvPr>
          <p:cNvSpPr txBox="1"/>
          <p:nvPr/>
        </p:nvSpPr>
        <p:spPr>
          <a:xfrm>
            <a:off x="7399454" y="1706502"/>
            <a:ext cx="36933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2) Select TaskName_Aggreggate to get the summary metric per task for all subjects in the database (example here: average maximum force over 3 trials in flexion/extension)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6871D-4F5D-4F6D-9746-1CCFAFB72BE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19418" y="1511992"/>
            <a:ext cx="3080036" cy="933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DF3F200-5666-4930-8C18-928E346FD10B}"/>
              </a:ext>
            </a:extLst>
          </p:cNvPr>
          <p:cNvSpPr/>
          <p:nvPr/>
        </p:nvSpPr>
        <p:spPr>
          <a:xfrm>
            <a:off x="125834" y="1208015"/>
            <a:ext cx="4664279" cy="3039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7572A-6688-4FB4-8F44-CF665A788468}"/>
              </a:ext>
            </a:extLst>
          </p:cNvPr>
          <p:cNvSpPr txBox="1"/>
          <p:nvPr/>
        </p:nvSpPr>
        <p:spPr>
          <a:xfrm>
            <a:off x="7407843" y="3568890"/>
            <a:ext cx="42696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3) Export the SQL database as CSV for further analysis (e.g. in R), click save below. 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6FBA81-FF3F-4F41-9B48-04A172B454D4}"/>
              </a:ext>
            </a:extLst>
          </p:cNvPr>
          <p:cNvSpPr/>
          <p:nvPr/>
        </p:nvSpPr>
        <p:spPr>
          <a:xfrm>
            <a:off x="5419288" y="1140214"/>
            <a:ext cx="251670" cy="371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3C454-B16C-4F6A-A8BD-C51FDF6EBB1E}"/>
              </a:ext>
            </a:extLst>
          </p:cNvPr>
          <p:cNvCxnSpPr>
            <a:cxnSpLocks/>
          </p:cNvCxnSpPr>
          <p:nvPr/>
        </p:nvCxnSpPr>
        <p:spPr>
          <a:xfrm flipH="1" flipV="1">
            <a:off x="5670958" y="1511991"/>
            <a:ext cx="1728496" cy="2184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77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Zbytniewska  Monika</dc:creator>
  <cp:lastModifiedBy>Zbytniewska  Monika</cp:lastModifiedBy>
  <cp:revision>2</cp:revision>
  <dcterms:created xsi:type="dcterms:W3CDTF">2020-12-11T15:55:32Z</dcterms:created>
  <dcterms:modified xsi:type="dcterms:W3CDTF">2020-12-11T16:12:07Z</dcterms:modified>
</cp:coreProperties>
</file>