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HawkEye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962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Monil Shah (mds747)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Tabish Sada (mts480)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Samvid Jhaveri (snj268)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Kalman Filter Based Tracking in an Video Surveillance System -  Caius SULIMAN1 , Cristina CRUCERU2 , Florin MOLDOVEANU3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Estimation from Stereo Image Sequences in Real-Time - Clemens Rabe, Thomas M¨uller, Andreas Wedel, and Uwe Franke Daimler Research, Sindelfingen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 New Approach to Linear Filtering and Prediction Problem - R.E.Kalman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Questions/Suggestions?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Ball tracking and trajectory reconstruction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in Basketball, Soccer, Tennis, Cricket etc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Several ball tracking cameras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Better refereeing decisions, reviews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Tennis - To identify whether a ball has bounced in or out, electronic review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Soccer - Goal line technology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Cricket - Smart Replay LBW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 title="ELC Ultra-Motion - ATP World Tour Finals 2014.mp4"/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Divide the Video in frames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Detect the moving object i.e ball 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Vector Field Calculation to find Optical Flow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Track</a:t>
            </a:r>
            <a:r>
              <a:rPr lang="en">
                <a:solidFill>
                  <a:srgbClr val="000000"/>
                </a:solidFill>
              </a:rPr>
              <a:t> the trajectory of the ball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Kalman filters to get more precise estimates.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 1 : Using Lucas-Kanade algorithm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Video or Image Sequence as Input.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 Images or Frames used at a time.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Color Detection to find Salient Features of Green Ball.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Iteratively Track the detected ball points.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Lucas and Kanade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Farneback Algorithm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Get the measured detection 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 (Approach: 1)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5" y="1117775"/>
            <a:ext cx="79050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 2 : HSV tracking and Kalman Filtering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Ball Tracking through HSV values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Quadratic Estimation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Trajectory Optimization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Precise and accurate Trajectory estimates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(Kalman Filtering)</a:t>
            </a:r>
          </a:p>
        </p:txBody>
      </p:sp>
      <p:pic>
        <p:nvPicPr>
          <p:cNvPr descr="Screen Shot 2017-05-10 at 10.40.42 PM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925" y="1134900"/>
            <a:ext cx="52881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Challenges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Interfering BackGround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Rapid Movement of Objects across frames.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in Object Orientation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Changing illumination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