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9753600" cx="130048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HelveticaNeue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11728300" y="8051532"/>
            <a:ext cx="1276500" cy="1702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1728300" y="8051437"/>
            <a:ext cx="1276500" cy="17022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555413" y="3449884"/>
            <a:ext cx="11693700" cy="1770300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>
              <a:spcBef>
                <a:spcPts val="0"/>
              </a:spcBef>
              <a:buSzPts val="7600"/>
              <a:buNone/>
              <a:defRPr sz="7600"/>
            </a:lvl1pPr>
            <a:lvl2pPr lvl="1">
              <a:spcBef>
                <a:spcPts val="0"/>
              </a:spcBef>
              <a:buSzPts val="7600"/>
              <a:buNone/>
              <a:defRPr sz="7600"/>
            </a:lvl2pPr>
            <a:lvl3pPr lvl="2">
              <a:spcBef>
                <a:spcPts val="0"/>
              </a:spcBef>
              <a:buSzPts val="7600"/>
              <a:buNone/>
              <a:defRPr sz="7600"/>
            </a:lvl3pPr>
            <a:lvl4pPr lvl="3">
              <a:spcBef>
                <a:spcPts val="0"/>
              </a:spcBef>
              <a:buSzPts val="7600"/>
              <a:buNone/>
              <a:defRPr sz="7600"/>
            </a:lvl4pPr>
            <a:lvl5pPr lvl="4">
              <a:spcBef>
                <a:spcPts val="0"/>
              </a:spcBef>
              <a:buSzPts val="7600"/>
              <a:buNone/>
              <a:defRPr sz="7600"/>
            </a:lvl5pPr>
            <a:lvl6pPr lvl="5">
              <a:spcBef>
                <a:spcPts val="0"/>
              </a:spcBef>
              <a:buSzPts val="7600"/>
              <a:buNone/>
              <a:defRPr sz="7600"/>
            </a:lvl6pPr>
            <a:lvl7pPr lvl="6">
              <a:spcBef>
                <a:spcPts val="0"/>
              </a:spcBef>
              <a:buSzPts val="7600"/>
              <a:buNone/>
              <a:defRPr sz="7600"/>
            </a:lvl7pPr>
            <a:lvl8pPr lvl="7">
              <a:spcBef>
                <a:spcPts val="0"/>
              </a:spcBef>
              <a:buSzPts val="7600"/>
              <a:buNone/>
              <a:defRPr sz="7600"/>
            </a:lvl8pPr>
            <a:lvl9pPr lvl="8">
              <a:spcBef>
                <a:spcPts val="0"/>
              </a:spcBef>
              <a:buSzPts val="7600"/>
              <a:buNone/>
              <a:defRPr sz="76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55413" y="5289017"/>
            <a:ext cx="11693700" cy="8208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76267" y="2386536"/>
            <a:ext cx="11693700" cy="3723300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 algn="ctr">
              <a:spcBef>
                <a:spcPts val="0"/>
              </a:spcBef>
              <a:buClr>
                <a:schemeClr val="dk2"/>
              </a:buClr>
              <a:buSzPts val="19000"/>
              <a:buNone/>
              <a:defRPr sz="1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9000"/>
              <a:buNone/>
              <a:defRPr sz="19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9000"/>
              <a:buNone/>
              <a:defRPr sz="19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9000"/>
              <a:buNone/>
              <a:defRPr sz="19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9000"/>
              <a:buNone/>
              <a:defRPr sz="19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9000"/>
              <a:buNone/>
              <a:defRPr sz="19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9000"/>
              <a:buNone/>
              <a:defRPr sz="19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9000"/>
              <a:buNone/>
              <a:defRPr sz="19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9000"/>
              <a:buNone/>
              <a:defRPr sz="19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76267" y="6266548"/>
            <a:ext cx="11693700" cy="24666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 algn="ctr">
              <a:spcBef>
                <a:spcPts val="0"/>
              </a:spcBef>
              <a:buSzPts val="2800"/>
              <a:buChar char="●"/>
              <a:defRPr/>
            </a:lvl1pPr>
            <a:lvl2pPr lvl="1" algn="ctr">
              <a:spcBef>
                <a:spcPts val="0"/>
              </a:spcBef>
              <a:buSzPts val="2200"/>
              <a:buChar char="○"/>
              <a:defRPr/>
            </a:lvl2pPr>
            <a:lvl3pPr lvl="2" algn="ctr">
              <a:spcBef>
                <a:spcPts val="0"/>
              </a:spcBef>
              <a:buSzPts val="2200"/>
              <a:buChar char="■"/>
              <a:defRPr/>
            </a:lvl3pPr>
            <a:lvl4pPr lvl="3" algn="ctr">
              <a:spcBef>
                <a:spcPts val="0"/>
              </a:spcBef>
              <a:buSzPts val="2200"/>
              <a:buChar char="●"/>
              <a:defRPr/>
            </a:lvl4pPr>
            <a:lvl5pPr lvl="4" algn="ctr">
              <a:spcBef>
                <a:spcPts val="0"/>
              </a:spcBef>
              <a:buSzPts val="2200"/>
              <a:buChar char="○"/>
              <a:defRPr/>
            </a:lvl5pPr>
            <a:lvl6pPr lvl="5" algn="ctr">
              <a:spcBef>
                <a:spcPts val="0"/>
              </a:spcBef>
              <a:buSzPts val="2200"/>
              <a:buChar char="■"/>
              <a:defRPr/>
            </a:lvl6pPr>
            <a:lvl7pPr lvl="6" algn="ctr">
              <a:spcBef>
                <a:spcPts val="0"/>
              </a:spcBef>
              <a:buSzPts val="2200"/>
              <a:buChar char="●"/>
              <a:defRPr/>
            </a:lvl7pPr>
            <a:lvl8pPr lvl="7" algn="ctr">
              <a:spcBef>
                <a:spcPts val="0"/>
              </a:spcBef>
              <a:buSzPts val="2200"/>
              <a:buChar char="○"/>
              <a:defRPr/>
            </a:lvl8pPr>
            <a:lvl9pPr lvl="8" algn="ctr">
              <a:spcBef>
                <a:spcPts val="0"/>
              </a:spcBef>
              <a:buSzPts val="22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Sub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rIns="144475" wrap="square" tIns="1444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270000" y="50419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rIns="144475" wrap="square" tIns="1444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55573" y="3916516"/>
            <a:ext cx="11693700" cy="1920600"/>
          </a:xfrm>
          <a:prstGeom prst="rect">
            <a:avLst/>
          </a:prstGeom>
        </p:spPr>
        <p:txBody>
          <a:bodyPr anchorCtr="0" anchor="ctr" bIns="144475" lIns="144475" rIns="144475" wrap="square" tIns="144475"/>
          <a:lstStyle>
            <a:lvl1pPr lvl="0">
              <a:spcBef>
                <a:spcPts val="0"/>
              </a:spcBef>
              <a:buSzPts val="6600"/>
              <a:buNone/>
              <a:defRPr sz="6600"/>
            </a:lvl1pPr>
            <a:lvl2pPr lvl="1">
              <a:spcBef>
                <a:spcPts val="0"/>
              </a:spcBef>
              <a:buSzPts val="6600"/>
              <a:buNone/>
              <a:defRPr sz="6600"/>
            </a:lvl2pPr>
            <a:lvl3pPr lvl="2">
              <a:spcBef>
                <a:spcPts val="0"/>
              </a:spcBef>
              <a:buSzPts val="6600"/>
              <a:buNone/>
              <a:defRPr sz="6600"/>
            </a:lvl3pPr>
            <a:lvl4pPr lvl="3">
              <a:spcBef>
                <a:spcPts val="0"/>
              </a:spcBef>
              <a:buSzPts val="6600"/>
              <a:buNone/>
              <a:defRPr sz="6600"/>
            </a:lvl4pPr>
            <a:lvl5pPr lvl="4">
              <a:spcBef>
                <a:spcPts val="0"/>
              </a:spcBef>
              <a:buSzPts val="6600"/>
              <a:buNone/>
              <a:defRPr sz="6600"/>
            </a:lvl5pPr>
            <a:lvl6pPr lvl="5">
              <a:spcBef>
                <a:spcPts val="0"/>
              </a:spcBef>
              <a:buSzPts val="6600"/>
              <a:buNone/>
              <a:defRPr sz="6600"/>
            </a:lvl6pPr>
            <a:lvl7pPr lvl="6">
              <a:spcBef>
                <a:spcPts val="0"/>
              </a:spcBef>
              <a:buSzPts val="6600"/>
              <a:buNone/>
              <a:defRPr sz="6600"/>
            </a:lvl7pPr>
            <a:lvl8pPr lvl="7">
              <a:spcBef>
                <a:spcPts val="0"/>
              </a:spcBef>
              <a:buSzPts val="6600"/>
              <a:buNone/>
              <a:defRPr sz="6600"/>
            </a:lvl8pPr>
            <a:lvl9pPr lvl="8">
              <a:spcBef>
                <a:spcPts val="0"/>
              </a:spcBef>
              <a:buSzPts val="6600"/>
              <a:buNone/>
              <a:defRPr sz="6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3197100"/>
            <a:ext cx="13004700" cy="655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3197156"/>
            <a:ext cx="13004700" cy="205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671147" y="1400841"/>
            <a:ext cx="11693700" cy="1455900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>
              <a:spcBef>
                <a:spcPts val="0"/>
              </a:spcBef>
              <a:buSzPts val="5100"/>
              <a:buNone/>
              <a:defRPr/>
            </a:lvl1pPr>
            <a:lvl2pPr lvl="1">
              <a:spcBef>
                <a:spcPts val="0"/>
              </a:spcBef>
              <a:buSzPts val="5100"/>
              <a:buNone/>
              <a:defRPr/>
            </a:lvl2pPr>
            <a:lvl3pPr lvl="2">
              <a:spcBef>
                <a:spcPts val="0"/>
              </a:spcBef>
              <a:buSzPts val="5100"/>
              <a:buNone/>
              <a:defRPr/>
            </a:lvl3pPr>
            <a:lvl4pPr lvl="3">
              <a:spcBef>
                <a:spcPts val="0"/>
              </a:spcBef>
              <a:buSzPts val="5100"/>
              <a:buNone/>
              <a:defRPr/>
            </a:lvl4pPr>
            <a:lvl5pPr lvl="4">
              <a:spcBef>
                <a:spcPts val="0"/>
              </a:spcBef>
              <a:buSzPts val="5100"/>
              <a:buNone/>
              <a:defRPr/>
            </a:lvl5pPr>
            <a:lvl6pPr lvl="5">
              <a:spcBef>
                <a:spcPts val="0"/>
              </a:spcBef>
              <a:buSzPts val="5100"/>
              <a:buNone/>
              <a:defRPr/>
            </a:lvl6pPr>
            <a:lvl7pPr lvl="6">
              <a:spcBef>
                <a:spcPts val="0"/>
              </a:spcBef>
              <a:buSzPts val="5100"/>
              <a:buNone/>
              <a:defRPr/>
            </a:lvl7pPr>
            <a:lvl8pPr lvl="7">
              <a:spcBef>
                <a:spcPts val="0"/>
              </a:spcBef>
              <a:buSzPts val="5100"/>
              <a:buNone/>
              <a:defRPr/>
            </a:lvl8pPr>
            <a:lvl9pPr lvl="8">
              <a:spcBef>
                <a:spcPts val="0"/>
              </a:spcBef>
              <a:buSzPts val="51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1147" y="3639135"/>
            <a:ext cx="11693700" cy="51393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buSzPts val="2800"/>
              <a:buChar char="●"/>
              <a:defRPr/>
            </a:lvl1pPr>
            <a:lvl2pPr lvl="1">
              <a:spcBef>
                <a:spcPts val="0"/>
              </a:spcBef>
              <a:buSzPts val="2200"/>
              <a:buChar char="○"/>
              <a:defRPr/>
            </a:lvl2pPr>
            <a:lvl3pPr lvl="2">
              <a:spcBef>
                <a:spcPts val="0"/>
              </a:spcBef>
              <a:buSzPts val="2200"/>
              <a:buChar char="■"/>
              <a:defRPr/>
            </a:lvl3pPr>
            <a:lvl4pPr lvl="3">
              <a:spcBef>
                <a:spcPts val="0"/>
              </a:spcBef>
              <a:buSzPts val="2200"/>
              <a:buChar char="●"/>
              <a:defRPr/>
            </a:lvl4pPr>
            <a:lvl5pPr lvl="4">
              <a:spcBef>
                <a:spcPts val="0"/>
              </a:spcBef>
              <a:buSzPts val="2200"/>
              <a:buChar char="○"/>
              <a:defRPr/>
            </a:lvl5pPr>
            <a:lvl6pPr lvl="5">
              <a:spcBef>
                <a:spcPts val="0"/>
              </a:spcBef>
              <a:buSzPts val="2200"/>
              <a:buChar char="■"/>
              <a:defRPr/>
            </a:lvl6pPr>
            <a:lvl7pPr lvl="6">
              <a:spcBef>
                <a:spcPts val="0"/>
              </a:spcBef>
              <a:buSzPts val="2200"/>
              <a:buChar char="●"/>
              <a:defRPr/>
            </a:lvl7pPr>
            <a:lvl8pPr lvl="7">
              <a:spcBef>
                <a:spcPts val="0"/>
              </a:spcBef>
              <a:buSzPts val="2200"/>
              <a:buChar char="○"/>
              <a:defRPr/>
            </a:lvl8pPr>
            <a:lvl9pPr lvl="8">
              <a:spcBef>
                <a:spcPts val="0"/>
              </a:spcBef>
              <a:buSzPts val="22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3197100"/>
            <a:ext cx="13004700" cy="655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3197156"/>
            <a:ext cx="13004700" cy="205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71147" y="1400841"/>
            <a:ext cx="11693700" cy="1455900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>
              <a:spcBef>
                <a:spcPts val="0"/>
              </a:spcBef>
              <a:buSzPts val="5100"/>
              <a:buNone/>
              <a:defRPr/>
            </a:lvl1pPr>
            <a:lvl2pPr lvl="1">
              <a:spcBef>
                <a:spcPts val="0"/>
              </a:spcBef>
              <a:buSzPts val="5100"/>
              <a:buNone/>
              <a:defRPr/>
            </a:lvl2pPr>
            <a:lvl3pPr lvl="2">
              <a:spcBef>
                <a:spcPts val="0"/>
              </a:spcBef>
              <a:buSzPts val="5100"/>
              <a:buNone/>
              <a:defRPr/>
            </a:lvl3pPr>
            <a:lvl4pPr lvl="3">
              <a:spcBef>
                <a:spcPts val="0"/>
              </a:spcBef>
              <a:buSzPts val="5100"/>
              <a:buNone/>
              <a:defRPr/>
            </a:lvl4pPr>
            <a:lvl5pPr lvl="4">
              <a:spcBef>
                <a:spcPts val="0"/>
              </a:spcBef>
              <a:buSzPts val="5100"/>
              <a:buNone/>
              <a:defRPr/>
            </a:lvl5pPr>
            <a:lvl6pPr lvl="5">
              <a:spcBef>
                <a:spcPts val="0"/>
              </a:spcBef>
              <a:buSzPts val="5100"/>
              <a:buNone/>
              <a:defRPr/>
            </a:lvl6pPr>
            <a:lvl7pPr lvl="6">
              <a:spcBef>
                <a:spcPts val="0"/>
              </a:spcBef>
              <a:buSzPts val="5100"/>
              <a:buNone/>
              <a:defRPr/>
            </a:lvl7pPr>
            <a:lvl8pPr lvl="7">
              <a:spcBef>
                <a:spcPts val="0"/>
              </a:spcBef>
              <a:buSzPts val="5100"/>
              <a:buNone/>
              <a:defRPr/>
            </a:lvl8pPr>
            <a:lvl9pPr lvl="8">
              <a:spcBef>
                <a:spcPts val="0"/>
              </a:spcBef>
              <a:buSzPts val="51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71147" y="3639136"/>
            <a:ext cx="5688600" cy="51393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buSzPts val="2200"/>
              <a:buChar char="●"/>
              <a:defRPr sz="2200"/>
            </a:lvl1pPr>
            <a:lvl2pPr lvl="1">
              <a:spcBef>
                <a:spcPts val="0"/>
              </a:spcBef>
              <a:buSzPts val="1900"/>
              <a:buChar char="○"/>
              <a:defRPr sz="1900"/>
            </a:lvl2pPr>
            <a:lvl3pPr lvl="2">
              <a:spcBef>
                <a:spcPts val="0"/>
              </a:spcBef>
              <a:buSzPts val="1900"/>
              <a:buChar char="■"/>
              <a:defRPr sz="1900"/>
            </a:lvl3pPr>
            <a:lvl4pPr lvl="3">
              <a:spcBef>
                <a:spcPts val="0"/>
              </a:spcBef>
              <a:buSzPts val="1900"/>
              <a:buChar char="●"/>
              <a:defRPr sz="1900"/>
            </a:lvl4pPr>
            <a:lvl5pPr lvl="4">
              <a:spcBef>
                <a:spcPts val="0"/>
              </a:spcBef>
              <a:buSzPts val="1900"/>
              <a:buChar char="○"/>
              <a:defRPr sz="1900"/>
            </a:lvl5pPr>
            <a:lvl6pPr lvl="5">
              <a:spcBef>
                <a:spcPts val="0"/>
              </a:spcBef>
              <a:buSzPts val="1900"/>
              <a:buChar char="■"/>
              <a:defRPr sz="1900"/>
            </a:lvl6pPr>
            <a:lvl7pPr lvl="6">
              <a:spcBef>
                <a:spcPts val="0"/>
              </a:spcBef>
              <a:buSzPts val="1900"/>
              <a:buChar char="●"/>
              <a:defRPr sz="1900"/>
            </a:lvl7pPr>
            <a:lvl8pPr lvl="7">
              <a:spcBef>
                <a:spcPts val="0"/>
              </a:spcBef>
              <a:buSzPts val="1900"/>
              <a:buChar char="○"/>
              <a:defRPr sz="1900"/>
            </a:lvl8pPr>
            <a:lvl9pPr lvl="8">
              <a:spcBef>
                <a:spcPts val="0"/>
              </a:spcBef>
              <a:buSzPts val="1900"/>
              <a:buChar char="■"/>
              <a:defRPr sz="19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6676267" y="3639136"/>
            <a:ext cx="5688600" cy="51393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buSzPts val="2200"/>
              <a:buChar char="●"/>
              <a:defRPr sz="2200"/>
            </a:lvl1pPr>
            <a:lvl2pPr lvl="1">
              <a:spcBef>
                <a:spcPts val="0"/>
              </a:spcBef>
              <a:buSzPts val="1900"/>
              <a:buChar char="○"/>
              <a:defRPr sz="1900"/>
            </a:lvl2pPr>
            <a:lvl3pPr lvl="2">
              <a:spcBef>
                <a:spcPts val="0"/>
              </a:spcBef>
              <a:buSzPts val="1900"/>
              <a:buChar char="■"/>
              <a:defRPr sz="1900"/>
            </a:lvl3pPr>
            <a:lvl4pPr lvl="3">
              <a:spcBef>
                <a:spcPts val="0"/>
              </a:spcBef>
              <a:buSzPts val="1900"/>
              <a:buChar char="●"/>
              <a:defRPr sz="1900"/>
            </a:lvl4pPr>
            <a:lvl5pPr lvl="4">
              <a:spcBef>
                <a:spcPts val="0"/>
              </a:spcBef>
              <a:buSzPts val="1900"/>
              <a:buChar char="○"/>
              <a:defRPr sz="1900"/>
            </a:lvl5pPr>
            <a:lvl6pPr lvl="5">
              <a:spcBef>
                <a:spcPts val="0"/>
              </a:spcBef>
              <a:buSzPts val="1900"/>
              <a:buChar char="■"/>
              <a:defRPr sz="1900"/>
            </a:lvl6pPr>
            <a:lvl7pPr lvl="6">
              <a:spcBef>
                <a:spcPts val="0"/>
              </a:spcBef>
              <a:buSzPts val="1900"/>
              <a:buChar char="●"/>
              <a:defRPr sz="1900"/>
            </a:lvl7pPr>
            <a:lvl8pPr lvl="7">
              <a:spcBef>
                <a:spcPts val="0"/>
              </a:spcBef>
              <a:buSzPts val="1900"/>
              <a:buChar char="○"/>
              <a:defRPr sz="1900"/>
            </a:lvl8pPr>
            <a:lvl9pPr lvl="8">
              <a:spcBef>
                <a:spcPts val="0"/>
              </a:spcBef>
              <a:buSzPts val="1900"/>
              <a:buChar char="■"/>
              <a:defRPr sz="19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244700"/>
            <a:ext cx="13004700" cy="850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244634"/>
            <a:ext cx="13004700" cy="205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139733" y="31004"/>
            <a:ext cx="12553500" cy="1143000"/>
          </a:xfrm>
          <a:prstGeom prst="rect">
            <a:avLst/>
          </a:prstGeom>
        </p:spPr>
        <p:txBody>
          <a:bodyPr anchorCtr="0" anchor="ctr" bIns="144475" lIns="144475" rIns="144475" wrap="square" tIns="144475"/>
          <a:lstStyle>
            <a:lvl1pPr lvl="0">
              <a:spcBef>
                <a:spcPts val="0"/>
              </a:spcBef>
              <a:buSzPts val="2800"/>
              <a:buNone/>
              <a:defRPr sz="2800"/>
            </a:lvl1pPr>
            <a:lvl2pPr lvl="1">
              <a:spcBef>
                <a:spcPts val="0"/>
              </a:spcBef>
              <a:buSzPts val="2800"/>
              <a:buNone/>
              <a:defRPr sz="2800"/>
            </a:lvl2pPr>
            <a:lvl3pPr lvl="2">
              <a:spcBef>
                <a:spcPts val="0"/>
              </a:spcBef>
              <a:buSzPts val="2800"/>
              <a:buNone/>
              <a:defRPr sz="2800"/>
            </a:lvl3pPr>
            <a:lvl4pPr lvl="3">
              <a:spcBef>
                <a:spcPts val="0"/>
              </a:spcBef>
              <a:buSzPts val="2800"/>
              <a:buNone/>
              <a:defRPr sz="2800"/>
            </a:lvl4pPr>
            <a:lvl5pPr lvl="4">
              <a:spcBef>
                <a:spcPts val="0"/>
              </a:spcBef>
              <a:buSzPts val="2800"/>
              <a:buNone/>
              <a:defRPr sz="2800"/>
            </a:lvl5pPr>
            <a:lvl6pPr lvl="5">
              <a:spcBef>
                <a:spcPts val="0"/>
              </a:spcBef>
              <a:buSzPts val="2800"/>
              <a:buNone/>
              <a:defRPr sz="2800"/>
            </a:lvl6pPr>
            <a:lvl7pPr lvl="6">
              <a:spcBef>
                <a:spcPts val="0"/>
              </a:spcBef>
              <a:buSzPts val="2800"/>
              <a:buNone/>
              <a:defRPr sz="2800"/>
            </a:lvl7pPr>
            <a:lvl8pPr lvl="7">
              <a:spcBef>
                <a:spcPts val="0"/>
              </a:spcBef>
              <a:buSzPts val="2800"/>
              <a:buNone/>
              <a:defRPr sz="2800"/>
            </a:lvl8pPr>
            <a:lvl9pPr lvl="8">
              <a:spcBef>
                <a:spcPts val="0"/>
              </a:spcBef>
              <a:buSzPts val="2800"/>
              <a:buNone/>
              <a:defRPr sz="2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4660053" y="47"/>
            <a:ext cx="8344800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139497" y="4799550"/>
            <a:ext cx="9753600" cy="1545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321533" y="678495"/>
            <a:ext cx="3993600" cy="1807800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>
              <a:spcBef>
                <a:spcPts val="0"/>
              </a:spcBef>
              <a:buSzPts val="3800"/>
              <a:buNone/>
              <a:defRPr sz="3800"/>
            </a:lvl1pPr>
            <a:lvl2pPr lvl="1">
              <a:spcBef>
                <a:spcPts val="0"/>
              </a:spcBef>
              <a:buSzPts val="3800"/>
              <a:buNone/>
              <a:defRPr sz="3800"/>
            </a:lvl2pPr>
            <a:lvl3pPr lvl="2">
              <a:spcBef>
                <a:spcPts val="0"/>
              </a:spcBef>
              <a:buSzPts val="3800"/>
              <a:buNone/>
              <a:defRPr sz="3800"/>
            </a:lvl3pPr>
            <a:lvl4pPr lvl="3">
              <a:spcBef>
                <a:spcPts val="0"/>
              </a:spcBef>
              <a:buSzPts val="3800"/>
              <a:buNone/>
              <a:defRPr sz="3800"/>
            </a:lvl4pPr>
            <a:lvl5pPr lvl="4">
              <a:spcBef>
                <a:spcPts val="0"/>
              </a:spcBef>
              <a:buSzPts val="3800"/>
              <a:buNone/>
              <a:defRPr sz="3800"/>
            </a:lvl5pPr>
            <a:lvl6pPr lvl="5">
              <a:spcBef>
                <a:spcPts val="0"/>
              </a:spcBef>
              <a:buSzPts val="3800"/>
              <a:buNone/>
              <a:defRPr sz="3800"/>
            </a:lvl6pPr>
            <a:lvl7pPr lvl="6">
              <a:spcBef>
                <a:spcPts val="0"/>
              </a:spcBef>
              <a:buSzPts val="3800"/>
              <a:buNone/>
              <a:defRPr sz="3800"/>
            </a:lvl7pPr>
            <a:lvl8pPr lvl="7">
              <a:spcBef>
                <a:spcPts val="0"/>
              </a:spcBef>
              <a:buSzPts val="3800"/>
              <a:buNone/>
              <a:defRPr sz="3800"/>
            </a:lvl8pPr>
            <a:lvl9pPr lvl="8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21529" y="2779591"/>
            <a:ext cx="3993600" cy="59988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900"/>
              <a:buChar char="○"/>
              <a:defRPr sz="1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900"/>
              <a:buChar char="■"/>
              <a:defRPr sz="1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900"/>
              <a:buChar char="○"/>
              <a:defRPr sz="1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900"/>
              <a:buChar char="■"/>
              <a:defRPr sz="1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900"/>
              <a:buChar char="○"/>
              <a:defRPr sz="1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900"/>
              <a:buChar char="■"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97244" y="925867"/>
            <a:ext cx="8856300" cy="7757400"/>
          </a:xfrm>
          <a:prstGeom prst="rect">
            <a:avLst/>
          </a:prstGeom>
        </p:spPr>
        <p:txBody>
          <a:bodyPr anchorCtr="0" anchor="ctr" bIns="144475" lIns="144475" rIns="144475" wrap="square" tIns="144475"/>
          <a:lstStyle>
            <a:lvl1pPr lvl="0">
              <a:spcBef>
                <a:spcPts val="0"/>
              </a:spcBef>
              <a:buSzPts val="9500"/>
              <a:buNone/>
              <a:defRPr sz="9500"/>
            </a:lvl1pPr>
            <a:lvl2pPr lvl="1">
              <a:spcBef>
                <a:spcPts val="0"/>
              </a:spcBef>
              <a:buSzPts val="9500"/>
              <a:buNone/>
              <a:defRPr sz="9500"/>
            </a:lvl2pPr>
            <a:lvl3pPr lvl="2">
              <a:spcBef>
                <a:spcPts val="0"/>
              </a:spcBef>
              <a:buSzPts val="9500"/>
              <a:buNone/>
              <a:defRPr sz="9500"/>
            </a:lvl3pPr>
            <a:lvl4pPr lvl="3">
              <a:spcBef>
                <a:spcPts val="0"/>
              </a:spcBef>
              <a:buSzPts val="9500"/>
              <a:buNone/>
              <a:defRPr sz="9500"/>
            </a:lvl4pPr>
            <a:lvl5pPr lvl="4">
              <a:spcBef>
                <a:spcPts val="0"/>
              </a:spcBef>
              <a:buSzPts val="9500"/>
              <a:buNone/>
              <a:defRPr sz="9500"/>
            </a:lvl5pPr>
            <a:lvl6pPr lvl="5">
              <a:spcBef>
                <a:spcPts val="0"/>
              </a:spcBef>
              <a:buSzPts val="9500"/>
              <a:buNone/>
              <a:defRPr sz="9500"/>
            </a:lvl6pPr>
            <a:lvl7pPr lvl="6">
              <a:spcBef>
                <a:spcPts val="0"/>
              </a:spcBef>
              <a:buSzPts val="9500"/>
              <a:buNone/>
              <a:defRPr sz="9500"/>
            </a:lvl7pPr>
            <a:lvl8pPr lvl="7">
              <a:spcBef>
                <a:spcPts val="0"/>
              </a:spcBef>
              <a:buSzPts val="9500"/>
              <a:buNone/>
              <a:defRPr sz="9500"/>
            </a:lvl8pPr>
            <a:lvl9pPr lvl="8">
              <a:spcBef>
                <a:spcPts val="0"/>
              </a:spcBef>
              <a:buSzPts val="9500"/>
              <a:buNone/>
              <a:defRPr sz="95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-100" y="0"/>
            <a:ext cx="6502500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549199" y="4800088"/>
            <a:ext cx="9752400" cy="1545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377600" y="2338465"/>
            <a:ext cx="5753100" cy="2811000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 algn="ctr">
              <a:spcBef>
                <a:spcPts val="0"/>
              </a:spcBef>
              <a:buClr>
                <a:schemeClr val="dk2"/>
              </a:buClr>
              <a:buSzPts val="6600"/>
              <a:buNone/>
              <a:defRPr sz="6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6600"/>
              <a:buNone/>
              <a:defRPr sz="6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6600"/>
              <a:buNone/>
              <a:defRPr sz="6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6600"/>
              <a:buNone/>
              <a:defRPr sz="6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6600"/>
              <a:buNone/>
              <a:defRPr sz="6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6600"/>
              <a:buNone/>
              <a:defRPr sz="6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6600"/>
              <a:buNone/>
              <a:defRPr sz="6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6600"/>
              <a:buNone/>
              <a:defRPr sz="6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6600"/>
              <a:buNone/>
              <a:defRPr sz="6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377600" y="5270693"/>
            <a:ext cx="5753100" cy="23421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7025067" y="1373298"/>
            <a:ext cx="5457000" cy="7007100"/>
          </a:xfrm>
          <a:prstGeom prst="rect">
            <a:avLst/>
          </a:prstGeom>
        </p:spPr>
        <p:txBody>
          <a:bodyPr anchorCtr="0" anchor="ctr" bIns="144475" lIns="144475" rIns="144475" wrap="square" tIns="14447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-82"/>
            <a:ext cx="13004700" cy="890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8766172"/>
            <a:ext cx="13004700" cy="14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81280" y="8906572"/>
            <a:ext cx="11921100" cy="847200"/>
          </a:xfrm>
          <a:prstGeom prst="rect">
            <a:avLst/>
          </a:prstGeom>
        </p:spPr>
        <p:txBody>
          <a:bodyPr anchorCtr="0" anchor="ctr" bIns="144475" lIns="144475" rIns="144475" wrap="square" tIns="1444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71147" y="1400841"/>
            <a:ext cx="116937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rIns="144475" wrap="square" tIns="144475"/>
          <a:lstStyle>
            <a:lvl1pPr lvl="0">
              <a:spcBef>
                <a:spcPts val="0"/>
              </a:spcBef>
              <a:buClr>
                <a:schemeClr val="lt1"/>
              </a:buClr>
              <a:buSzPts val="5100"/>
              <a:buFont typeface="Roboto"/>
              <a:buNone/>
              <a:defRPr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5100"/>
              <a:buFont typeface="Roboto"/>
              <a:buNone/>
              <a:defRPr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5100"/>
              <a:buFont typeface="Roboto"/>
              <a:buNone/>
              <a:defRPr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5100"/>
              <a:buFont typeface="Roboto"/>
              <a:buNone/>
              <a:defRPr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5100"/>
              <a:buFont typeface="Roboto"/>
              <a:buNone/>
              <a:defRPr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5100"/>
              <a:buFont typeface="Roboto"/>
              <a:buNone/>
              <a:defRPr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5100"/>
              <a:buFont typeface="Roboto"/>
              <a:buNone/>
              <a:defRPr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5100"/>
              <a:buFont typeface="Roboto"/>
              <a:buNone/>
              <a:defRPr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5100"/>
              <a:buFont typeface="Roboto"/>
              <a:buNone/>
              <a:defRPr sz="5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71147" y="3639135"/>
            <a:ext cx="11693700" cy="5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rIns="144475" wrap="square" tIns="1444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ts val="2800"/>
              <a:buFont typeface="Roboto"/>
              <a:buChar char="●"/>
              <a:defRPr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Roboto"/>
              <a:buChar char="○"/>
              <a:defRPr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Roboto"/>
              <a:buChar char="■"/>
              <a:defRPr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Roboto"/>
              <a:buChar char="●"/>
              <a:defRPr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Roboto"/>
              <a:buChar char="○"/>
              <a:defRPr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Roboto"/>
              <a:buChar char="■"/>
              <a:defRPr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Roboto"/>
              <a:buChar char="●"/>
              <a:defRPr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Roboto"/>
              <a:buChar char="○"/>
              <a:defRPr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Roboto"/>
              <a:buChar char="■"/>
              <a:defRPr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2122370" y="8904293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U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4294967295" type="ctrTitle"/>
          </p:nvPr>
        </p:nvSpPr>
        <p:spPr>
          <a:xfrm>
            <a:off x="1270000" y="6350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Bar</a:t>
            </a:r>
          </a:p>
        </p:txBody>
      </p:sp>
      <p:sp>
        <p:nvSpPr>
          <p:cNvPr id="72" name="Shape 72"/>
          <p:cNvSpPr txBox="1"/>
          <p:nvPr>
            <p:ph idx="4294967295" type="subTitle"/>
          </p:nvPr>
        </p:nvSpPr>
        <p:spPr>
          <a:xfrm>
            <a:off x="1270000" y="4163020"/>
            <a:ext cx="10464800" cy="28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220853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78"/>
              <a:buFont typeface="Helvetica Neue Light"/>
              <a:buNone/>
            </a:pPr>
            <a:r>
              <a:rPr b="0" i="0" lang="en-US" sz="347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(Project)</a:t>
            </a:r>
          </a:p>
          <a:p>
            <a:pPr indent="-220853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78"/>
              <a:buFont typeface="Helvetica Neue"/>
              <a:buNone/>
            </a:pPr>
            <a:r>
              <a:rPr b="0" i="0" lang="en-US" sz="347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Computing (CS-GY 9223)</a:t>
            </a:r>
          </a:p>
          <a:p>
            <a:pPr indent="-220853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78"/>
              <a:buFont typeface="Helvetica Neue"/>
              <a:buNone/>
            </a:pPr>
            <a:r>
              <a:t/>
            </a:r>
            <a:endParaRPr b="0" i="0" sz="3478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5349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4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Aakar Jinwala (adj329)</a:t>
            </a:r>
          </a:p>
          <a:p>
            <a:pPr indent="-125349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4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Aalap Parikh (adp459)</a:t>
            </a:r>
          </a:p>
          <a:p>
            <a:pPr indent="-125349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4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Jayesh Patil (jbp421)</a:t>
            </a:r>
          </a:p>
          <a:p>
            <a:pPr indent="-125349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4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Monil Shah(mds747)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55547" y="781541"/>
            <a:ext cx="116937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71147" y="3639135"/>
            <a:ext cx="11693700" cy="5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Marketplace to buy liquor at cheap rates.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Acts as a “middleman” between customers and bars.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Redeem drinks at bars.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hierarchy, for upscale bars.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possibilities.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Bars are paid a major share of the amount, and we keep the rest of the 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71147" y="1400841"/>
            <a:ext cx="116937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508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Advantage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71147" y="3639135"/>
            <a:ext cx="11693700" cy="5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Cheaper Drinks —&gt; higher customer base for bars.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Ease of use, as you don’t need to worry about carrying cash.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Records alcohol consumption for every user.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