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72"/>
  </p:normalViewPr>
  <p:slideViewPr>
    <p:cSldViewPr snapToGrid="0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66FE-B87E-E6CE-A53E-1595D77CD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A23F9-5253-45C3-EDC1-D3024867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021D-BDAD-56C7-2EAB-BD59A84D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96-9980-F749-B173-73BBD471B8F2}" type="datetimeFigureOut">
              <a:rPr lang="en-BR" smtClean="0"/>
              <a:t>31/05/23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B20BD-169F-E1F8-8369-B4A7D8EB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A745D-3CE6-B157-C4A0-77073D34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FFD3-96D5-B74A-A561-DC7A600ACE2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0013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BE44-D316-D100-246E-B47C053B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A7609-4AC6-B080-433E-15B0A80AE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598B0-5905-D2AE-6A77-C2DDF39C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96-9980-F749-B173-73BBD471B8F2}" type="datetimeFigureOut">
              <a:rPr lang="en-BR" smtClean="0"/>
              <a:t>31/05/23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AE7C3-DA7D-310E-2267-B6FE3FC6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4CD0-53FD-8B97-B487-A11ACC8F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FFD3-96D5-B74A-A561-DC7A600ACE2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7859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F66B3-9FC5-535F-599A-729BACBF4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4C67F-C535-B5B4-6613-C30020581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13D53-861A-7730-1848-85A7A08E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96-9980-F749-B173-73BBD471B8F2}" type="datetimeFigureOut">
              <a:rPr lang="en-BR" smtClean="0"/>
              <a:t>31/05/23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CAD6F-3AC5-C914-533F-1DAB45DD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367C-60A8-DF08-FF05-6711880E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FFD3-96D5-B74A-A561-DC7A600ACE2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7292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C744-4CB8-A790-57C9-ED799AAA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CF290-8CDC-7272-0638-E5300445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28AAD-951E-23C6-52FF-D6F64E96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96-9980-F749-B173-73BBD471B8F2}" type="datetimeFigureOut">
              <a:rPr lang="en-BR" smtClean="0"/>
              <a:t>31/05/23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36D7-9174-5FB6-4257-34FB88A0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5A55-6F0F-D762-7EFA-AC0AB285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FFD3-96D5-B74A-A561-DC7A600ACE2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6851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9C63-1E31-2B5B-02D3-417A7C46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ADB7B-B707-9BE8-0089-0416C4EE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A656F-36FE-393B-6516-F3773C2F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96-9980-F749-B173-73BBD471B8F2}" type="datetimeFigureOut">
              <a:rPr lang="en-BR" smtClean="0"/>
              <a:t>31/05/23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5F583-9978-E534-9F3D-3F3742C0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62CC-B3EC-835A-F179-6A6AAF70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FFD3-96D5-B74A-A561-DC7A600ACE2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9517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D8AA-D71D-320C-A8B4-86AFF937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3F2D-A456-E1D0-B835-6083C4BC3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E10C4-E27D-F2C9-BABB-DFF97A972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0D363-3694-7620-E85E-02E574AA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96-9980-F749-B173-73BBD471B8F2}" type="datetimeFigureOut">
              <a:rPr lang="en-BR" smtClean="0"/>
              <a:t>31/05/23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D9D50-8265-E860-97FB-2EE18D0D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9305-29C1-94CE-7397-7CD6BB24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FFD3-96D5-B74A-A561-DC7A600ACE2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5105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C620-D518-6934-3F4D-74175CD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FDA0B-A445-BE4F-F657-3AB16D7D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E82F0-E077-3034-938C-A2456F0F9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78BA7-9E5F-4237-6114-57D295433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1C154-13FD-1B4E-21E1-F9917136B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99E04-B181-E9F5-BC50-B3F874DA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96-9980-F749-B173-73BBD471B8F2}" type="datetimeFigureOut">
              <a:rPr lang="en-BR" smtClean="0"/>
              <a:t>31/05/23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30E6E-1077-6391-8530-D70E495C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D461C-64E8-423E-D838-0DA53287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FFD3-96D5-B74A-A561-DC7A600ACE2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7127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C764-82E6-6A41-7BBD-DCC4A7D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B1865-D600-6F30-DB62-0E57AE91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96-9980-F749-B173-73BBD471B8F2}" type="datetimeFigureOut">
              <a:rPr lang="en-BR" smtClean="0"/>
              <a:t>31/05/23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36739-F0D8-50CE-6577-33655FD1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63C2B-8808-C51B-AC44-3AA0F0C6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FFD3-96D5-B74A-A561-DC7A600ACE2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9016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E6006-6860-B295-977D-6DEAF4D1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96-9980-F749-B173-73BBD471B8F2}" type="datetimeFigureOut">
              <a:rPr lang="en-BR" smtClean="0"/>
              <a:t>31/05/23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F557B-206A-B4CC-82D2-419CFF38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AB43-FCB2-540B-7056-D5B6A13D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FFD3-96D5-B74A-A561-DC7A600ACE2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0459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048A-D2F6-DB3E-1264-011E3003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35C31-1071-58DD-CBFC-2206FD4D3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454AF-4703-357B-898C-C36F3526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F63AC-AB5B-E66F-3F29-E0726B5A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96-9980-F749-B173-73BBD471B8F2}" type="datetimeFigureOut">
              <a:rPr lang="en-BR" smtClean="0"/>
              <a:t>31/05/23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0B76C-7A3A-2A0B-4FA0-815AE4E4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84E0C-48F8-169A-5D43-A1664EA6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FFD3-96D5-B74A-A561-DC7A600ACE2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8823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E04F-CB4F-2293-52A0-FA11B690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A14A4-BAF6-AEF9-C209-FC97022F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24FAE-9A80-AE63-855C-94183341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351AF-991A-6DDC-84F9-B791A3D1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1496-9980-F749-B173-73BBD471B8F2}" type="datetimeFigureOut">
              <a:rPr lang="en-BR" smtClean="0"/>
              <a:t>31/05/23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CFEB6-D59F-A53E-3358-68C7529C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8DA47-4A06-2B13-C601-96707DBB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FFD3-96D5-B74A-A561-DC7A600ACE2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616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5C009-6F51-F925-97A4-CE3AA20C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3804-61A0-EDB7-AB4D-997B346F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FB469-2CC3-99BF-EC92-DF6AB407F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61496-9980-F749-B173-73BBD471B8F2}" type="datetimeFigureOut">
              <a:rPr lang="en-BR" smtClean="0"/>
              <a:t>31/05/23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175CD-1D16-C2F0-9A76-D46896564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8CB5-36CE-E404-E4EA-19E73BDE0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DFFD3-96D5-B74A-A561-DC7A600ACE2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8304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CD4D-ED56-0049-21B6-7CAD2CBF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BR" dirty="0"/>
              <a:t>estilação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B73F-9F2E-EB7B-7211-212F7929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“The distillation training is done in 2 steps:</a:t>
            </a:r>
          </a:p>
          <a:p>
            <a:pPr lvl="1"/>
            <a:r>
              <a:rPr lang="en-BR" dirty="0"/>
              <a:t>(1) we first train both a SPLADE first-stage retriever as well as a cross-encoder reranker using the triplets generated by [12]</a:t>
            </a:r>
          </a:p>
          <a:p>
            <a:pPr lvl="1"/>
            <a:r>
              <a:rPr lang="en-BR" dirty="0"/>
              <a:t>(2) in the second step, </a:t>
            </a:r>
            <a:r>
              <a:rPr lang="en-BR" dirty="0">
                <a:solidFill>
                  <a:srgbClr val="FF0000"/>
                </a:solidFill>
              </a:rPr>
              <a:t>we generate triplets using SPLADE trained with distillation</a:t>
            </a:r>
            <a:r>
              <a:rPr lang="en-BR" dirty="0"/>
              <a:t> (thus providing harder negatives than BM25), and use the aforimentioned reranker to generate the scores needed for the Margin-MSE loss.  </a:t>
            </a:r>
            <a:r>
              <a:rPr lang="en-US" dirty="0"/>
              <a:t>W</a:t>
            </a:r>
            <a:r>
              <a:rPr lang="en-BR" dirty="0"/>
              <a:t>e then train a SPLADE model from scratch using these triplets ans scores.”</a:t>
            </a:r>
          </a:p>
          <a:p>
            <a:r>
              <a:rPr lang="en-US" dirty="0"/>
              <a:t>D</a:t>
            </a:r>
            <a:r>
              <a:rPr lang="en-BR" dirty="0"/>
              <a:t>úvidas:</a:t>
            </a:r>
          </a:p>
          <a:p>
            <a:pPr lvl="1"/>
            <a:r>
              <a:rPr lang="en-US" dirty="0"/>
              <a:t>N</a:t>
            </a:r>
            <a:r>
              <a:rPr lang="en-BR" dirty="0"/>
              <a:t>o 2o. </a:t>
            </a:r>
            <a:r>
              <a:rPr lang="en-US" dirty="0" err="1"/>
              <a:t>passo</a:t>
            </a:r>
            <a:r>
              <a:rPr lang="en-US" dirty="0"/>
              <a:t>, o SPLADE </a:t>
            </a:r>
            <a:r>
              <a:rPr lang="en-US" dirty="0" err="1"/>
              <a:t>destilado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o v1?</a:t>
            </a:r>
          </a:p>
          <a:p>
            <a:pPr lvl="2"/>
            <a:r>
              <a:rPr lang="en-US" dirty="0" err="1"/>
              <a:t>Então</a:t>
            </a:r>
            <a:r>
              <a:rPr lang="en-US" dirty="0"/>
              <a:t> para que serve o </a:t>
            </a:r>
            <a:r>
              <a:rPr lang="en-US" dirty="0" err="1"/>
              <a:t>passo</a:t>
            </a:r>
            <a:r>
              <a:rPr lang="en-US" dirty="0"/>
              <a:t> (1) 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treina</a:t>
            </a:r>
            <a:r>
              <a:rPr lang="en-US" dirty="0"/>
              <a:t> “from scratch”?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02001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Destilação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Destilação </dc:title>
  <dc:creator>Monique Louise</dc:creator>
  <cp:lastModifiedBy>Monique Louise</cp:lastModifiedBy>
  <cp:revision>1</cp:revision>
  <dcterms:created xsi:type="dcterms:W3CDTF">2023-06-01T01:46:43Z</dcterms:created>
  <dcterms:modified xsi:type="dcterms:W3CDTF">2023-06-01T01:53:38Z</dcterms:modified>
</cp:coreProperties>
</file>