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7E9-7686-479B-AE63-D1E695AFC1F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AED1-287C-4BCE-847F-51648A8089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7E9-7686-479B-AE63-D1E695AFC1F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AED1-287C-4BCE-847F-51648A80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7E9-7686-479B-AE63-D1E695AFC1F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AED1-287C-4BCE-847F-51648A80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7E9-7686-479B-AE63-D1E695AFC1F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AED1-287C-4BCE-847F-51648A80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7E9-7686-479B-AE63-D1E695AFC1F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D9CAED1-287C-4BCE-847F-51648A8089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7E9-7686-479B-AE63-D1E695AFC1F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AED1-287C-4BCE-847F-51648A80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7E9-7686-479B-AE63-D1E695AFC1F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AED1-287C-4BCE-847F-51648A80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7E9-7686-479B-AE63-D1E695AFC1F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AED1-287C-4BCE-847F-51648A80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7E9-7686-479B-AE63-D1E695AFC1F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AED1-287C-4BCE-847F-51648A80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7E9-7686-479B-AE63-D1E695AFC1F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AED1-287C-4BCE-847F-51648A80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77E9-7686-479B-AE63-D1E695AFC1F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AED1-287C-4BCE-847F-51648A808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A1A77E9-7686-479B-AE63-D1E695AFC1F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9CAED1-287C-4BCE-847F-51648A80897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357562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IMAGE  RECOGNITION  WITH IBM  CLOUD  VISUAL  RECOGNITION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5984" y="2357430"/>
            <a:ext cx="40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PHASE-5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642918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RVS TECHNICAL CAMPUS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92867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 TEXT:</a:t>
            </a:r>
            <a:endParaRPr 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48" y="2071678"/>
            <a:ext cx="65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8860" y="2786058"/>
            <a:ext cx="3643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cmake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dlib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face_recognition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numpy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opencv-python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928670"/>
            <a:ext cx="73581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&lt;a&gt;</a:t>
            </a:r>
          </a:p>
          <a:p>
            <a:r>
              <a:rPr lang="en-US" dirty="0" smtClean="0"/>
              <a:t> &lt;div align="center"&gt; &lt;h1&gt;Face Recognition (Coding with Python)&lt;/h1&gt;</a:t>
            </a:r>
          </a:p>
          <a:p>
            <a:r>
              <a:rPr lang="en-US" dirty="0" smtClean="0"/>
              <a:t> &lt;</a:t>
            </a:r>
            <a:r>
              <a:rPr lang="en-US" dirty="0" err="1" smtClean="0"/>
              <a:t>img</a:t>
            </a:r>
            <a:r>
              <a:rPr lang="en-US" dirty="0" smtClean="0"/>
              <a:t> border="0" </a:t>
            </a:r>
            <a:r>
              <a:rPr lang="en-US" dirty="0" err="1" smtClean="0"/>
              <a:t>src</a:t>
            </a:r>
            <a:r>
              <a:rPr lang="en-US" dirty="0" smtClean="0"/>
              <a:t>="/icon.gif" width="320" height="240" &gt;</a:t>
            </a:r>
          </a:p>
          <a:p>
            <a:r>
              <a:rPr lang="en-US" dirty="0" smtClean="0"/>
              <a:t> &lt;/div&gt; </a:t>
            </a:r>
          </a:p>
          <a:p>
            <a:r>
              <a:rPr lang="en-US" dirty="0" smtClean="0"/>
              <a:t>&lt;/a&gt;</a:t>
            </a:r>
          </a:p>
          <a:p>
            <a:r>
              <a:rPr lang="en-US" dirty="0" smtClean="0"/>
              <a:t> ### Run Script in Visual Studio Code</a:t>
            </a:r>
          </a:p>
          <a:p>
            <a:r>
              <a:rPr lang="en-US" dirty="0" smtClean="0"/>
              <a:t> - #### A few python modules and packages are required to download in order to complete this project and have it run properly.</a:t>
            </a:r>
          </a:p>
          <a:p>
            <a:r>
              <a:rPr lang="en-US" dirty="0" smtClean="0"/>
              <a:t> - [Install Visual Studio Community](https://visualstudio.microsoft.com/vs/community) and then download Desktop Development with C++ workload in Visual Studio</a:t>
            </a:r>
          </a:p>
          <a:p>
            <a:r>
              <a:rPr lang="en-US" dirty="0" smtClean="0"/>
              <a:t> - [requirements.txt](https://github.com/serhanelmacioglu/Face-Recognition_Coding-with-Python/blob/main/requirements.txt) </a:t>
            </a:r>
          </a:p>
          <a:p>
            <a:r>
              <a:rPr lang="en-US" dirty="0" smtClean="0"/>
              <a:t>``` python </a:t>
            </a:r>
          </a:p>
          <a:p>
            <a:endParaRPr lang="en-US" dirty="0" smtClean="0"/>
          </a:p>
          <a:p>
            <a:r>
              <a:rPr lang="en-US" dirty="0" smtClean="0"/>
              <a:t> # Install from a list of packages pip install </a:t>
            </a:r>
          </a:p>
          <a:p>
            <a:r>
              <a:rPr lang="en-US" dirty="0" smtClean="0"/>
              <a:t>-r requirements.txt ```</a:t>
            </a:r>
            <a:endParaRPr 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85786" y="1071546"/>
            <a:ext cx="7429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import face_recognition as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os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import face_recognition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import numpy as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from time import sleep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def get_encoded_faces():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encoded = {}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dirpath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, dnames, fnames 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os.walk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("./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face_repository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"):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for f in fnames: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f.endswith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(".jpg") 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f.endswith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(".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png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"):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face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fr.load_image_file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face_repository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/" + f)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encoding = fr.face_encodings(face)[0]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encoded[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f.split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(".")[0]] = encoding return encoded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357166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FACE RECOGNITION: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571612"/>
            <a:ext cx="7715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 </a:t>
            </a:r>
            <a:r>
              <a:rPr lang="en-US" dirty="0" err="1" smtClean="0"/>
              <a:t>unknown_image_encoded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face = </a:t>
            </a:r>
            <a:r>
              <a:rPr lang="en-US" dirty="0" err="1" smtClean="0"/>
              <a:t>fr.load_image_file</a:t>
            </a:r>
            <a:r>
              <a:rPr lang="en-US" dirty="0" smtClean="0"/>
              <a:t>("</a:t>
            </a:r>
            <a:r>
              <a:rPr lang="en-US" dirty="0" err="1" smtClean="0"/>
              <a:t>face_repository</a:t>
            </a:r>
            <a:r>
              <a:rPr lang="en-US" dirty="0" smtClean="0"/>
              <a:t>/" + </a:t>
            </a:r>
            <a:r>
              <a:rPr lang="en-US" dirty="0" err="1" smtClean="0"/>
              <a:t>img</a:t>
            </a:r>
            <a:r>
              <a:rPr lang="en-US" dirty="0" smtClean="0"/>
              <a:t>) </a:t>
            </a:r>
          </a:p>
          <a:p>
            <a:r>
              <a:rPr lang="en-US" dirty="0" smtClean="0"/>
              <a:t>	encoding = fr.face_encodings(face)[0] </a:t>
            </a:r>
          </a:p>
          <a:p>
            <a:r>
              <a:rPr lang="en-US" dirty="0" smtClean="0"/>
              <a:t>	return encoding </a:t>
            </a:r>
          </a:p>
          <a:p>
            <a:endParaRPr lang="en-US" dirty="0"/>
          </a:p>
          <a:p>
            <a:r>
              <a:rPr lang="en-US" dirty="0" smtClean="0"/>
              <a:t>def </a:t>
            </a:r>
            <a:r>
              <a:rPr lang="en-US" dirty="0" err="1" smtClean="0"/>
              <a:t>classify_face</a:t>
            </a:r>
            <a:r>
              <a:rPr lang="en-US" dirty="0" smtClean="0"/>
              <a:t>(</a:t>
            </a:r>
            <a:r>
              <a:rPr lang="en-US" dirty="0" err="1" smtClean="0"/>
              <a:t>im</a:t>
            </a:r>
            <a:r>
              <a:rPr lang="en-US" dirty="0" smtClean="0"/>
              <a:t>): </a:t>
            </a:r>
          </a:p>
          <a:p>
            <a:endParaRPr lang="en-US" dirty="0" smtClean="0"/>
          </a:p>
          <a:p>
            <a:r>
              <a:rPr lang="en-US" dirty="0" smtClean="0"/>
              <a:t>	faces = get_encoded_faces()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faces_encoded</a:t>
            </a:r>
            <a:r>
              <a:rPr lang="en-US" dirty="0" smtClean="0"/>
              <a:t> = list(</a:t>
            </a:r>
            <a:r>
              <a:rPr lang="en-US" dirty="0" err="1" smtClean="0"/>
              <a:t>faces.values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known_face_names</a:t>
            </a:r>
            <a:r>
              <a:rPr lang="en-US" dirty="0" smtClean="0"/>
              <a:t> = list(</a:t>
            </a:r>
            <a:r>
              <a:rPr lang="en-US" dirty="0" err="1" smtClean="0"/>
              <a:t>faces.keys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img</a:t>
            </a:r>
            <a:r>
              <a:rPr lang="en-US" dirty="0" smtClean="0"/>
              <a:t> = cv2.imread(</a:t>
            </a:r>
            <a:r>
              <a:rPr lang="en-US" dirty="0" err="1" smtClean="0"/>
              <a:t>im</a:t>
            </a:r>
            <a:r>
              <a:rPr lang="en-US" dirty="0" smtClean="0"/>
              <a:t>, 1)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00108"/>
            <a:ext cx="75724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face_locations</a:t>
            </a:r>
            <a:r>
              <a:rPr lang="en-US" dirty="0" smtClean="0"/>
              <a:t> = </a:t>
            </a:r>
            <a:r>
              <a:rPr lang="en-US" dirty="0" err="1" smtClean="0"/>
              <a:t>face_recognition.face_locations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unknown_face_encodings</a:t>
            </a:r>
            <a:r>
              <a:rPr lang="en-US" dirty="0" smtClean="0"/>
              <a:t> = </a:t>
            </a:r>
            <a:r>
              <a:rPr lang="en-US" dirty="0" err="1" smtClean="0"/>
              <a:t>face_recognition.face_encodings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, </a:t>
            </a:r>
            <a:r>
              <a:rPr lang="en-US" dirty="0" err="1" smtClean="0"/>
              <a:t>face_locations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face_names</a:t>
            </a:r>
            <a:r>
              <a:rPr lang="en-US" dirty="0" smtClean="0"/>
              <a:t> = [] </a:t>
            </a:r>
          </a:p>
          <a:p>
            <a:r>
              <a:rPr lang="en-US" dirty="0" smtClean="0"/>
              <a:t>	for </a:t>
            </a:r>
            <a:r>
              <a:rPr lang="en-US" dirty="0" err="1" smtClean="0"/>
              <a:t>face_encoding</a:t>
            </a:r>
            <a:r>
              <a:rPr lang="en-US" dirty="0" smtClean="0"/>
              <a:t> in </a:t>
            </a:r>
            <a:r>
              <a:rPr lang="en-US" dirty="0" err="1" smtClean="0"/>
              <a:t>unknown_face_encodings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smtClean="0"/>
              <a:t>	matches = </a:t>
            </a:r>
            <a:r>
              <a:rPr lang="en-US" dirty="0" err="1" smtClean="0"/>
              <a:t>face_recognition.compare_faces</a:t>
            </a:r>
            <a:r>
              <a:rPr lang="en-US" dirty="0" smtClean="0"/>
              <a:t>(</a:t>
            </a:r>
            <a:r>
              <a:rPr lang="en-US" dirty="0" err="1" smtClean="0"/>
              <a:t>faces_encoded</a:t>
            </a:r>
            <a:r>
              <a:rPr lang="en-US" dirty="0" smtClean="0"/>
              <a:t>, </a:t>
            </a:r>
            <a:r>
              <a:rPr lang="en-US" dirty="0" err="1" smtClean="0"/>
              <a:t>face_encoding</a:t>
            </a:r>
            <a:r>
              <a:rPr lang="en-US" dirty="0" smtClean="0"/>
              <a:t>) </a:t>
            </a:r>
          </a:p>
          <a:p>
            <a:r>
              <a:rPr lang="en-US" dirty="0" smtClean="0"/>
              <a:t>	name = "Unknown“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face_distances</a:t>
            </a:r>
            <a:r>
              <a:rPr lang="en-US" dirty="0" smtClean="0"/>
              <a:t> = </a:t>
            </a:r>
            <a:r>
              <a:rPr lang="en-US" dirty="0" err="1" smtClean="0"/>
              <a:t>face_recognition.face_distance</a:t>
            </a:r>
            <a:r>
              <a:rPr lang="en-US" dirty="0" smtClean="0"/>
              <a:t>(</a:t>
            </a:r>
            <a:r>
              <a:rPr lang="en-US" dirty="0" err="1" smtClean="0"/>
              <a:t>faces_encoded</a:t>
            </a:r>
            <a:r>
              <a:rPr lang="en-US" dirty="0" smtClean="0"/>
              <a:t>, </a:t>
            </a:r>
            <a:r>
              <a:rPr lang="en-US" dirty="0" err="1" smtClean="0"/>
              <a:t>face_encoding</a:t>
            </a:r>
            <a:r>
              <a:rPr lang="en-US" dirty="0" smtClean="0"/>
              <a:t>)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best_match_index</a:t>
            </a:r>
            <a:r>
              <a:rPr lang="en-US" dirty="0" smtClean="0"/>
              <a:t> = </a:t>
            </a:r>
            <a:r>
              <a:rPr lang="en-US" dirty="0" err="1" smtClean="0"/>
              <a:t>np.argmin</a:t>
            </a:r>
            <a:r>
              <a:rPr lang="en-US" dirty="0" smtClean="0"/>
              <a:t>(</a:t>
            </a:r>
            <a:r>
              <a:rPr lang="en-US" dirty="0" err="1" smtClean="0"/>
              <a:t>face_distances</a:t>
            </a:r>
            <a:r>
              <a:rPr lang="en-US" dirty="0" smtClean="0"/>
              <a:t>) if matches[</a:t>
            </a:r>
            <a:r>
              <a:rPr lang="en-US" dirty="0" err="1" smtClean="0"/>
              <a:t>best_match_index</a:t>
            </a:r>
            <a:r>
              <a:rPr lang="en-US" dirty="0" smtClean="0"/>
              <a:t>]: </a:t>
            </a:r>
          </a:p>
          <a:p>
            <a:endParaRPr lang="en-US" dirty="0" smtClean="0"/>
          </a:p>
          <a:p>
            <a:r>
              <a:rPr lang="en-US" dirty="0" smtClean="0"/>
              <a:t>	name = </a:t>
            </a:r>
            <a:r>
              <a:rPr lang="en-US" dirty="0" err="1" smtClean="0"/>
              <a:t>known_face_names</a:t>
            </a:r>
            <a:r>
              <a:rPr lang="en-US" dirty="0" smtClean="0"/>
              <a:t>[</a:t>
            </a:r>
            <a:r>
              <a:rPr lang="en-US" dirty="0" err="1" smtClean="0"/>
              <a:t>best_match_index</a:t>
            </a:r>
            <a:r>
              <a:rPr lang="en-US" dirty="0" smtClean="0"/>
              <a:t>]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face_names.append</a:t>
            </a:r>
            <a:r>
              <a:rPr lang="en-US" dirty="0" smtClean="0"/>
              <a:t>(name)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428736"/>
            <a:ext cx="84296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(top, right, bottom, left), name in zip(</a:t>
            </a:r>
            <a:r>
              <a:rPr lang="en-US" dirty="0" err="1" smtClean="0"/>
              <a:t>face_locations</a:t>
            </a:r>
            <a:r>
              <a:rPr lang="en-US" dirty="0" smtClean="0"/>
              <a:t>, </a:t>
            </a:r>
            <a:r>
              <a:rPr lang="en-US" dirty="0" err="1" smtClean="0"/>
              <a:t>face_names</a:t>
            </a:r>
            <a:r>
              <a:rPr lang="en-US" dirty="0" smtClean="0"/>
              <a:t>):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cv2.rectangle(</a:t>
            </a:r>
            <a:r>
              <a:rPr lang="en-US" dirty="0" err="1" smtClean="0"/>
              <a:t>img</a:t>
            </a:r>
            <a:r>
              <a:rPr lang="en-US" dirty="0" smtClean="0"/>
              <a:t>, (left-20, top-10), (right+20, bottom+15), (300, 0, 0), 2) </a:t>
            </a:r>
          </a:p>
          <a:p>
            <a:r>
              <a:rPr lang="en-US" dirty="0" smtClean="0"/>
              <a:t>	cv2.rectangle(</a:t>
            </a:r>
            <a:r>
              <a:rPr lang="en-US" dirty="0" err="1" smtClean="0"/>
              <a:t>img</a:t>
            </a:r>
            <a:r>
              <a:rPr lang="en-US" dirty="0" smtClean="0"/>
              <a:t>, (left-20, bottom -10), (right+20, bottom+15), (500, 0, 0), cv2.FILLED)</a:t>
            </a:r>
          </a:p>
          <a:p>
            <a:r>
              <a:rPr lang="en-US" dirty="0" smtClean="0"/>
              <a:t>	 font = cv2.FONT_HERSHEY_DUPLEX </a:t>
            </a:r>
          </a:p>
          <a:p>
            <a:r>
              <a:rPr lang="en-US" dirty="0" smtClean="0"/>
              <a:t>	cv2.putText(</a:t>
            </a:r>
            <a:r>
              <a:rPr lang="en-US" dirty="0" err="1" smtClean="0"/>
              <a:t>img</a:t>
            </a:r>
            <a:r>
              <a:rPr lang="en-US" dirty="0" smtClean="0"/>
              <a:t>, name, (left -10, bottom + 10), font, 0.5, (300, 300, 300), 1) while True: </a:t>
            </a:r>
          </a:p>
          <a:p>
            <a:r>
              <a:rPr lang="en-US" dirty="0" smtClean="0"/>
              <a:t>	cv2.imshow('Whom are you looking for?', </a:t>
            </a:r>
            <a:r>
              <a:rPr lang="en-US" dirty="0" err="1" smtClean="0"/>
              <a:t>img</a:t>
            </a:r>
            <a:r>
              <a:rPr lang="en-US" dirty="0" smtClean="0"/>
              <a:t>) </a:t>
            </a:r>
          </a:p>
          <a:p>
            <a:r>
              <a:rPr lang="en-US" dirty="0" smtClean="0"/>
              <a:t>	if cv2.waitKey(1) &amp; 0xFF == </a:t>
            </a:r>
            <a:r>
              <a:rPr lang="en-US" dirty="0" err="1" smtClean="0"/>
              <a:t>ord</a:t>
            </a:r>
            <a:r>
              <a:rPr lang="en-US" dirty="0" smtClean="0"/>
              <a:t>('q'): 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face_names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	print(</a:t>
            </a:r>
            <a:r>
              <a:rPr lang="en-US" dirty="0" err="1" smtClean="0"/>
              <a:t>classify_face</a:t>
            </a:r>
            <a:r>
              <a:rPr lang="en-US" dirty="0" smtClean="0"/>
              <a:t>("test1.jpg")) # You can either try to find people "test2.jpg" or "test1.jpg" in the string.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58</TotalTime>
  <Words>216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Manju</dc:creator>
  <cp:lastModifiedBy>Manju</cp:lastModifiedBy>
  <cp:revision>6</cp:revision>
  <dcterms:created xsi:type="dcterms:W3CDTF">2023-11-01T13:15:48Z</dcterms:created>
  <dcterms:modified xsi:type="dcterms:W3CDTF">2023-11-01T14:14:45Z</dcterms:modified>
</cp:coreProperties>
</file>