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118" y="-8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harip\Documents\employee%20perform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Progress'!$B$3:$I$3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40</c:v>
                </c:pt>
                <c:pt idx="4">
                  <c:v>11.5</c:v>
                </c:pt>
                <c:pt idx="5">
                  <c:v>103.8</c:v>
                </c:pt>
                <c:pt idx="6">
                  <c:v>36.200000000000003</c:v>
                </c:pt>
                <c:pt idx="7">
                  <c:v>0.25900000000000001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8237-48A5-8D7F-3535867DDD39}"/>
            </c:ext>
          </c:extLst>
        </c:ser>
        <c:ser>
          <c:idx val="1"/>
          <c:order val="1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2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4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6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8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A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C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E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0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Progress'!$B$4:$I$4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103.9</c:v>
                </c:pt>
                <c:pt idx="6">
                  <c:v>36.1</c:v>
                </c:pt>
                <c:pt idx="7">
                  <c:v>0.25800000000000001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21-8237-48A5-8D7F-3535867DDD39}"/>
            </c:ext>
          </c:extLst>
        </c:ser>
        <c:ser>
          <c:idx val="2"/>
          <c:order val="2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3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5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7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9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B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D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2F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1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Progress'!$B$5:$I$5</c:f>
              <c:numCache>
                <c:formatCode>General</c:formatCode>
                <c:ptCount val="8"/>
                <c:pt idx="0">
                  <c:v>139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103.2</c:v>
                </c:pt>
                <c:pt idx="6">
                  <c:v>35.800000000000011</c:v>
                </c:pt>
                <c:pt idx="7">
                  <c:v>0.25800000000000001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32-8237-48A5-8D7F-3535867DDD39}"/>
            </c:ext>
          </c:extLst>
        </c:ser>
        <c:ser>
          <c:idx val="3"/>
          <c:order val="3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4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6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8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A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C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3E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0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2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Progress'!$B$6:$I$6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43-8237-48A5-8D7F-3535867DDD39}"/>
            </c:ext>
          </c:extLst>
        </c:ser>
        <c:ser>
          <c:idx val="4"/>
          <c:order val="4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5-8237-48A5-8D7F-3535867DDD39}"/>
              </c:ext>
            </c:extLst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7-8237-48A5-8D7F-3535867DDD39}"/>
              </c:ext>
            </c:extLst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9-8237-48A5-8D7F-3535867DDD39}"/>
              </c:ext>
            </c:extLst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B-8237-48A5-8D7F-3535867DDD39}"/>
              </c:ext>
            </c:extLst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D-8237-48A5-8D7F-3535867DDD39}"/>
              </c:ext>
            </c:extLst>
          </c:dPt>
          <c:dPt>
            <c:idx val="5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4F-8237-48A5-8D7F-3535867DDD39}"/>
              </c:ext>
            </c:extLst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1-8237-48A5-8D7F-3535867DDD39}"/>
              </c:ext>
            </c:extLst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53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Progress'!$B$7:$I$7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54-8237-48A5-8D7F-3535867DDD39}"/>
            </c:ext>
          </c:extLst>
        </c:ser>
        <c:dLbls/>
        <c:firstSliceAng val="0"/>
      </c:pieChart>
      <c:spPr>
        <a:noFill/>
        <a:ln>
          <a:noFill/>
        </a:ln>
        <a:effectLst/>
      </c:spPr>
    </c:plotArea>
    <c:legend>
      <c:legendPos val="b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50182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 smtClean="0"/>
              <a:t>: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 dirty="0"/>
              <a:t>: </a:t>
            </a:r>
            <a:endParaRPr lang="en-GB" sz="2400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IN" sz="2400" smtClean="0"/>
              <a:t>B.COM(ACCOUNTING AND FINANCE)</a:t>
            </a:r>
            <a:endParaRPr lang="en-IN" sz="2400" dirty="0" smtClean="0"/>
          </a:p>
          <a:p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ANNAI VEILANKANNI’S COLLEGE FOR WOMEN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r>
              <a:rPr lang="en-GB" sz="2400" dirty="0"/>
              <a:t/>
            </a:r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16EEE088-BB25-E022-18E0-B4938097E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83345892"/>
              </p:ext>
            </p:extLst>
          </p:nvPr>
        </p:nvGraphicFramePr>
        <p:xfrm>
          <a:off x="1991544" y="1556792"/>
          <a:ext cx="781920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491" y="162880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strengths, </a:t>
            </a:r>
            <a:r>
              <a:rPr lang="en-US" sz="2000" dirty="0" err="1"/>
              <a:t>weaknesse</a:t>
            </a:r>
            <a:r>
              <a:rPr lang="en-US" sz="2000" dirty="0"/>
              <a:t>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339</Words>
  <Application>Microsoft Office PowerPoint</Application>
  <PresentationFormat>Custom</PresentationFormat>
  <Paragraphs>108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Pappu Ma...❤</cp:lastModifiedBy>
  <cp:revision>31</cp:revision>
  <dcterms:created xsi:type="dcterms:W3CDTF">2024-03-29T15:07:22Z</dcterms:created>
  <dcterms:modified xsi:type="dcterms:W3CDTF">2024-09-18T04:19:00Z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