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77" autoAdjust="0"/>
  </p:normalViewPr>
  <p:slideViewPr>
    <p:cSldViewPr snapToGrid="0" snapToObjects="1">
      <p:cViewPr varScale="1">
        <p:scale>
          <a:sx n="83" d="100"/>
          <a:sy n="83" d="100"/>
        </p:scale>
        <p:origin x="886" y="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6517-6413-5941-8793-6976BE3FABE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716B-F016-B740-A10A-DBC6C28A8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18712" y="2309022"/>
            <a:ext cx="3306576" cy="1119978"/>
            <a:chOff x="2918712" y="2493021"/>
            <a:chExt cx="3306576" cy="1119978"/>
          </a:xfrm>
        </p:grpSpPr>
        <p:sp>
          <p:nvSpPr>
            <p:cNvPr id="5" name="TextBox 4"/>
            <p:cNvSpPr txBox="1"/>
            <p:nvPr/>
          </p:nvSpPr>
          <p:spPr>
            <a:xfrm>
              <a:off x="2918712" y="2493021"/>
              <a:ext cx="33065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Username: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8712" y="3243667"/>
              <a:ext cx="33065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0"/>
            <a:ext cx="212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9441" y="2309022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tutor1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9441" y="3059668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********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9795" y="4038102"/>
            <a:ext cx="202168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3" name="Up Arrow 12"/>
          <p:cNvSpPr/>
          <p:nvPr/>
        </p:nvSpPr>
        <p:spPr>
          <a:xfrm>
            <a:off x="-503175" y="5523543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xmlns:p14="http://schemas.microsoft.com/office/powerpoint/2010/main" spd="med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2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198E-7 6.9956E-7 L 0.63164 -0.2013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73" y="-100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2"/>
                            </p:stCondLst>
                            <p:childTnLst>
                              <p:par>
                                <p:cTn id="14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1155" y="2541307"/>
            <a:ext cx="202168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7425" y="2541307"/>
            <a:ext cx="202168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Test 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05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TUTOR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7424" y="3510560"/>
            <a:ext cx="2021684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New Test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155" y="3510560"/>
            <a:ext cx="202168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 New Student</a:t>
            </a:r>
          </a:p>
        </p:txBody>
      </p:sp>
      <p:sp>
        <p:nvSpPr>
          <p:cNvPr id="11" name="Up Arrow 10"/>
          <p:cNvSpPr/>
          <p:nvPr/>
        </p:nvSpPr>
        <p:spPr>
          <a:xfrm>
            <a:off x="-683229" y="5655342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551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8055E-6 4.38499E-6 L 0.43504 -0.298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4" y="-149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781875" y="5830125"/>
            <a:ext cx="202168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410" y="3586352"/>
            <a:ext cx="40613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05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STUDENT 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441" y="909935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9410" y="2675477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410" y="1819870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2220" y="2675477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2220" y="1819870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2220" y="909935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Name: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42220" y="3586352"/>
            <a:ext cx="40613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9410" y="3044809"/>
            <a:ext cx="479214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1023" y="3058709"/>
            <a:ext cx="638303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2220" y="3058709"/>
            <a:ext cx="479214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3833" y="3058709"/>
            <a:ext cx="638303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7365" y="2189202"/>
            <a:ext cx="1456193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SAME AS STUDENT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47365" y="3044809"/>
            <a:ext cx="1456193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SAME AS STUDENT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47365" y="4786681"/>
            <a:ext cx="1456193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SAME AS STUDENT</a:t>
            </a:r>
          </a:p>
        </p:txBody>
      </p:sp>
      <p:sp>
        <p:nvSpPr>
          <p:cNvPr id="29" name="Up Arrow 28"/>
          <p:cNvSpPr/>
          <p:nvPr/>
        </p:nvSpPr>
        <p:spPr>
          <a:xfrm>
            <a:off x="-683229" y="5655342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5203" y="909935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McStudent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14172" y="1819870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studentmcstudent@test.net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14172" y="2689377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(651) 867-5309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41798" y="3586352"/>
            <a:ext cx="30789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2115 Summit Ave</a:t>
            </a:r>
          </a:p>
          <a:p>
            <a:r>
              <a:rPr lang="en-US" dirty="0"/>
              <a:t>St. Paul, MN 55105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4609" y="3586352"/>
            <a:ext cx="30789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2115 Summit Ave</a:t>
            </a:r>
          </a:p>
          <a:p>
            <a:r>
              <a:rPr lang="en-US" dirty="0"/>
              <a:t>St. Paul, MN 55105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33938" y="909935"/>
            <a:ext cx="26696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</a:t>
            </a:r>
            <a:r>
              <a:rPr lang="en-US" dirty="0" err="1"/>
              <a:t>McStudent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96982" y="1819870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parentmcstudent@test.net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96982" y="2689377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(651) 555-2115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7365" y="5427329"/>
            <a:ext cx="1456193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PARENT 2</a:t>
            </a:r>
          </a:p>
        </p:txBody>
      </p:sp>
    </p:spTree>
    <p:extLst>
      <p:ext uri="{BB962C8B-B14F-4D97-AF65-F5344CB8AC3E}">
        <p14:creationId xmlns:p14="http://schemas.microsoft.com/office/powerpoint/2010/main" val="41447383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3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4509E-6 -4.09438E-6 L 0.12131 -0.356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7" y="-17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3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4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6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7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1 -0.35646 L 0.65498 -0.35646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7"/>
                            </p:stCondLst>
                            <p:childTnLst>
                              <p:par>
                                <p:cTn id="38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7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498 -0.35647 L 0.88719 -0.10549 " pathEditMode="fixed" rAng="0" ptsTypes="AA">
                                      <p:cBhvr>
                                        <p:cTn id="4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1" y="125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507"/>
                            </p:stCondLst>
                            <p:childTnLst>
                              <p:par>
                                <p:cTn id="4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7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07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88736 -0.10525 L 0.83061 0.04789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" y="7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7"/>
                            </p:stCondLst>
                            <p:childTnLst>
                              <p:par>
                                <p:cTn id="5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2" grpId="0" animBg="1"/>
      <p:bldP spid="25" grpId="0" animBg="1"/>
      <p:bldP spid="28" grpId="0" animBg="1"/>
      <p:bldP spid="29" grpId="0" animBg="1"/>
      <p:bldP spid="29" grpId="1" animBg="1"/>
      <p:bldP spid="29" grpId="2" animBg="1"/>
      <p:bldP spid="29" grpId="3" animBg="1"/>
      <p:bldP spid="30" grpId="0"/>
      <p:bldP spid="31" grpId="0"/>
      <p:bldP spid="32" grpId="0"/>
      <p:bldP spid="33" grpId="0"/>
      <p:bldP spid="34" grpId="1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742220" y="1823332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Composite: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81875" y="5830125"/>
            <a:ext cx="202168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404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STUDENT FORM - PAGE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441" y="909935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2220" y="3276805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Reading: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410" y="1819870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Previous Test Date: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2220" y="2792314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Math: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42220" y="4245789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Writing: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2220" y="2307823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English: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08161" y="2189202"/>
            <a:ext cx="1612586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 PREVIOUS SCORES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5312" y="4615121"/>
            <a:ext cx="135178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AVAILABLE</a:t>
            </a:r>
          </a:p>
        </p:txBody>
      </p:sp>
      <p:sp>
        <p:nvSpPr>
          <p:cNvPr id="29" name="Up Arrow 28"/>
          <p:cNvSpPr/>
          <p:nvPr/>
        </p:nvSpPr>
        <p:spPr>
          <a:xfrm>
            <a:off x="-683229" y="5655342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5203" y="909935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McStudent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42076" y="1819870"/>
            <a:ext cx="20786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April 2017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9410" y="2677155"/>
            <a:ext cx="1617115" cy="27699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ANOTHER SCORE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2220" y="3761296"/>
            <a:ext cx="2924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Science: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27675" y="1825665"/>
            <a:ext cx="1439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27675" y="2307823"/>
            <a:ext cx="1439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27675" y="2792314"/>
            <a:ext cx="1439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675" y="3285497"/>
            <a:ext cx="1439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27675" y="3761296"/>
            <a:ext cx="1439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66735636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1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1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1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1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26 -0.02845 L 0.75442 -0.13532 " pathEditMode="relative" ptsTypes="AA">
                                      <p:cBhvr>
                                        <p:cTn id="4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1"/>
                            </p:stCondLst>
                            <p:childTnLst>
                              <p:par>
                                <p:cTn id="43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1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5443 -0.13532 L 0.82558 0.04465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8" y="8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1"/>
                            </p:stCondLst>
                            <p:childTnLst>
                              <p:par>
                                <p:cTn id="5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  <p:bldP spid="14" grpId="0" animBg="1"/>
      <p:bldP spid="17" grpId="0" animBg="1"/>
      <p:bldP spid="18" grpId="0" animBg="1"/>
      <p:bldP spid="20" grpId="0" animBg="1"/>
      <p:bldP spid="28" grpId="0" animBg="1"/>
      <p:bldP spid="28" grpId="1" animBg="1"/>
      <p:bldP spid="29" grpId="0" animBg="1"/>
      <p:bldP spid="29" grpId="1" animBg="1"/>
      <p:bldP spid="31" grpId="0"/>
      <p:bldP spid="39" grpId="0" animBg="1"/>
      <p:bldP spid="40" grpId="0" animBg="1"/>
      <p:bldP spid="36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781875" y="5830125"/>
            <a:ext cx="202168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413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STUDENT FORM – PAGE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410" y="1819870"/>
            <a:ext cx="844414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-683229" y="5655342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14172" y="1819870"/>
            <a:ext cx="768938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is in an IB diploma program – HLs in Bio, </a:t>
            </a:r>
            <a:r>
              <a:rPr lang="en-US" dirty="0" err="1"/>
              <a:t>Chem</a:t>
            </a:r>
            <a:r>
              <a:rPr lang="en-US" dirty="0"/>
              <a:t>, Math and SLs in English, Spanish, and Geography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0441" y="909935"/>
            <a:ext cx="40613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5203" y="909935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McStudent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9410" y="3901015"/>
            <a:ext cx="4042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Tags: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95203" y="3901015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dyslexia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7303" y="3901015"/>
            <a:ext cx="691782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dyslexia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5203" y="3901015"/>
            <a:ext cx="33065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previous prep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61484" y="3901015"/>
            <a:ext cx="1035247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prep</a:t>
            </a:r>
          </a:p>
        </p:txBody>
      </p:sp>
    </p:spTree>
    <p:extLst>
      <p:ext uri="{BB962C8B-B14F-4D97-AF65-F5344CB8AC3E}">
        <p14:creationId xmlns:p14="http://schemas.microsoft.com/office/powerpoint/2010/main" val="278338742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2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3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503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2779 L 0.83272 0.0528 " pathEditMode="relative" ptsTypes="AA">
                                      <p:cBhvr>
                                        <p:cTn id="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3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  <p:bldP spid="31" grpId="0"/>
      <p:bldP spid="45" grpId="0"/>
      <p:bldP spid="46" grpId="0" animBg="1"/>
      <p:bldP spid="47" grpId="0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781875" y="5830125"/>
            <a:ext cx="202168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Confirm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413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PROFILE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410" y="4455958"/>
            <a:ext cx="402645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is in an IB diploma program – HLs in Bio, </a:t>
            </a:r>
            <a:r>
              <a:rPr lang="en-US" dirty="0" err="1"/>
              <a:t>Chem</a:t>
            </a:r>
            <a:r>
              <a:rPr lang="en-US" dirty="0"/>
              <a:t>, Math and SLs in English, Spanish, and Geography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9410" y="725269"/>
            <a:ext cx="330657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McStudent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studentmcstudent@test.net</a:t>
            </a:r>
            <a:endParaRPr lang="en-US" dirty="0"/>
          </a:p>
          <a:p>
            <a:r>
              <a:rPr lang="en-US" dirty="0"/>
              <a:t>(651) 867-5309</a:t>
            </a:r>
          </a:p>
          <a:p>
            <a:endParaRPr lang="en-US" dirty="0"/>
          </a:p>
          <a:p>
            <a:r>
              <a:rPr lang="en-US" dirty="0"/>
              <a:t>2115 Summit Ave</a:t>
            </a:r>
          </a:p>
          <a:p>
            <a:r>
              <a:rPr lang="en-US" dirty="0"/>
              <a:t>St. Paul, MN 55105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9410" y="5655342"/>
            <a:ext cx="691782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dyslexia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16528" y="5655342"/>
            <a:ext cx="1035247" cy="276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prep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6982" y="725269"/>
            <a:ext cx="330657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</a:t>
            </a:r>
            <a:r>
              <a:rPr lang="en-US" dirty="0" err="1"/>
              <a:t>McStudent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parentmcstudent@test.net</a:t>
            </a:r>
            <a:endParaRPr lang="en-US" dirty="0"/>
          </a:p>
          <a:p>
            <a:r>
              <a:rPr lang="en-US" dirty="0"/>
              <a:t>(651) 555-2115</a:t>
            </a:r>
          </a:p>
          <a:p>
            <a:endParaRPr lang="en-US" dirty="0"/>
          </a:p>
          <a:p>
            <a:r>
              <a:rPr lang="en-US" dirty="0"/>
              <a:t>2115 Summit Ave</a:t>
            </a:r>
          </a:p>
          <a:p>
            <a:r>
              <a:rPr lang="en-US" dirty="0"/>
              <a:t>St. Paul, MN 55105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9410" y="3358660"/>
            <a:ext cx="465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1: 	April 2017</a:t>
            </a:r>
          </a:p>
          <a:p>
            <a:r>
              <a:rPr lang="en-US" dirty="0"/>
              <a:t>		</a:t>
            </a:r>
            <a:r>
              <a:rPr lang="en-US" b="1" dirty="0"/>
              <a:t>24</a:t>
            </a:r>
            <a:r>
              <a:rPr lang="en-US" dirty="0"/>
              <a:t> (E 23, M 25, R 22, S 24) </a:t>
            </a:r>
          </a:p>
        </p:txBody>
      </p:sp>
      <p:sp>
        <p:nvSpPr>
          <p:cNvPr id="29" name="Up Arrow 28"/>
          <p:cNvSpPr/>
          <p:nvPr/>
        </p:nvSpPr>
        <p:spPr>
          <a:xfrm>
            <a:off x="-683229" y="5655342"/>
            <a:ext cx="263568" cy="359449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298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156 -0.02779 L 0.83272 0.0528 " pathEditMode="relative" ptsTypes="AA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259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 Scholars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Monique Dargis</dc:creator>
  <cp:lastModifiedBy>Dargis, Monique L.</cp:lastModifiedBy>
  <cp:revision>13</cp:revision>
  <dcterms:created xsi:type="dcterms:W3CDTF">2017-10-29T19:30:56Z</dcterms:created>
  <dcterms:modified xsi:type="dcterms:W3CDTF">2018-09-23T18:45:11Z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