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C76B-34B2-4F08-A760-877569E38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7F361-D1BA-4834-8A40-A18D42728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25EE-C766-41A8-BFF1-3D6A433D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AE59-F3D4-4975-97EE-0C7255B0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1370-B671-48FA-B7EA-0D3B85F7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2996-EAFF-401F-996F-68D1C5DA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3A887-6CD3-4B55-8F96-5D98CD6E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9EC50-2AC8-4428-8372-AE60D472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66046-479E-4C59-8FF5-42E4968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AA3B-DD9F-4D09-9D9F-2C686032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EEC8C-D8EE-4981-B53D-3F979CAE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127CE-0A5B-4180-AC72-AD46C77B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99B3-1B28-4902-A598-77BA4957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06E4-967F-4EBF-A8AA-D18DA57E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A92C-9FA5-445E-AA6D-3B9F6470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5EAF-7847-44C6-89E9-68C8C8A7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3A9B-37F6-4D3B-A20B-D576A12A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AC0B-C578-4E2E-B987-59690E54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6C78-3805-42B0-8A81-026D1DC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8904-90D2-41FF-911E-CF41C256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8854-2401-458E-90BB-FF0FB5DD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8074-312A-46C9-8E83-B4F57CD9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F316-4362-40FE-BA34-6A4BC725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2596-7F5B-49D3-BF33-FFEAC276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F6EC-FE2B-4918-A937-379ACAE3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8F7E-C2E9-4E4F-AD4D-9B6F371D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22B2-A24F-4246-A37C-D3877B5EE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A884-C51E-49E3-93D3-366C0F20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CA6F0-9137-4B63-8EDE-4F9A80A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A320E-0E75-453E-9057-F538F426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86F5-B018-42ED-BEE0-5359DB79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8134-7DA8-4227-9C12-65625EB7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7423-1C37-4DF6-99CC-DE6059BC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27E1-444E-41B7-840E-92AA682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00BA8-7150-403F-B46D-0DFA52EDA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BDF2C-26E4-4B68-9731-F56147F6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7C530-A185-4C9D-B528-C5616DC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33A04-50BA-4148-BFF4-EFDFA7B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54DE8-6C9E-4CC2-A439-9909DA7B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7122-F003-4F3C-A272-40E0019D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B303F-61E2-4430-B848-179E79F3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A3AD9-D092-431D-B4DC-5DD8B8A9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B93AC-AC31-4CA8-A103-0FBC4CD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57BDB-909A-4BC5-85F3-6F5F5584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DC5FF-057F-4AE0-81B5-DE37B22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90A7-F713-40EE-9956-27548256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331E-6F14-4306-A44D-BD283FB6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2698-BE73-4BB4-9861-986E7A19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EFCEC-534C-4629-9FD0-5AA76028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47F6-01CC-48CD-BEFF-B381D213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917F-A600-4E30-B9CA-65A1307E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80A3-39E0-4389-A42E-C576F2A0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3CCD-0730-4D53-852B-069A7247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FEEC6-8384-4CB8-A869-416837900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851D7-06ED-4F12-9A23-71EA019F5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CC01-C563-4CDE-A0CD-BD31F93D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BFE5-CA46-4640-ADB8-C4E29A4C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8E0B-2427-48EE-A08A-2D2E1D9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D493B-617C-46D6-B8CB-A9BE6250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C4C1-6DAF-48D7-84F6-2E472780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2B4E-D53E-4CAA-9D48-6CBF0783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1234-2B77-4E6D-BDA7-DB4817C5B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D4E4-F667-42C5-8C28-135F54ED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89E3-6CC8-4536-B11F-6B4CBEA1B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PrepChain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62AD9-2388-4A04-9576-91B516C3B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5426"/>
          </a:xfrm>
        </p:spPr>
        <p:txBody>
          <a:bodyPr>
            <a:normAutofit/>
          </a:bodyPr>
          <a:lstStyle/>
          <a:p>
            <a:r>
              <a:rPr lang="en-US" dirty="0"/>
              <a:t>A blockchain solution to the problem of tutoring logs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Monique Dargis</a:t>
            </a:r>
          </a:p>
          <a:p>
            <a:r>
              <a:rPr lang="en-US" sz="2800" dirty="0"/>
              <a:t>9 DEC 2019</a:t>
            </a:r>
          </a:p>
          <a:p>
            <a:r>
              <a:rPr lang="en-US" sz="2800" dirty="0"/>
              <a:t>SEIS 785 - Blockchain</a:t>
            </a:r>
          </a:p>
        </p:txBody>
      </p:sp>
    </p:spTree>
    <p:extLst>
      <p:ext uri="{BB962C8B-B14F-4D97-AF65-F5344CB8AC3E}">
        <p14:creationId xmlns:p14="http://schemas.microsoft.com/office/powerpoint/2010/main" val="17049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CB8-5898-41B7-A9D1-153DEA7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Tutoring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42EB-7109-422C-B865-DFB9444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Tutors need to log each student’s progress</a:t>
            </a:r>
          </a:p>
          <a:p>
            <a:pPr lvl="1"/>
            <a:r>
              <a:rPr lang="en-US" dirty="0"/>
              <a:t>Insurance against students who do not put in requisite effort</a:t>
            </a:r>
          </a:p>
          <a:p>
            <a:pPr lvl="1"/>
            <a:r>
              <a:rPr lang="en-US" dirty="0"/>
              <a:t>But, could be altered</a:t>
            </a:r>
          </a:p>
          <a:p>
            <a:r>
              <a:rPr lang="en-US" dirty="0"/>
              <a:t>Potential clients want to see a tutor’s results</a:t>
            </a:r>
          </a:p>
          <a:p>
            <a:pPr lvl="1"/>
            <a:r>
              <a:rPr lang="en-US" dirty="0"/>
              <a:t>Student data must be kept private</a:t>
            </a:r>
          </a:p>
          <a:p>
            <a:r>
              <a:rPr lang="en-US" dirty="0"/>
              <a:t>Scores may be canceled by testing companies</a:t>
            </a:r>
          </a:p>
          <a:p>
            <a:pPr lvl="1"/>
            <a:r>
              <a:rPr lang="en-US" dirty="0"/>
              <a:t>Tutoring logs are not sufficient ‘proof of effort’</a:t>
            </a:r>
          </a:p>
        </p:txBody>
      </p:sp>
    </p:spTree>
    <p:extLst>
      <p:ext uri="{BB962C8B-B14F-4D97-AF65-F5344CB8AC3E}">
        <p14:creationId xmlns:p14="http://schemas.microsoft.com/office/powerpoint/2010/main" val="220579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6043-D84F-4E9D-A87F-7F3226B4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PrepChain</a:t>
            </a:r>
            <a:r>
              <a:rPr lang="en-US" dirty="0"/>
              <a:t> – A Blockchain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ACD-5389-4D08-8E31-15A41F91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8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Users (tutors and students) given public and private keys</a:t>
            </a:r>
          </a:p>
          <a:p>
            <a:pPr marL="0" indent="0">
              <a:buNone/>
            </a:pPr>
            <a:r>
              <a:rPr lang="en-US" dirty="0"/>
              <a:t>     [Tutor gives assignment and student completes assignment]</a:t>
            </a:r>
          </a:p>
          <a:p>
            <a:pPr marL="0" indent="0">
              <a:buNone/>
            </a:pPr>
            <a:r>
              <a:rPr lang="en-US" dirty="0"/>
              <a:t>          -&gt;Tutor sends log of student activity to student’s public key</a:t>
            </a:r>
          </a:p>
          <a:p>
            <a:pPr marL="0" indent="0">
              <a:buNone/>
            </a:pPr>
            <a:r>
              <a:rPr lang="en-US" dirty="0"/>
              <a:t>               -&gt;Users mine to post transaction blocks to </a:t>
            </a:r>
            <a:r>
              <a:rPr lang="en-US" dirty="0" err="1"/>
              <a:t>PrepChain</a:t>
            </a:r>
            <a:endParaRPr lang="en-US" dirty="0"/>
          </a:p>
          <a:p>
            <a:pPr marL="1892300" indent="-1892300">
              <a:buNone/>
            </a:pPr>
            <a:r>
              <a:rPr lang="en-US" dirty="0"/>
              <a:t>                    -&gt;Updated copies of </a:t>
            </a:r>
            <a:r>
              <a:rPr lang="en-US" dirty="0" err="1"/>
              <a:t>PrepChain</a:t>
            </a:r>
            <a:r>
              <a:rPr lang="en-US" dirty="0"/>
              <a:t> distributed and disseminated via user machine gossip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924AFD-25B4-4B43-9AF9-964572BC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1276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B5C0-F4E8-4F0B-AD64-7DEA4930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0" y="6460149"/>
            <a:ext cx="3848100" cy="397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PrepChain</a:t>
            </a:r>
            <a:r>
              <a:rPr lang="en-US" dirty="0"/>
              <a:t> – Tutor use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DE076-A26F-4A3B-A0F9-4518D3F3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1" y="335696"/>
            <a:ext cx="8549238" cy="61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6043-D84F-4E9D-A87F-7F3226B4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PrepChain</a:t>
            </a:r>
            <a:r>
              <a:rPr lang="en-US" dirty="0"/>
              <a:t> – A Blockchain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ACD-5389-4D08-8E31-15A41F91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8429" cy="4351338"/>
          </a:xfrm>
        </p:spPr>
        <p:txBody>
          <a:bodyPr/>
          <a:lstStyle/>
          <a:p>
            <a:r>
              <a:rPr lang="en-US" dirty="0"/>
              <a:t>Tutor’s public key becomes immutable record of all work with all students</a:t>
            </a:r>
          </a:p>
          <a:p>
            <a:pPr lvl="1"/>
            <a:r>
              <a:rPr lang="en-US" dirty="0"/>
              <a:t>Potential clients can check tutor’s results and reputation</a:t>
            </a:r>
          </a:p>
          <a:p>
            <a:r>
              <a:rPr lang="en-US" dirty="0"/>
              <a:t>Student’s public key becomes immutable record of progress through test prep curriculum</a:t>
            </a:r>
          </a:p>
          <a:p>
            <a:pPr lvl="1"/>
            <a:r>
              <a:rPr lang="en-US" dirty="0"/>
              <a:t>Parents can check student’s progress</a:t>
            </a:r>
          </a:p>
          <a:p>
            <a:pPr lvl="1"/>
            <a:r>
              <a:rPr lang="en-US" dirty="0"/>
              <a:t>Test companies can check for proof of effort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924AFD-25B4-4B43-9AF9-964572BC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1276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B5C0-F4E8-4F0B-AD64-7DEA4930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425" y="6460149"/>
            <a:ext cx="6251575" cy="397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/>
              <a:t>PrepChain</a:t>
            </a:r>
            <a:r>
              <a:rPr lang="en-US" sz="2600" dirty="0"/>
              <a:t> – Non-Transactional User use case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F240E7-89FE-4315-ABC7-7A5311D7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CB454-E377-4B21-B7D7-8F42D4CE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4" y="444513"/>
            <a:ext cx="11472701" cy="60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9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3208-3B47-4877-8177-90542DAF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B2EA-2E41-4B2A-A8EE-C9513698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Tutors will be primary transactional users and miners</a:t>
            </a:r>
          </a:p>
          <a:p>
            <a:pPr lvl="1"/>
            <a:r>
              <a:rPr lang="en-US" dirty="0"/>
              <a:t>Students are secondary transactional users</a:t>
            </a:r>
          </a:p>
          <a:p>
            <a:r>
              <a:rPr lang="en-US" dirty="0"/>
              <a:t>Transactional user Public and Private keys generated using SHA256</a:t>
            </a:r>
          </a:p>
          <a:p>
            <a:pPr lvl="1"/>
            <a:r>
              <a:rPr lang="en-US" dirty="0"/>
              <a:t>Public key = email address + PIN/Passphrase</a:t>
            </a:r>
          </a:p>
          <a:p>
            <a:r>
              <a:rPr lang="en-US" dirty="0"/>
              <a:t>Potential clients and testing companies will be primary non-transactional users</a:t>
            </a:r>
          </a:p>
          <a:p>
            <a:pPr lvl="1"/>
            <a:r>
              <a:rPr lang="en-US" dirty="0"/>
              <a:t>Robust and reliable block explorer</a:t>
            </a:r>
          </a:p>
          <a:p>
            <a:r>
              <a:rPr lang="en-US" dirty="0"/>
              <a:t>Transaction blocks post using SHA256 proof of work</a:t>
            </a:r>
          </a:p>
          <a:p>
            <a:r>
              <a:rPr lang="en-US" dirty="0"/>
              <a:t>Images can be posted using </a:t>
            </a:r>
            <a:r>
              <a:rPr lang="en-US" dirty="0" err="1"/>
              <a:t>dHash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B9B-AC12-4272-9189-4C1D4169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F5F2-62B3-4A2C-9CB5-0EA3B8BD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test prep industry contacts to encourage adoption by both independent tutors and large tutoring companies</a:t>
            </a:r>
          </a:p>
          <a:p>
            <a:pPr lvl="1"/>
            <a:r>
              <a:rPr lang="en-US" dirty="0"/>
              <a:t>Independent tutors required to prevent 51% attack</a:t>
            </a:r>
          </a:p>
          <a:p>
            <a:r>
              <a:rPr lang="en-US" dirty="0"/>
              <a:t>Use Khan Academy and Kaplan as gateways to encourage adoption by The College Board and ACT, Inc</a:t>
            </a:r>
          </a:p>
          <a:p>
            <a:r>
              <a:rPr lang="en-US" dirty="0"/>
              <a:t>Eventually cede maintenance of </a:t>
            </a:r>
            <a:r>
              <a:rPr lang="en-US" dirty="0" err="1"/>
              <a:t>PrepChain</a:t>
            </a:r>
            <a:r>
              <a:rPr lang="en-US" dirty="0"/>
              <a:t> to user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209C-7B7A-4ECA-9715-E1924405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0194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303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PrepChain</vt:lpstr>
      <vt:lpstr>Problems with Tutoring Logs</vt:lpstr>
      <vt:lpstr>PrepChain – A Blockchain Solution</vt:lpstr>
      <vt:lpstr>PowerPoint Presentation</vt:lpstr>
      <vt:lpstr>PrepChain – A Blockchain Solution</vt:lpstr>
      <vt:lpstr>PowerPoint Presentation</vt:lpstr>
      <vt:lpstr>Implementation</vt:lpstr>
      <vt:lpstr>Adoption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PrepChain</dc:title>
  <dc:creator>Dargis, Monique L.</dc:creator>
  <cp:lastModifiedBy>Dargis, Monique L.</cp:lastModifiedBy>
  <cp:revision>12</cp:revision>
  <dcterms:created xsi:type="dcterms:W3CDTF">2019-12-09T15:04:41Z</dcterms:created>
  <dcterms:modified xsi:type="dcterms:W3CDTF">2019-12-09T21:26:42Z</dcterms:modified>
</cp:coreProperties>
</file>