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64008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3D7F2C5-7B26-41E4-9521-3A80D6AE4CAD}">
          <p14:sldIdLst>
            <p14:sldId id="256"/>
          </p14:sldIdLst>
        </p14:section>
        <p14:section name="Seção sem Título" id="{199E7D00-5697-4932-BA1F-4303C6FDB55C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C82"/>
    <a:srgbClr val="EEEEEE"/>
    <a:srgbClr val="122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>
        <p:scale>
          <a:sx n="150" d="100"/>
          <a:sy n="150" d="100"/>
        </p:scale>
        <p:origin x="19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89241"/>
            <a:ext cx="48006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891070"/>
            <a:ext cx="48006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0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1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1691"/>
            <a:ext cx="1380173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1691"/>
            <a:ext cx="4060508" cy="305121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96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26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897613"/>
            <a:ext cx="55206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09468"/>
            <a:ext cx="55206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09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58453"/>
            <a:ext cx="2720340" cy="228445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58453"/>
            <a:ext cx="2720340" cy="228445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59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1691"/>
            <a:ext cx="5520690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82610"/>
            <a:ext cx="27078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15164"/>
            <a:ext cx="2707838" cy="193440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82610"/>
            <a:ext cx="27211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15164"/>
            <a:ext cx="2721174" cy="193440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29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04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2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18398"/>
            <a:ext cx="32404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91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18398"/>
            <a:ext cx="32404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76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1691"/>
            <a:ext cx="55206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58453"/>
            <a:ext cx="55206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BDD-A041-4E09-A6C4-31DE582308E3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37084"/>
            <a:ext cx="21602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B36A-039C-4BBD-BEDC-3E88C475E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93A2885-7158-4F03-9241-15D8F6E9F3BD}"/>
              </a:ext>
            </a:extLst>
          </p:cNvPr>
          <p:cNvSpPr/>
          <p:nvPr/>
        </p:nvSpPr>
        <p:spPr>
          <a:xfrm>
            <a:off x="0" y="221203"/>
            <a:ext cx="6400798" cy="3019364"/>
          </a:xfrm>
          <a:prstGeom prst="rect">
            <a:avLst/>
          </a:prstGeom>
          <a:solidFill>
            <a:srgbClr val="EEEEEE"/>
          </a:solidFill>
          <a:ln w="38100">
            <a:solidFill>
              <a:srgbClr val="1223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E6B382-5DA3-4D91-AC8E-23C8918C9B9D}"/>
              </a:ext>
            </a:extLst>
          </p:cNvPr>
          <p:cNvSpPr/>
          <p:nvPr/>
        </p:nvSpPr>
        <p:spPr>
          <a:xfrm>
            <a:off x="1" y="3252412"/>
            <a:ext cx="6400799" cy="348038"/>
          </a:xfrm>
          <a:prstGeom prst="rect">
            <a:avLst/>
          </a:prstGeom>
          <a:solidFill>
            <a:srgbClr val="122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41539A-8072-4718-A16D-8E0C60E59FEE}"/>
              </a:ext>
            </a:extLst>
          </p:cNvPr>
          <p:cNvSpPr/>
          <p:nvPr/>
        </p:nvSpPr>
        <p:spPr>
          <a:xfrm>
            <a:off x="1" y="0"/>
            <a:ext cx="6400800" cy="348039"/>
          </a:xfrm>
          <a:prstGeom prst="rect">
            <a:avLst/>
          </a:prstGeom>
          <a:solidFill>
            <a:srgbClr val="122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91617A-B0B9-4768-826C-CCD28F5B24E9}"/>
              </a:ext>
            </a:extLst>
          </p:cNvPr>
          <p:cNvSpPr txBox="1"/>
          <p:nvPr/>
        </p:nvSpPr>
        <p:spPr>
          <a:xfrm>
            <a:off x="3140163" y="3355750"/>
            <a:ext cx="333288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67" dirty="0">
                <a:solidFill>
                  <a:srgbClr val="EEEEEE"/>
                </a:solidFill>
              </a:rPr>
              <a:t>github.com/</a:t>
            </a:r>
            <a:r>
              <a:rPr lang="pt-BR" sz="1067" dirty="0" err="1">
                <a:solidFill>
                  <a:srgbClr val="EEEEEE"/>
                </a:solidFill>
              </a:rPr>
              <a:t>moniquepd</a:t>
            </a:r>
            <a:endParaRPr lang="pt-BR" sz="1067" dirty="0">
              <a:solidFill>
                <a:srgbClr val="EEEE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7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BEE370-DE36-47DF-8A98-032B6EB2F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2" y="818748"/>
            <a:ext cx="1962955" cy="196295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209DFAE-04EC-4749-8056-AF458AC6E394}"/>
              </a:ext>
            </a:extLst>
          </p:cNvPr>
          <p:cNvSpPr txBox="1"/>
          <p:nvPr/>
        </p:nvSpPr>
        <p:spPr>
          <a:xfrm>
            <a:off x="2404887" y="1248426"/>
            <a:ext cx="3850077" cy="100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927" b="1" dirty="0">
                <a:solidFill>
                  <a:srgbClr val="152C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</a:p>
        </p:txBody>
      </p:sp>
    </p:spTree>
    <p:extLst>
      <p:ext uri="{BB962C8B-B14F-4D97-AF65-F5344CB8AC3E}">
        <p14:creationId xmlns:p14="http://schemas.microsoft.com/office/powerpoint/2010/main" val="14916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209DFAE-04EC-4749-8056-AF458AC6E394}"/>
              </a:ext>
            </a:extLst>
          </p:cNvPr>
          <p:cNvSpPr txBox="1"/>
          <p:nvPr/>
        </p:nvSpPr>
        <p:spPr>
          <a:xfrm>
            <a:off x="1693582" y="1248426"/>
            <a:ext cx="4595253" cy="100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927" b="1" dirty="0">
                <a:solidFill>
                  <a:srgbClr val="152C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FINANCEIRO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68E5A9-83EC-4DA0-8869-7368E8CD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2" y="818748"/>
            <a:ext cx="1962955" cy="19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70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7</Words>
  <Application>Microsoft Office PowerPoint</Application>
  <PresentationFormat>Personalizar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Monique</dc:creator>
  <cp:lastModifiedBy>Monique</cp:lastModifiedBy>
  <cp:revision>5</cp:revision>
  <dcterms:created xsi:type="dcterms:W3CDTF">2022-06-20T17:38:33Z</dcterms:created>
  <dcterms:modified xsi:type="dcterms:W3CDTF">2022-06-20T18:31:35Z</dcterms:modified>
</cp:coreProperties>
</file>