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28E"/>
    <a:srgbClr val="F9F871"/>
    <a:srgbClr val="3AAA91"/>
    <a:srgbClr val="5EC18D"/>
    <a:srgbClr val="1A191E"/>
    <a:srgbClr val="BFE979"/>
    <a:srgbClr val="CFA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3CB44-2A6E-4EEB-98AC-1ACDDBDF2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1BABE2-CB25-479F-B82C-BC5419094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6DC8F1-82C5-4D3A-BF90-751BAD45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3B2B-E7DB-4B80-A877-3478AF5339A3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BD8AFB-CC35-43DD-AA82-112CAB7A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E58A7A-3B6B-4A13-898F-63A47A5C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E11B-873D-470B-84FD-E0F761A56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57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6EF33-20F7-4F20-9120-AADA1A6B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F01A13-DEC9-4C31-A190-422D2B9A7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449CAF-18B2-4077-8F4C-0679A0C2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3B2B-E7DB-4B80-A877-3478AF5339A3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55742-5F68-49A2-BF67-20A446AC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CA9244-2950-461A-936D-1CC2FC8C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E11B-873D-470B-84FD-E0F761A56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59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FD42AE-273F-4F0F-A688-5FEEA8672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8B98D8-AC16-4915-9A25-79DF0105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9DAD4-71EC-4AFF-9FD7-5AAB6DA6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3B2B-E7DB-4B80-A877-3478AF5339A3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003D78-2E69-46F7-BA2B-CF508603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94EF8-217C-4EA9-8440-47314BEA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E11B-873D-470B-84FD-E0F761A56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5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BE621-048C-4143-B1DB-D060BEDE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81C06-A518-49AE-BEEA-12ADFA3A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C2E187-FF1C-4B1C-A006-C795AE2F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3B2B-E7DB-4B80-A877-3478AF5339A3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790B5-6231-4AA9-9C16-B0690E3F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A51DB-32F5-41E8-9CFF-D1957DFB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E11B-873D-470B-84FD-E0F761A56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E79EB-EFDF-4AEA-A1A9-9FF81812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A41670-7142-4BB2-8F5D-2015B7F5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3A080-B912-4C0A-BDB1-C2435579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3B2B-E7DB-4B80-A877-3478AF5339A3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1D3ED-3BB2-44B0-A125-4B687DAF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F1D865-6EFB-4499-AE45-3BD58B80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E11B-873D-470B-84FD-E0F761A56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8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5D0B4-1BAC-4057-A3B5-BB49B34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F429C-F245-415B-A799-C4D691BBC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B78B0A-1B2A-4614-AB84-F67549B55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AEBBC-C980-4198-A2CF-9AE177F8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3B2B-E7DB-4B80-A877-3478AF5339A3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3528EC-1619-47CD-80AB-430B5D56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589B3-33A5-4BED-9243-3967DECD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E11B-873D-470B-84FD-E0F761A56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26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A5B59-FA3E-4BBB-9AC3-675CCC6B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258D7-A5FB-4D9D-938C-A53F65D34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FFBB12-AE47-4278-8D71-DA532931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4A8829-B27F-49BF-8F56-ED759F6ED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501185-693B-42B4-B6C3-C74A3AAF5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386F26-F2DE-4239-B6C6-48B36DB5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3B2B-E7DB-4B80-A877-3478AF5339A3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315338-AF8E-43B3-920E-5837DB75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4A7CFA-EEE1-4BBC-AD7D-98E1051A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E11B-873D-470B-84FD-E0F761A56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86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A17C0-B74F-409B-A6D3-CFFEE645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E288DE-E1A5-4B89-AE93-809B047D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3B2B-E7DB-4B80-A877-3478AF5339A3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315E77-1599-4F36-9D49-D7E0358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E0DDB8-B424-462A-9378-EAAF0AEF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E11B-873D-470B-84FD-E0F761A56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25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F24AB4-E3AF-41EB-BEBE-D37C0383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3B2B-E7DB-4B80-A877-3478AF5339A3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716871-C41A-49E9-BB4E-4B4E270D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0B0D78-5E51-486C-9623-9BF85B85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E11B-873D-470B-84FD-E0F761A56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44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13CF4-AE05-472B-80E8-E159A974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E6B22-A9F8-4320-9DD9-8275C614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894BF4-C425-463D-83CB-D08DCFC69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4B99DA-2903-478B-9896-F43DA184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3B2B-E7DB-4B80-A877-3478AF5339A3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10CAC1-A071-422E-B8C5-69BAC55E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F242A2-4BFB-41DF-B796-BB5E898D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E11B-873D-470B-84FD-E0F761A56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402D5-D588-4997-95D1-5873F612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0109A4-6955-4E49-A559-8453B1DBE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DE1F3E-EC9D-43C2-8010-3403FF46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53BD85-98CC-4CB8-ACD1-B2D26E60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3B2B-E7DB-4B80-A877-3478AF5339A3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29857A-B950-45CF-9AAC-AD28DC63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29E7DD-F207-49A5-863B-43F7D3D5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E11B-873D-470B-84FD-E0F761A56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8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C81990-CA17-4C28-8A42-3A3012F8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16D8CA-4C27-4AFB-9951-A64279A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E522CF-041C-499A-B01C-315A1E365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03B2B-E7DB-4B80-A877-3478AF5339A3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9891C-A782-4B8D-AA90-14B838D4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643DBB-48B7-4871-9982-2EB156B34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E11B-873D-470B-84FD-E0F761A56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4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Diagonais Arredondados 14">
            <a:extLst>
              <a:ext uri="{FF2B5EF4-FFF2-40B4-BE49-F238E27FC236}">
                <a16:creationId xmlns:a16="http://schemas.microsoft.com/office/drawing/2014/main" id="{096C6FFF-F91B-45DD-A063-334F9F2848DD}"/>
              </a:ext>
            </a:extLst>
          </p:cNvPr>
          <p:cNvSpPr/>
          <p:nvPr/>
        </p:nvSpPr>
        <p:spPr>
          <a:xfrm>
            <a:off x="358536" y="4622799"/>
            <a:ext cx="5623163" cy="1838901"/>
          </a:xfrm>
          <a:prstGeom prst="round2DiagRect">
            <a:avLst/>
          </a:prstGeom>
          <a:gradFill flip="none" rotWithShape="1">
            <a:gsLst>
              <a:gs pos="0">
                <a:srgbClr val="3AAA91"/>
              </a:gs>
              <a:gs pos="23000">
                <a:srgbClr val="1A191E">
                  <a:lumMod val="100000"/>
                </a:srgbClr>
              </a:gs>
            </a:gsLst>
            <a:lin ang="13500000" scaled="1"/>
            <a:tileRect/>
          </a:gra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schemeClr val="bg1">
                <a:alpha val="40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D633AA54-AB74-4252-933B-90C2D899C66E}"/>
              </a:ext>
            </a:extLst>
          </p:cNvPr>
          <p:cNvSpPr/>
          <p:nvPr/>
        </p:nvSpPr>
        <p:spPr>
          <a:xfrm>
            <a:off x="333654" y="843692"/>
            <a:ext cx="1584000" cy="576000"/>
          </a:xfrm>
          <a:prstGeom prst="round2DiagRect">
            <a:avLst/>
          </a:prstGeom>
          <a:gradFill flip="none" rotWithShape="1">
            <a:gsLst>
              <a:gs pos="0">
                <a:srgbClr val="F9F871"/>
              </a:gs>
              <a:gs pos="40000">
                <a:srgbClr val="1A191E">
                  <a:lumMod val="100000"/>
                </a:srgbClr>
              </a:gs>
            </a:gsLst>
            <a:lin ang="13500000" scaled="1"/>
            <a:tileRect/>
          </a:gra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schemeClr val="bg1">
                <a:alpha val="40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ABDA82D5-C3C5-4341-957A-87B7A00C2558}"/>
              </a:ext>
            </a:extLst>
          </p:cNvPr>
          <p:cNvSpPr/>
          <p:nvPr/>
        </p:nvSpPr>
        <p:spPr>
          <a:xfrm>
            <a:off x="2279674" y="843692"/>
            <a:ext cx="1584000" cy="576000"/>
          </a:xfrm>
          <a:prstGeom prst="round2DiagRect">
            <a:avLst/>
          </a:prstGeom>
          <a:gradFill flip="none" rotWithShape="1">
            <a:gsLst>
              <a:gs pos="0">
                <a:srgbClr val="BFE979"/>
              </a:gs>
              <a:gs pos="40000">
                <a:srgbClr val="1A191E">
                  <a:lumMod val="100000"/>
                </a:srgbClr>
              </a:gs>
            </a:gsLst>
            <a:lin ang="13500000" scaled="1"/>
            <a:tileRect/>
          </a:gra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schemeClr val="bg1">
                <a:alpha val="40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90C5A7A4-0175-468F-A5AF-3E9F67343447}"/>
              </a:ext>
            </a:extLst>
          </p:cNvPr>
          <p:cNvSpPr/>
          <p:nvPr/>
        </p:nvSpPr>
        <p:spPr>
          <a:xfrm>
            <a:off x="4225694" y="843692"/>
            <a:ext cx="1584000" cy="576000"/>
          </a:xfrm>
          <a:prstGeom prst="round2DiagRect">
            <a:avLst/>
          </a:prstGeom>
          <a:gradFill flip="none" rotWithShape="1">
            <a:gsLst>
              <a:gs pos="0">
                <a:srgbClr val="5EC18D"/>
              </a:gs>
              <a:gs pos="40000">
                <a:srgbClr val="1A191E">
                  <a:lumMod val="100000"/>
                </a:srgbClr>
              </a:gs>
            </a:gsLst>
            <a:lin ang="13500000" scaled="1"/>
            <a:tileRect/>
          </a:gra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schemeClr val="bg1">
                <a:alpha val="40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Diagonais Arredondados 10">
            <a:extLst>
              <a:ext uri="{FF2B5EF4-FFF2-40B4-BE49-F238E27FC236}">
                <a16:creationId xmlns:a16="http://schemas.microsoft.com/office/drawing/2014/main" id="{42794E20-7A00-4E4C-8DDE-0B2AF89F41C8}"/>
              </a:ext>
            </a:extLst>
          </p:cNvPr>
          <p:cNvSpPr/>
          <p:nvPr/>
        </p:nvSpPr>
        <p:spPr>
          <a:xfrm>
            <a:off x="6171714" y="843692"/>
            <a:ext cx="1584000" cy="576000"/>
          </a:xfrm>
          <a:prstGeom prst="round2DiagRect">
            <a:avLst/>
          </a:prstGeom>
          <a:gradFill flip="none" rotWithShape="1">
            <a:gsLst>
              <a:gs pos="0">
                <a:srgbClr val="3AAA91"/>
              </a:gs>
              <a:gs pos="40000">
                <a:srgbClr val="1A191E">
                  <a:lumMod val="100000"/>
                </a:srgbClr>
              </a:gs>
            </a:gsLst>
            <a:lin ang="13500000" scaled="1"/>
            <a:tileRect/>
          </a:gra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schemeClr val="bg1">
                <a:alpha val="40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Diagonais Arredondados 11">
            <a:extLst>
              <a:ext uri="{FF2B5EF4-FFF2-40B4-BE49-F238E27FC236}">
                <a16:creationId xmlns:a16="http://schemas.microsoft.com/office/drawing/2014/main" id="{3795D551-6EDF-4893-BE37-918D061103F0}"/>
              </a:ext>
            </a:extLst>
          </p:cNvPr>
          <p:cNvSpPr/>
          <p:nvPr/>
        </p:nvSpPr>
        <p:spPr>
          <a:xfrm>
            <a:off x="8117734" y="843692"/>
            <a:ext cx="1584000" cy="576000"/>
          </a:xfrm>
          <a:prstGeom prst="round2DiagRect">
            <a:avLst/>
          </a:prstGeom>
          <a:solidFill>
            <a:srgbClr val="1A191E"/>
          </a:soli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schemeClr val="bg1">
                <a:alpha val="40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Diagonais Arredondados 12">
            <a:extLst>
              <a:ext uri="{FF2B5EF4-FFF2-40B4-BE49-F238E27FC236}">
                <a16:creationId xmlns:a16="http://schemas.microsoft.com/office/drawing/2014/main" id="{9E0175C6-D157-4397-8C70-2D5BAFA8D081}"/>
              </a:ext>
            </a:extLst>
          </p:cNvPr>
          <p:cNvSpPr/>
          <p:nvPr/>
        </p:nvSpPr>
        <p:spPr>
          <a:xfrm>
            <a:off x="10063756" y="843692"/>
            <a:ext cx="1584000" cy="576000"/>
          </a:xfrm>
          <a:prstGeom prst="round2DiagRect">
            <a:avLst/>
          </a:prstGeom>
          <a:solidFill>
            <a:srgbClr val="1A191E"/>
          </a:soli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schemeClr val="bg1">
                <a:alpha val="40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Diagonais Arredondados 13">
            <a:extLst>
              <a:ext uri="{FF2B5EF4-FFF2-40B4-BE49-F238E27FC236}">
                <a16:creationId xmlns:a16="http://schemas.microsoft.com/office/drawing/2014/main" id="{B1B86300-9BC2-4406-94B8-DD32F6747CCD}"/>
              </a:ext>
            </a:extLst>
          </p:cNvPr>
          <p:cNvSpPr/>
          <p:nvPr/>
        </p:nvSpPr>
        <p:spPr>
          <a:xfrm>
            <a:off x="6210303" y="4622799"/>
            <a:ext cx="5623162" cy="1838901"/>
          </a:xfrm>
          <a:prstGeom prst="round2Diag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F9F871"/>
              </a:gs>
              <a:gs pos="23000">
                <a:srgbClr val="1A191E">
                  <a:lumMod val="100000"/>
                </a:srgbClr>
              </a:gs>
            </a:gsLst>
            <a:lin ang="13500000" scaled="1"/>
            <a:tileRect/>
          </a:gra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schemeClr val="bg1">
                <a:alpha val="40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Diagonais Arredondados 15">
            <a:extLst>
              <a:ext uri="{FF2B5EF4-FFF2-40B4-BE49-F238E27FC236}">
                <a16:creationId xmlns:a16="http://schemas.microsoft.com/office/drawing/2014/main" id="{14965D45-0146-419F-9A5A-1B4EE21528EF}"/>
              </a:ext>
            </a:extLst>
          </p:cNvPr>
          <p:cNvSpPr/>
          <p:nvPr/>
        </p:nvSpPr>
        <p:spPr>
          <a:xfrm>
            <a:off x="358537" y="1565364"/>
            <a:ext cx="11474926" cy="2854236"/>
          </a:xfrm>
          <a:prstGeom prst="round2DiagRect">
            <a:avLst/>
          </a:prstGeom>
          <a:gradFill>
            <a:gsLst>
              <a:gs pos="0">
                <a:srgbClr val="29928E"/>
              </a:gs>
              <a:gs pos="16000">
                <a:srgbClr val="1A191E">
                  <a:lumMod val="100000"/>
                </a:srgbClr>
              </a:gs>
            </a:gsLst>
            <a:lin ang="14400000" scaled="0"/>
          </a:gra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schemeClr val="bg1">
                <a:alpha val="40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A0E561-A101-4221-B152-D5B9F4E1B9A3}"/>
              </a:ext>
            </a:extLst>
          </p:cNvPr>
          <p:cNvSpPr txBox="1"/>
          <p:nvPr/>
        </p:nvSpPr>
        <p:spPr>
          <a:xfrm>
            <a:off x="358536" y="6538171"/>
            <a:ext cx="11474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https://github.com/moniquepd/							            https://www.linkedin.com/in/moniquepd/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5979955-5100-4EE0-8907-FCEB9F97E0AC}"/>
              </a:ext>
            </a:extLst>
          </p:cNvPr>
          <p:cNvSpPr txBox="1"/>
          <p:nvPr/>
        </p:nvSpPr>
        <p:spPr>
          <a:xfrm>
            <a:off x="244236" y="127649"/>
            <a:ext cx="11474925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9F871"/>
                </a:solidFill>
                <a:latin typeface="Aileron Bold" panose="00000800000000000000" pitchFamily="2" charset="0"/>
              </a:rPr>
              <a:t>DASHBOARD DE PRODUÇÃO</a:t>
            </a:r>
          </a:p>
        </p:txBody>
      </p:sp>
    </p:spTree>
    <p:extLst>
      <p:ext uri="{BB962C8B-B14F-4D97-AF65-F5344CB8AC3E}">
        <p14:creationId xmlns:p14="http://schemas.microsoft.com/office/powerpoint/2010/main" val="195228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FF811-732E-499E-B38E-6A6856FF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D66FEB2-5D25-4B1A-83A5-C1BC2EF13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6125"/>
            <a:ext cx="7775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8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Aileron Bold</vt:lpstr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Monique</dc:creator>
  <cp:lastModifiedBy>Monique</cp:lastModifiedBy>
  <cp:revision>6</cp:revision>
  <dcterms:created xsi:type="dcterms:W3CDTF">2022-05-26T14:32:59Z</dcterms:created>
  <dcterms:modified xsi:type="dcterms:W3CDTF">2022-05-26T15:50:44Z</dcterms:modified>
</cp:coreProperties>
</file>