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6CD"/>
    <a:srgbClr val="EE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62"/>
  </p:normalViewPr>
  <p:slideViewPr>
    <p:cSldViewPr snapToGrid="0" snapToObjects="1">
      <p:cViewPr>
        <p:scale>
          <a:sx n="120" d="100"/>
          <a:sy n="120" d="100"/>
        </p:scale>
        <p:origin x="86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B24792-405B-444B-8322-0237FD8F2388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113C920-DDFF-474F-B60B-65CA7F59758B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Select</a:t>
          </a:r>
          <a:r>
            <a:rPr lang="en-US" sz="2000" baseline="0" dirty="0" smtClean="0"/>
            <a:t> Attendance</a:t>
          </a:r>
          <a:endParaRPr lang="en-US" sz="2000" dirty="0"/>
        </a:p>
      </dgm:t>
    </dgm:pt>
    <dgm:pt modelId="{6EB2530D-0F64-6949-9D6E-47AA9D2B09B8}" type="parTrans" cxnId="{4EC5B4FE-90C0-8345-A0EF-FD4C09C599FA}">
      <dgm:prSet/>
      <dgm:spPr/>
      <dgm:t>
        <a:bodyPr/>
        <a:lstStyle/>
        <a:p>
          <a:endParaRPr lang="en-US"/>
        </a:p>
      </dgm:t>
    </dgm:pt>
    <dgm:pt modelId="{16ACA30B-16DF-FC4E-9A3A-6407756FC990}" type="sibTrans" cxnId="{4EC5B4FE-90C0-8345-A0EF-FD4C09C599FA}">
      <dgm:prSet/>
      <dgm:spPr/>
      <dgm:t>
        <a:bodyPr/>
        <a:lstStyle/>
        <a:p>
          <a:endParaRPr lang="en-US"/>
        </a:p>
      </dgm:t>
    </dgm:pt>
    <dgm:pt modelId="{B8FA767C-E62F-7840-B7F2-768E2DA6CCF7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Confirm Picture</a:t>
          </a:r>
          <a:endParaRPr lang="en-US" sz="2000" dirty="0"/>
        </a:p>
      </dgm:t>
    </dgm:pt>
    <dgm:pt modelId="{9E754B77-048D-AD49-BF11-948145C138B5}" type="parTrans" cxnId="{D7FF0149-8FD2-6142-AB8F-6BCC376AC24A}">
      <dgm:prSet/>
      <dgm:spPr/>
      <dgm:t>
        <a:bodyPr/>
        <a:lstStyle/>
        <a:p>
          <a:endParaRPr lang="en-US"/>
        </a:p>
      </dgm:t>
    </dgm:pt>
    <dgm:pt modelId="{3739EBF8-84C8-CE4A-9C6B-3018D420C02E}" type="sibTrans" cxnId="{D7FF0149-8FD2-6142-AB8F-6BCC376AC24A}">
      <dgm:prSet/>
      <dgm:spPr/>
      <dgm:t>
        <a:bodyPr/>
        <a:lstStyle/>
        <a:p>
          <a:endParaRPr lang="en-US"/>
        </a:p>
      </dgm:t>
    </dgm:pt>
    <dgm:pt modelId="{2B66618C-C00D-204A-B0E8-DEA9FB2B8DD5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Click Submit</a:t>
          </a:r>
          <a:endParaRPr lang="en-US" sz="2000" dirty="0"/>
        </a:p>
      </dgm:t>
    </dgm:pt>
    <dgm:pt modelId="{69AD2DD4-7D42-EB41-81E6-530CBAB39A24}" type="parTrans" cxnId="{B81E17C6-92EB-FA49-9190-EE0EB3009438}">
      <dgm:prSet/>
      <dgm:spPr/>
      <dgm:t>
        <a:bodyPr/>
        <a:lstStyle/>
        <a:p>
          <a:endParaRPr lang="en-US"/>
        </a:p>
      </dgm:t>
    </dgm:pt>
    <dgm:pt modelId="{06D4801F-1987-B44B-BEF6-E5AF2416460C}" type="sibTrans" cxnId="{B81E17C6-92EB-FA49-9190-EE0EB3009438}">
      <dgm:prSet/>
      <dgm:spPr/>
      <dgm:t>
        <a:bodyPr/>
        <a:lstStyle/>
        <a:p>
          <a:endParaRPr lang="en-US"/>
        </a:p>
      </dgm:t>
    </dgm:pt>
    <dgm:pt modelId="{C5500B99-493D-E743-989F-42B12DFE2B07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Tack a Picture</a:t>
          </a:r>
          <a:endParaRPr lang="en-US" sz="2000" dirty="0"/>
        </a:p>
      </dgm:t>
    </dgm:pt>
    <dgm:pt modelId="{F449AB63-35EE-0445-BDC0-F59D174D1D76}" type="parTrans" cxnId="{CE103931-7B7E-0D46-A710-2B712B9A8BFB}">
      <dgm:prSet/>
      <dgm:spPr/>
      <dgm:t>
        <a:bodyPr/>
        <a:lstStyle/>
        <a:p>
          <a:endParaRPr lang="en-US"/>
        </a:p>
      </dgm:t>
    </dgm:pt>
    <dgm:pt modelId="{B053181F-4D0E-2B46-87B5-79076C309FC7}" type="sibTrans" cxnId="{CE103931-7B7E-0D46-A710-2B712B9A8BFB}">
      <dgm:prSet/>
      <dgm:spPr/>
      <dgm:t>
        <a:bodyPr/>
        <a:lstStyle/>
        <a:p>
          <a:endParaRPr lang="en-US"/>
        </a:p>
      </dgm:t>
    </dgm:pt>
    <dgm:pt modelId="{46616D3E-071A-3145-9200-D53CF4B749A0}" type="pres">
      <dgm:prSet presAssocID="{61B24792-405B-444B-8322-0237FD8F2388}" presName="Name0" presStyleCnt="0">
        <dgm:presLayoutVars>
          <dgm:dir/>
          <dgm:animLvl val="lvl"/>
          <dgm:resizeHandles val="exact"/>
        </dgm:presLayoutVars>
      </dgm:prSet>
      <dgm:spPr/>
    </dgm:pt>
    <dgm:pt modelId="{D864BF10-9331-9141-98DC-9C65268650F1}" type="pres">
      <dgm:prSet presAssocID="{1113C920-DDFF-474F-B60B-65CA7F59758B}" presName="parTxOnly" presStyleLbl="node1" presStyleIdx="0" presStyleCnt="4" custScaleX="21681" custScaleY="42736" custLinFactX="-10734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D9A8E90B-ED1E-5C44-BC66-BDBAF52AE225}" type="pres">
      <dgm:prSet presAssocID="{16ACA30B-16DF-FC4E-9A3A-6407756FC990}" presName="parTxOnlySpace" presStyleCnt="0"/>
      <dgm:spPr/>
    </dgm:pt>
    <dgm:pt modelId="{41ABAB66-6F79-2A4B-8AD0-F5BA70D4F756}" type="pres">
      <dgm:prSet presAssocID="{C5500B99-493D-E743-989F-42B12DFE2B07}" presName="parTxOnly" presStyleLbl="node1" presStyleIdx="1" presStyleCnt="4" custScaleX="20871" custScaleY="42736" custLinFactNeighborX="-79961">
        <dgm:presLayoutVars>
          <dgm:chMax val="0"/>
          <dgm:chPref val="0"/>
          <dgm:bulletEnabled val="1"/>
        </dgm:presLayoutVars>
      </dgm:prSet>
      <dgm:spPr/>
    </dgm:pt>
    <dgm:pt modelId="{3B0459E2-3026-934A-ADEC-7E665AF5E254}" type="pres">
      <dgm:prSet presAssocID="{B053181F-4D0E-2B46-87B5-79076C309FC7}" presName="parTxOnlySpace" presStyleCnt="0"/>
      <dgm:spPr/>
    </dgm:pt>
    <dgm:pt modelId="{353C9917-67F9-BB4D-8291-9E2AB35819B1}" type="pres">
      <dgm:prSet presAssocID="{B8FA767C-E62F-7840-B7F2-768E2DA6CCF7}" presName="parTxOnly" presStyleLbl="node1" presStyleIdx="2" presStyleCnt="4" custScaleX="20302" custScaleY="41158" custLinFactNeighborX="61797" custLinFactNeighborY="-13">
        <dgm:presLayoutVars>
          <dgm:chMax val="0"/>
          <dgm:chPref val="0"/>
          <dgm:bulletEnabled val="1"/>
        </dgm:presLayoutVars>
      </dgm:prSet>
      <dgm:spPr/>
    </dgm:pt>
    <dgm:pt modelId="{6122461C-4715-D74E-B79C-E909A609BB22}" type="pres">
      <dgm:prSet presAssocID="{3739EBF8-84C8-CE4A-9C6B-3018D420C02E}" presName="parTxOnlySpace" presStyleCnt="0"/>
      <dgm:spPr/>
    </dgm:pt>
    <dgm:pt modelId="{9DC1DBCE-6ACC-3F4E-9A91-16E1ECE561F3}" type="pres">
      <dgm:prSet presAssocID="{2B66618C-C00D-204A-B0E8-DEA9FB2B8DD5}" presName="parTxOnly" presStyleLbl="node1" presStyleIdx="3" presStyleCnt="4" custScaleX="20649" custScaleY="42736" custLinFactX="1045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26A47B30-8727-D745-83AC-E40E07E3FB52}" type="presOf" srcId="{1113C920-DDFF-474F-B60B-65CA7F59758B}" destId="{D864BF10-9331-9141-98DC-9C65268650F1}" srcOrd="0" destOrd="0" presId="urn:microsoft.com/office/officeart/2005/8/layout/chevron1"/>
    <dgm:cxn modelId="{129BBD4C-7E5F-184A-A4C3-0362EF2385D8}" type="presOf" srcId="{61B24792-405B-444B-8322-0237FD8F2388}" destId="{46616D3E-071A-3145-9200-D53CF4B749A0}" srcOrd="0" destOrd="0" presId="urn:microsoft.com/office/officeart/2005/8/layout/chevron1"/>
    <dgm:cxn modelId="{0DEA17D9-629E-F048-BB23-FFC3F2CF1240}" type="presOf" srcId="{C5500B99-493D-E743-989F-42B12DFE2B07}" destId="{41ABAB66-6F79-2A4B-8AD0-F5BA70D4F756}" srcOrd="0" destOrd="0" presId="urn:microsoft.com/office/officeart/2005/8/layout/chevron1"/>
    <dgm:cxn modelId="{0DB9B9A7-F2A2-A34D-9492-8EACA88CB034}" type="presOf" srcId="{B8FA767C-E62F-7840-B7F2-768E2DA6CCF7}" destId="{353C9917-67F9-BB4D-8291-9E2AB35819B1}" srcOrd="0" destOrd="0" presId="urn:microsoft.com/office/officeart/2005/8/layout/chevron1"/>
    <dgm:cxn modelId="{4EC5B4FE-90C0-8345-A0EF-FD4C09C599FA}" srcId="{61B24792-405B-444B-8322-0237FD8F2388}" destId="{1113C920-DDFF-474F-B60B-65CA7F59758B}" srcOrd="0" destOrd="0" parTransId="{6EB2530D-0F64-6949-9D6E-47AA9D2B09B8}" sibTransId="{16ACA30B-16DF-FC4E-9A3A-6407756FC990}"/>
    <dgm:cxn modelId="{9F50C720-B26F-3A41-83A4-9FFBC67C93FA}" type="presOf" srcId="{2B66618C-C00D-204A-B0E8-DEA9FB2B8DD5}" destId="{9DC1DBCE-6ACC-3F4E-9A91-16E1ECE561F3}" srcOrd="0" destOrd="0" presId="urn:microsoft.com/office/officeart/2005/8/layout/chevron1"/>
    <dgm:cxn modelId="{D7FF0149-8FD2-6142-AB8F-6BCC376AC24A}" srcId="{61B24792-405B-444B-8322-0237FD8F2388}" destId="{B8FA767C-E62F-7840-B7F2-768E2DA6CCF7}" srcOrd="2" destOrd="0" parTransId="{9E754B77-048D-AD49-BF11-948145C138B5}" sibTransId="{3739EBF8-84C8-CE4A-9C6B-3018D420C02E}"/>
    <dgm:cxn modelId="{B81E17C6-92EB-FA49-9190-EE0EB3009438}" srcId="{61B24792-405B-444B-8322-0237FD8F2388}" destId="{2B66618C-C00D-204A-B0E8-DEA9FB2B8DD5}" srcOrd="3" destOrd="0" parTransId="{69AD2DD4-7D42-EB41-81E6-530CBAB39A24}" sibTransId="{06D4801F-1987-B44B-BEF6-E5AF2416460C}"/>
    <dgm:cxn modelId="{CE103931-7B7E-0D46-A710-2B712B9A8BFB}" srcId="{61B24792-405B-444B-8322-0237FD8F2388}" destId="{C5500B99-493D-E743-989F-42B12DFE2B07}" srcOrd="1" destOrd="0" parTransId="{F449AB63-35EE-0445-BDC0-F59D174D1D76}" sibTransId="{B053181F-4D0E-2B46-87B5-79076C309FC7}"/>
    <dgm:cxn modelId="{7670C1E8-6607-884E-AFD1-96C53C4DAB97}" type="presParOf" srcId="{46616D3E-071A-3145-9200-D53CF4B749A0}" destId="{D864BF10-9331-9141-98DC-9C65268650F1}" srcOrd="0" destOrd="0" presId="urn:microsoft.com/office/officeart/2005/8/layout/chevron1"/>
    <dgm:cxn modelId="{434F7887-BD12-D14F-B47D-53253641B0D2}" type="presParOf" srcId="{46616D3E-071A-3145-9200-D53CF4B749A0}" destId="{D9A8E90B-ED1E-5C44-BC66-BDBAF52AE225}" srcOrd="1" destOrd="0" presId="urn:microsoft.com/office/officeart/2005/8/layout/chevron1"/>
    <dgm:cxn modelId="{63E548C9-771B-9144-BBED-151780DA5642}" type="presParOf" srcId="{46616D3E-071A-3145-9200-D53CF4B749A0}" destId="{41ABAB66-6F79-2A4B-8AD0-F5BA70D4F756}" srcOrd="2" destOrd="0" presId="urn:microsoft.com/office/officeart/2005/8/layout/chevron1"/>
    <dgm:cxn modelId="{C2FA66A5-6F58-044A-99B0-6CFBDC623BA0}" type="presParOf" srcId="{46616D3E-071A-3145-9200-D53CF4B749A0}" destId="{3B0459E2-3026-934A-ADEC-7E665AF5E254}" srcOrd="3" destOrd="0" presId="urn:microsoft.com/office/officeart/2005/8/layout/chevron1"/>
    <dgm:cxn modelId="{0F817A04-9BBC-D146-83A3-D382939D1E93}" type="presParOf" srcId="{46616D3E-071A-3145-9200-D53CF4B749A0}" destId="{353C9917-67F9-BB4D-8291-9E2AB35819B1}" srcOrd="4" destOrd="0" presId="urn:microsoft.com/office/officeart/2005/8/layout/chevron1"/>
    <dgm:cxn modelId="{D7560A3F-1153-9E44-A122-7707A531058C}" type="presParOf" srcId="{46616D3E-071A-3145-9200-D53CF4B749A0}" destId="{6122461C-4715-D74E-B79C-E909A609BB22}" srcOrd="5" destOrd="0" presId="urn:microsoft.com/office/officeart/2005/8/layout/chevron1"/>
    <dgm:cxn modelId="{E6EFD606-9B03-4641-BFC6-719477A92AF9}" type="presParOf" srcId="{46616D3E-071A-3145-9200-D53CF4B749A0}" destId="{9DC1DBCE-6ACC-3F4E-9A91-16E1ECE561F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24792-405B-444B-8322-0237FD8F2388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113C920-DDFF-474F-B60B-65CA7F59758B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Select</a:t>
          </a:r>
          <a:r>
            <a:rPr lang="en-US" sz="2000" baseline="0" dirty="0" smtClean="0"/>
            <a:t> </a:t>
          </a:r>
          <a:r>
            <a:rPr lang="en-US" sz="2000" dirty="0" smtClean="0"/>
            <a:t>Merchandising</a:t>
          </a:r>
          <a:endParaRPr lang="en-US" sz="2000" dirty="0"/>
        </a:p>
      </dgm:t>
    </dgm:pt>
    <dgm:pt modelId="{6EB2530D-0F64-6949-9D6E-47AA9D2B09B8}" type="parTrans" cxnId="{4EC5B4FE-90C0-8345-A0EF-FD4C09C599FA}">
      <dgm:prSet/>
      <dgm:spPr/>
      <dgm:t>
        <a:bodyPr/>
        <a:lstStyle/>
        <a:p>
          <a:endParaRPr lang="en-US"/>
        </a:p>
      </dgm:t>
    </dgm:pt>
    <dgm:pt modelId="{16ACA30B-16DF-FC4E-9A3A-6407756FC990}" type="sibTrans" cxnId="{4EC5B4FE-90C0-8345-A0EF-FD4C09C599FA}">
      <dgm:prSet/>
      <dgm:spPr/>
      <dgm:t>
        <a:bodyPr/>
        <a:lstStyle/>
        <a:p>
          <a:endParaRPr lang="en-US"/>
        </a:p>
      </dgm:t>
    </dgm:pt>
    <dgm:pt modelId="{B8FA767C-E62F-7840-B7F2-768E2DA6CCF7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Confirm Picture</a:t>
          </a:r>
          <a:endParaRPr lang="en-US" sz="2000" dirty="0"/>
        </a:p>
      </dgm:t>
    </dgm:pt>
    <dgm:pt modelId="{9E754B77-048D-AD49-BF11-948145C138B5}" type="parTrans" cxnId="{D7FF0149-8FD2-6142-AB8F-6BCC376AC24A}">
      <dgm:prSet/>
      <dgm:spPr/>
      <dgm:t>
        <a:bodyPr/>
        <a:lstStyle/>
        <a:p>
          <a:endParaRPr lang="en-US"/>
        </a:p>
      </dgm:t>
    </dgm:pt>
    <dgm:pt modelId="{3739EBF8-84C8-CE4A-9C6B-3018D420C02E}" type="sibTrans" cxnId="{D7FF0149-8FD2-6142-AB8F-6BCC376AC24A}">
      <dgm:prSet/>
      <dgm:spPr/>
      <dgm:t>
        <a:bodyPr/>
        <a:lstStyle/>
        <a:p>
          <a:endParaRPr lang="en-US"/>
        </a:p>
      </dgm:t>
    </dgm:pt>
    <dgm:pt modelId="{2B66618C-C00D-204A-B0E8-DEA9FB2B8DD5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Click Submit</a:t>
          </a:r>
          <a:endParaRPr lang="en-US" sz="2000" dirty="0"/>
        </a:p>
      </dgm:t>
    </dgm:pt>
    <dgm:pt modelId="{69AD2DD4-7D42-EB41-81E6-530CBAB39A24}" type="parTrans" cxnId="{B81E17C6-92EB-FA49-9190-EE0EB3009438}">
      <dgm:prSet/>
      <dgm:spPr/>
      <dgm:t>
        <a:bodyPr/>
        <a:lstStyle/>
        <a:p>
          <a:endParaRPr lang="en-US"/>
        </a:p>
      </dgm:t>
    </dgm:pt>
    <dgm:pt modelId="{06D4801F-1987-B44B-BEF6-E5AF2416460C}" type="sibTrans" cxnId="{B81E17C6-92EB-FA49-9190-EE0EB3009438}">
      <dgm:prSet/>
      <dgm:spPr/>
      <dgm:t>
        <a:bodyPr/>
        <a:lstStyle/>
        <a:p>
          <a:endParaRPr lang="en-US"/>
        </a:p>
      </dgm:t>
    </dgm:pt>
    <dgm:pt modelId="{C5500B99-493D-E743-989F-42B12DFE2B07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Tack a Picture</a:t>
          </a:r>
          <a:endParaRPr lang="en-US" sz="2000" dirty="0"/>
        </a:p>
      </dgm:t>
    </dgm:pt>
    <dgm:pt modelId="{F449AB63-35EE-0445-BDC0-F59D174D1D76}" type="parTrans" cxnId="{CE103931-7B7E-0D46-A710-2B712B9A8BFB}">
      <dgm:prSet/>
      <dgm:spPr/>
      <dgm:t>
        <a:bodyPr/>
        <a:lstStyle/>
        <a:p>
          <a:endParaRPr lang="en-US"/>
        </a:p>
      </dgm:t>
    </dgm:pt>
    <dgm:pt modelId="{B053181F-4D0E-2B46-87B5-79076C309FC7}" type="sibTrans" cxnId="{CE103931-7B7E-0D46-A710-2B712B9A8BFB}">
      <dgm:prSet/>
      <dgm:spPr/>
      <dgm:t>
        <a:bodyPr/>
        <a:lstStyle/>
        <a:p>
          <a:endParaRPr lang="en-US"/>
        </a:p>
      </dgm:t>
    </dgm:pt>
    <dgm:pt modelId="{46616D3E-071A-3145-9200-D53CF4B749A0}" type="pres">
      <dgm:prSet presAssocID="{61B24792-405B-444B-8322-0237FD8F2388}" presName="Name0" presStyleCnt="0">
        <dgm:presLayoutVars>
          <dgm:dir/>
          <dgm:animLvl val="lvl"/>
          <dgm:resizeHandles val="exact"/>
        </dgm:presLayoutVars>
      </dgm:prSet>
      <dgm:spPr/>
    </dgm:pt>
    <dgm:pt modelId="{D864BF10-9331-9141-98DC-9C65268650F1}" type="pres">
      <dgm:prSet presAssocID="{1113C920-DDFF-474F-B60B-65CA7F59758B}" presName="parTxOnly" presStyleLbl="node1" presStyleIdx="0" presStyleCnt="4" custScaleX="24615" custScaleY="42736" custLinFactX="-10734" custLinFactNeighborX="-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8E90B-ED1E-5C44-BC66-BDBAF52AE225}" type="pres">
      <dgm:prSet presAssocID="{16ACA30B-16DF-FC4E-9A3A-6407756FC990}" presName="parTxOnlySpace" presStyleCnt="0"/>
      <dgm:spPr/>
    </dgm:pt>
    <dgm:pt modelId="{41ABAB66-6F79-2A4B-8AD0-F5BA70D4F756}" type="pres">
      <dgm:prSet presAssocID="{C5500B99-493D-E743-989F-42B12DFE2B07}" presName="parTxOnly" presStyleLbl="node1" presStyleIdx="1" presStyleCnt="4" custScaleX="20871" custScaleY="42736" custLinFactNeighborX="-79961">
        <dgm:presLayoutVars>
          <dgm:chMax val="0"/>
          <dgm:chPref val="0"/>
          <dgm:bulletEnabled val="1"/>
        </dgm:presLayoutVars>
      </dgm:prSet>
      <dgm:spPr/>
    </dgm:pt>
    <dgm:pt modelId="{3B0459E2-3026-934A-ADEC-7E665AF5E254}" type="pres">
      <dgm:prSet presAssocID="{B053181F-4D0E-2B46-87B5-79076C309FC7}" presName="parTxOnlySpace" presStyleCnt="0"/>
      <dgm:spPr/>
    </dgm:pt>
    <dgm:pt modelId="{353C9917-67F9-BB4D-8291-9E2AB35819B1}" type="pres">
      <dgm:prSet presAssocID="{B8FA767C-E62F-7840-B7F2-768E2DA6CCF7}" presName="parTxOnly" presStyleLbl="node1" presStyleIdx="2" presStyleCnt="4" custScaleX="20302" custScaleY="41158" custLinFactNeighborX="61797" custLinFactNeighborY="-13">
        <dgm:presLayoutVars>
          <dgm:chMax val="0"/>
          <dgm:chPref val="0"/>
          <dgm:bulletEnabled val="1"/>
        </dgm:presLayoutVars>
      </dgm:prSet>
      <dgm:spPr/>
    </dgm:pt>
    <dgm:pt modelId="{6122461C-4715-D74E-B79C-E909A609BB22}" type="pres">
      <dgm:prSet presAssocID="{3739EBF8-84C8-CE4A-9C6B-3018D420C02E}" presName="parTxOnlySpace" presStyleCnt="0"/>
      <dgm:spPr/>
    </dgm:pt>
    <dgm:pt modelId="{9DC1DBCE-6ACC-3F4E-9A91-16E1ECE561F3}" type="pres">
      <dgm:prSet presAssocID="{2B66618C-C00D-204A-B0E8-DEA9FB2B8DD5}" presName="parTxOnly" presStyleLbl="node1" presStyleIdx="3" presStyleCnt="4" custScaleX="20649" custScaleY="42736" custLinFactX="1045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B81E17C6-92EB-FA49-9190-EE0EB3009438}" srcId="{61B24792-405B-444B-8322-0237FD8F2388}" destId="{2B66618C-C00D-204A-B0E8-DEA9FB2B8DD5}" srcOrd="3" destOrd="0" parTransId="{69AD2DD4-7D42-EB41-81E6-530CBAB39A24}" sibTransId="{06D4801F-1987-B44B-BEF6-E5AF2416460C}"/>
    <dgm:cxn modelId="{B05D7D2E-84E0-7E43-8BAF-D3E5B894DECE}" type="presOf" srcId="{B8FA767C-E62F-7840-B7F2-768E2DA6CCF7}" destId="{353C9917-67F9-BB4D-8291-9E2AB35819B1}" srcOrd="0" destOrd="0" presId="urn:microsoft.com/office/officeart/2005/8/layout/chevron1"/>
    <dgm:cxn modelId="{4EC5B4FE-90C0-8345-A0EF-FD4C09C599FA}" srcId="{61B24792-405B-444B-8322-0237FD8F2388}" destId="{1113C920-DDFF-474F-B60B-65CA7F59758B}" srcOrd="0" destOrd="0" parTransId="{6EB2530D-0F64-6949-9D6E-47AA9D2B09B8}" sibTransId="{16ACA30B-16DF-FC4E-9A3A-6407756FC990}"/>
    <dgm:cxn modelId="{B3D49B87-C677-6A40-BB5B-605AE9AFD41B}" type="presOf" srcId="{2B66618C-C00D-204A-B0E8-DEA9FB2B8DD5}" destId="{9DC1DBCE-6ACC-3F4E-9A91-16E1ECE561F3}" srcOrd="0" destOrd="0" presId="urn:microsoft.com/office/officeart/2005/8/layout/chevron1"/>
    <dgm:cxn modelId="{D7FF0149-8FD2-6142-AB8F-6BCC376AC24A}" srcId="{61B24792-405B-444B-8322-0237FD8F2388}" destId="{B8FA767C-E62F-7840-B7F2-768E2DA6CCF7}" srcOrd="2" destOrd="0" parTransId="{9E754B77-048D-AD49-BF11-948145C138B5}" sibTransId="{3739EBF8-84C8-CE4A-9C6B-3018D420C02E}"/>
    <dgm:cxn modelId="{CE32C15A-6C0C-C242-ADF9-8AD1F97DAA0D}" type="presOf" srcId="{61B24792-405B-444B-8322-0237FD8F2388}" destId="{46616D3E-071A-3145-9200-D53CF4B749A0}" srcOrd="0" destOrd="0" presId="urn:microsoft.com/office/officeart/2005/8/layout/chevron1"/>
    <dgm:cxn modelId="{4DEA3721-5C9C-1C40-A380-00FDD6E1EA3C}" type="presOf" srcId="{1113C920-DDFF-474F-B60B-65CA7F59758B}" destId="{D864BF10-9331-9141-98DC-9C65268650F1}" srcOrd="0" destOrd="0" presId="urn:microsoft.com/office/officeart/2005/8/layout/chevron1"/>
    <dgm:cxn modelId="{CE103931-7B7E-0D46-A710-2B712B9A8BFB}" srcId="{61B24792-405B-444B-8322-0237FD8F2388}" destId="{C5500B99-493D-E743-989F-42B12DFE2B07}" srcOrd="1" destOrd="0" parTransId="{F449AB63-35EE-0445-BDC0-F59D174D1D76}" sibTransId="{B053181F-4D0E-2B46-87B5-79076C309FC7}"/>
    <dgm:cxn modelId="{23871118-93FA-C74A-AEFA-00830109AA3C}" type="presOf" srcId="{C5500B99-493D-E743-989F-42B12DFE2B07}" destId="{41ABAB66-6F79-2A4B-8AD0-F5BA70D4F756}" srcOrd="0" destOrd="0" presId="urn:microsoft.com/office/officeart/2005/8/layout/chevron1"/>
    <dgm:cxn modelId="{E4FA5D11-BE8F-A14E-81F5-4A4D2439CEB6}" type="presParOf" srcId="{46616D3E-071A-3145-9200-D53CF4B749A0}" destId="{D864BF10-9331-9141-98DC-9C65268650F1}" srcOrd="0" destOrd="0" presId="urn:microsoft.com/office/officeart/2005/8/layout/chevron1"/>
    <dgm:cxn modelId="{FA985F5A-B4E4-E445-A917-A1616DAF62BC}" type="presParOf" srcId="{46616D3E-071A-3145-9200-D53CF4B749A0}" destId="{D9A8E90B-ED1E-5C44-BC66-BDBAF52AE225}" srcOrd="1" destOrd="0" presId="urn:microsoft.com/office/officeart/2005/8/layout/chevron1"/>
    <dgm:cxn modelId="{A250F9D3-8B75-E04F-86BF-40843F1BA29D}" type="presParOf" srcId="{46616D3E-071A-3145-9200-D53CF4B749A0}" destId="{41ABAB66-6F79-2A4B-8AD0-F5BA70D4F756}" srcOrd="2" destOrd="0" presId="urn:microsoft.com/office/officeart/2005/8/layout/chevron1"/>
    <dgm:cxn modelId="{6FD63AFC-3B00-B145-9E0F-955231F0F74C}" type="presParOf" srcId="{46616D3E-071A-3145-9200-D53CF4B749A0}" destId="{3B0459E2-3026-934A-ADEC-7E665AF5E254}" srcOrd="3" destOrd="0" presId="urn:microsoft.com/office/officeart/2005/8/layout/chevron1"/>
    <dgm:cxn modelId="{CB92E882-8E51-DF4A-A217-E0AE245F28C0}" type="presParOf" srcId="{46616D3E-071A-3145-9200-D53CF4B749A0}" destId="{353C9917-67F9-BB4D-8291-9E2AB35819B1}" srcOrd="4" destOrd="0" presId="urn:microsoft.com/office/officeart/2005/8/layout/chevron1"/>
    <dgm:cxn modelId="{32CFD767-ABF3-3D48-8AB3-3FD02D7C2839}" type="presParOf" srcId="{46616D3E-071A-3145-9200-D53CF4B749A0}" destId="{6122461C-4715-D74E-B79C-E909A609BB22}" srcOrd="5" destOrd="0" presId="urn:microsoft.com/office/officeart/2005/8/layout/chevron1"/>
    <dgm:cxn modelId="{690FD349-F2D8-0546-B1B3-403BBB1CE9E1}" type="presParOf" srcId="{46616D3E-071A-3145-9200-D53CF4B749A0}" destId="{9DC1DBCE-6ACC-3F4E-9A91-16E1ECE561F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B24792-405B-444B-8322-0237FD8F2388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1113C920-DDFF-474F-B60B-65CA7F59758B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Select</a:t>
          </a:r>
          <a:r>
            <a:rPr lang="en-US" sz="2000" baseline="0" dirty="0" smtClean="0"/>
            <a:t> </a:t>
          </a:r>
        </a:p>
        <a:p>
          <a:r>
            <a:rPr lang="en-US" sz="2000" dirty="0" smtClean="0"/>
            <a:t>Add Outlet</a:t>
          </a:r>
          <a:endParaRPr lang="en-US" sz="2000" dirty="0"/>
        </a:p>
      </dgm:t>
    </dgm:pt>
    <dgm:pt modelId="{6EB2530D-0F64-6949-9D6E-47AA9D2B09B8}" type="parTrans" cxnId="{4EC5B4FE-90C0-8345-A0EF-FD4C09C599FA}">
      <dgm:prSet/>
      <dgm:spPr/>
      <dgm:t>
        <a:bodyPr/>
        <a:lstStyle/>
        <a:p>
          <a:endParaRPr lang="en-US"/>
        </a:p>
      </dgm:t>
    </dgm:pt>
    <dgm:pt modelId="{16ACA30B-16DF-FC4E-9A3A-6407756FC990}" type="sibTrans" cxnId="{4EC5B4FE-90C0-8345-A0EF-FD4C09C599FA}">
      <dgm:prSet/>
      <dgm:spPr/>
      <dgm:t>
        <a:bodyPr/>
        <a:lstStyle/>
        <a:p>
          <a:endParaRPr lang="en-US"/>
        </a:p>
      </dgm:t>
    </dgm:pt>
    <dgm:pt modelId="{B8FA767C-E62F-7840-B7F2-768E2DA6CCF7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Confirm Picture</a:t>
          </a:r>
          <a:endParaRPr lang="en-US" sz="2000" dirty="0"/>
        </a:p>
      </dgm:t>
    </dgm:pt>
    <dgm:pt modelId="{9E754B77-048D-AD49-BF11-948145C138B5}" type="parTrans" cxnId="{D7FF0149-8FD2-6142-AB8F-6BCC376AC24A}">
      <dgm:prSet/>
      <dgm:spPr/>
      <dgm:t>
        <a:bodyPr/>
        <a:lstStyle/>
        <a:p>
          <a:endParaRPr lang="en-US"/>
        </a:p>
      </dgm:t>
    </dgm:pt>
    <dgm:pt modelId="{3739EBF8-84C8-CE4A-9C6B-3018D420C02E}" type="sibTrans" cxnId="{D7FF0149-8FD2-6142-AB8F-6BCC376AC24A}">
      <dgm:prSet/>
      <dgm:spPr/>
      <dgm:t>
        <a:bodyPr/>
        <a:lstStyle/>
        <a:p>
          <a:endParaRPr lang="en-US"/>
        </a:p>
      </dgm:t>
    </dgm:pt>
    <dgm:pt modelId="{2B66618C-C00D-204A-B0E8-DEA9FB2B8DD5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Click Submit</a:t>
          </a:r>
          <a:endParaRPr lang="en-US" sz="2000" dirty="0"/>
        </a:p>
      </dgm:t>
    </dgm:pt>
    <dgm:pt modelId="{69AD2DD4-7D42-EB41-81E6-530CBAB39A24}" type="parTrans" cxnId="{B81E17C6-92EB-FA49-9190-EE0EB3009438}">
      <dgm:prSet/>
      <dgm:spPr/>
      <dgm:t>
        <a:bodyPr/>
        <a:lstStyle/>
        <a:p>
          <a:endParaRPr lang="en-US"/>
        </a:p>
      </dgm:t>
    </dgm:pt>
    <dgm:pt modelId="{06D4801F-1987-B44B-BEF6-E5AF2416460C}" type="sibTrans" cxnId="{B81E17C6-92EB-FA49-9190-EE0EB3009438}">
      <dgm:prSet/>
      <dgm:spPr/>
      <dgm:t>
        <a:bodyPr/>
        <a:lstStyle/>
        <a:p>
          <a:endParaRPr lang="en-US"/>
        </a:p>
      </dgm:t>
    </dgm:pt>
    <dgm:pt modelId="{C5500B99-493D-E743-989F-42B12DFE2B07}">
      <dgm:prSet phldrT="[Text]" custT="1"/>
      <dgm:spPr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</a:gradFill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gm:spPr>
      <dgm:t>
        <a:bodyPr/>
        <a:lstStyle/>
        <a:p>
          <a:r>
            <a:rPr lang="en-US" sz="2000" dirty="0" smtClean="0"/>
            <a:t>Tack a Picture</a:t>
          </a:r>
          <a:endParaRPr lang="en-US" sz="2000" dirty="0"/>
        </a:p>
      </dgm:t>
    </dgm:pt>
    <dgm:pt modelId="{F449AB63-35EE-0445-BDC0-F59D174D1D76}" type="parTrans" cxnId="{CE103931-7B7E-0D46-A710-2B712B9A8BFB}">
      <dgm:prSet/>
      <dgm:spPr/>
      <dgm:t>
        <a:bodyPr/>
        <a:lstStyle/>
        <a:p>
          <a:endParaRPr lang="en-US"/>
        </a:p>
      </dgm:t>
    </dgm:pt>
    <dgm:pt modelId="{B053181F-4D0E-2B46-87B5-79076C309FC7}" type="sibTrans" cxnId="{CE103931-7B7E-0D46-A710-2B712B9A8BFB}">
      <dgm:prSet/>
      <dgm:spPr/>
      <dgm:t>
        <a:bodyPr/>
        <a:lstStyle/>
        <a:p>
          <a:endParaRPr lang="en-US"/>
        </a:p>
      </dgm:t>
    </dgm:pt>
    <dgm:pt modelId="{46616D3E-071A-3145-9200-D53CF4B749A0}" type="pres">
      <dgm:prSet presAssocID="{61B24792-405B-444B-8322-0237FD8F2388}" presName="Name0" presStyleCnt="0">
        <dgm:presLayoutVars>
          <dgm:dir/>
          <dgm:animLvl val="lvl"/>
          <dgm:resizeHandles val="exact"/>
        </dgm:presLayoutVars>
      </dgm:prSet>
      <dgm:spPr/>
    </dgm:pt>
    <dgm:pt modelId="{D864BF10-9331-9141-98DC-9C65268650F1}" type="pres">
      <dgm:prSet presAssocID="{1113C920-DDFF-474F-B60B-65CA7F59758B}" presName="parTxOnly" presStyleLbl="node1" presStyleIdx="0" presStyleCnt="4" custScaleX="24615" custScaleY="42736" custLinFactX="-10734" custLinFactNeighborX="-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A8E90B-ED1E-5C44-BC66-BDBAF52AE225}" type="pres">
      <dgm:prSet presAssocID="{16ACA30B-16DF-FC4E-9A3A-6407756FC990}" presName="parTxOnlySpace" presStyleCnt="0"/>
      <dgm:spPr/>
    </dgm:pt>
    <dgm:pt modelId="{41ABAB66-6F79-2A4B-8AD0-F5BA70D4F756}" type="pres">
      <dgm:prSet presAssocID="{C5500B99-493D-E743-989F-42B12DFE2B07}" presName="parTxOnly" presStyleLbl="node1" presStyleIdx="1" presStyleCnt="4" custScaleX="20871" custScaleY="42736" custLinFactNeighborX="-79961">
        <dgm:presLayoutVars>
          <dgm:chMax val="0"/>
          <dgm:chPref val="0"/>
          <dgm:bulletEnabled val="1"/>
        </dgm:presLayoutVars>
      </dgm:prSet>
      <dgm:spPr/>
    </dgm:pt>
    <dgm:pt modelId="{3B0459E2-3026-934A-ADEC-7E665AF5E254}" type="pres">
      <dgm:prSet presAssocID="{B053181F-4D0E-2B46-87B5-79076C309FC7}" presName="parTxOnlySpace" presStyleCnt="0"/>
      <dgm:spPr/>
    </dgm:pt>
    <dgm:pt modelId="{353C9917-67F9-BB4D-8291-9E2AB35819B1}" type="pres">
      <dgm:prSet presAssocID="{B8FA767C-E62F-7840-B7F2-768E2DA6CCF7}" presName="parTxOnly" presStyleLbl="node1" presStyleIdx="2" presStyleCnt="4" custScaleX="20302" custScaleY="41158" custLinFactNeighborX="61797" custLinFactNeighborY="-13">
        <dgm:presLayoutVars>
          <dgm:chMax val="0"/>
          <dgm:chPref val="0"/>
          <dgm:bulletEnabled val="1"/>
        </dgm:presLayoutVars>
      </dgm:prSet>
      <dgm:spPr/>
    </dgm:pt>
    <dgm:pt modelId="{6122461C-4715-D74E-B79C-E909A609BB22}" type="pres">
      <dgm:prSet presAssocID="{3739EBF8-84C8-CE4A-9C6B-3018D420C02E}" presName="parTxOnlySpace" presStyleCnt="0"/>
      <dgm:spPr/>
    </dgm:pt>
    <dgm:pt modelId="{9DC1DBCE-6ACC-3F4E-9A91-16E1ECE561F3}" type="pres">
      <dgm:prSet presAssocID="{2B66618C-C00D-204A-B0E8-DEA9FB2B8DD5}" presName="parTxOnly" presStyleLbl="node1" presStyleIdx="3" presStyleCnt="4" custScaleX="20649" custScaleY="42736" custLinFactX="10455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B81E17C6-92EB-FA49-9190-EE0EB3009438}" srcId="{61B24792-405B-444B-8322-0237FD8F2388}" destId="{2B66618C-C00D-204A-B0E8-DEA9FB2B8DD5}" srcOrd="3" destOrd="0" parTransId="{69AD2DD4-7D42-EB41-81E6-530CBAB39A24}" sibTransId="{06D4801F-1987-B44B-BEF6-E5AF2416460C}"/>
    <dgm:cxn modelId="{DBBFE2F1-090B-3A49-9DEC-443154AF501B}" type="presOf" srcId="{2B66618C-C00D-204A-B0E8-DEA9FB2B8DD5}" destId="{9DC1DBCE-6ACC-3F4E-9A91-16E1ECE561F3}" srcOrd="0" destOrd="0" presId="urn:microsoft.com/office/officeart/2005/8/layout/chevron1"/>
    <dgm:cxn modelId="{78735DDA-F748-AF4E-9E99-5ABB2B59E909}" type="presOf" srcId="{B8FA767C-E62F-7840-B7F2-768E2DA6CCF7}" destId="{353C9917-67F9-BB4D-8291-9E2AB35819B1}" srcOrd="0" destOrd="0" presId="urn:microsoft.com/office/officeart/2005/8/layout/chevron1"/>
    <dgm:cxn modelId="{4EC5B4FE-90C0-8345-A0EF-FD4C09C599FA}" srcId="{61B24792-405B-444B-8322-0237FD8F2388}" destId="{1113C920-DDFF-474F-B60B-65CA7F59758B}" srcOrd="0" destOrd="0" parTransId="{6EB2530D-0F64-6949-9D6E-47AA9D2B09B8}" sibTransId="{16ACA30B-16DF-FC4E-9A3A-6407756FC990}"/>
    <dgm:cxn modelId="{D7FF0149-8FD2-6142-AB8F-6BCC376AC24A}" srcId="{61B24792-405B-444B-8322-0237FD8F2388}" destId="{B8FA767C-E62F-7840-B7F2-768E2DA6CCF7}" srcOrd="2" destOrd="0" parTransId="{9E754B77-048D-AD49-BF11-948145C138B5}" sibTransId="{3739EBF8-84C8-CE4A-9C6B-3018D420C02E}"/>
    <dgm:cxn modelId="{929BE6D6-E5CC-9547-A49C-AC688D00E939}" type="presOf" srcId="{61B24792-405B-444B-8322-0237FD8F2388}" destId="{46616D3E-071A-3145-9200-D53CF4B749A0}" srcOrd="0" destOrd="0" presId="urn:microsoft.com/office/officeart/2005/8/layout/chevron1"/>
    <dgm:cxn modelId="{91D328FC-C6E1-A44A-AFF9-20E7C6690945}" type="presOf" srcId="{C5500B99-493D-E743-989F-42B12DFE2B07}" destId="{41ABAB66-6F79-2A4B-8AD0-F5BA70D4F756}" srcOrd="0" destOrd="0" presId="urn:microsoft.com/office/officeart/2005/8/layout/chevron1"/>
    <dgm:cxn modelId="{CE103931-7B7E-0D46-A710-2B712B9A8BFB}" srcId="{61B24792-405B-444B-8322-0237FD8F2388}" destId="{C5500B99-493D-E743-989F-42B12DFE2B07}" srcOrd="1" destOrd="0" parTransId="{F449AB63-35EE-0445-BDC0-F59D174D1D76}" sibTransId="{B053181F-4D0E-2B46-87B5-79076C309FC7}"/>
    <dgm:cxn modelId="{76A62431-8417-764A-9040-0BE3E13C60FB}" type="presOf" srcId="{1113C920-DDFF-474F-B60B-65CA7F59758B}" destId="{D864BF10-9331-9141-98DC-9C65268650F1}" srcOrd="0" destOrd="0" presId="urn:microsoft.com/office/officeart/2005/8/layout/chevron1"/>
    <dgm:cxn modelId="{F1B67890-912E-5448-BA8C-3514FFA199E3}" type="presParOf" srcId="{46616D3E-071A-3145-9200-D53CF4B749A0}" destId="{D864BF10-9331-9141-98DC-9C65268650F1}" srcOrd="0" destOrd="0" presId="urn:microsoft.com/office/officeart/2005/8/layout/chevron1"/>
    <dgm:cxn modelId="{B11310D2-A69A-4F43-BA20-5D95DE9A38D6}" type="presParOf" srcId="{46616D3E-071A-3145-9200-D53CF4B749A0}" destId="{D9A8E90B-ED1E-5C44-BC66-BDBAF52AE225}" srcOrd="1" destOrd="0" presId="urn:microsoft.com/office/officeart/2005/8/layout/chevron1"/>
    <dgm:cxn modelId="{E92FB957-1BA6-5841-B00C-CCC8889DBE4B}" type="presParOf" srcId="{46616D3E-071A-3145-9200-D53CF4B749A0}" destId="{41ABAB66-6F79-2A4B-8AD0-F5BA70D4F756}" srcOrd="2" destOrd="0" presId="urn:microsoft.com/office/officeart/2005/8/layout/chevron1"/>
    <dgm:cxn modelId="{2BBA7692-CBFF-2245-8FAC-CC4EEFDA0331}" type="presParOf" srcId="{46616D3E-071A-3145-9200-D53CF4B749A0}" destId="{3B0459E2-3026-934A-ADEC-7E665AF5E254}" srcOrd="3" destOrd="0" presId="urn:microsoft.com/office/officeart/2005/8/layout/chevron1"/>
    <dgm:cxn modelId="{B4EC890F-F389-084C-9908-C740B8B93C2B}" type="presParOf" srcId="{46616D3E-071A-3145-9200-D53CF4B749A0}" destId="{353C9917-67F9-BB4D-8291-9E2AB35819B1}" srcOrd="4" destOrd="0" presId="urn:microsoft.com/office/officeart/2005/8/layout/chevron1"/>
    <dgm:cxn modelId="{F85BE401-5C77-E348-9F31-78A67FCAA420}" type="presParOf" srcId="{46616D3E-071A-3145-9200-D53CF4B749A0}" destId="{6122461C-4715-D74E-B79C-E909A609BB22}" srcOrd="5" destOrd="0" presId="urn:microsoft.com/office/officeart/2005/8/layout/chevron1"/>
    <dgm:cxn modelId="{01876A46-EFC5-4A4D-BA2D-0774EDB5AE68}" type="presParOf" srcId="{46616D3E-071A-3145-9200-D53CF4B749A0}" destId="{9DC1DBCE-6ACC-3F4E-9A91-16E1ECE561F3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4BF10-9331-9141-98DC-9C65268650F1}">
      <dsp:nvSpPr>
        <dsp:cNvPr id="0" name=""/>
        <dsp:cNvSpPr/>
      </dsp:nvSpPr>
      <dsp:spPr>
        <a:xfrm>
          <a:off x="293796" y="0"/>
          <a:ext cx="2484930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</a:t>
          </a:r>
          <a:r>
            <a:rPr lang="en-US" sz="2000" kern="1200" baseline="0" dirty="0" smtClean="0"/>
            <a:t> Attendance</a:t>
          </a:r>
          <a:endParaRPr lang="en-US" sz="2000" kern="1200" dirty="0"/>
        </a:p>
      </dsp:txBody>
      <dsp:txXfrm>
        <a:off x="824592" y="0"/>
        <a:ext cx="1423339" cy="1061591"/>
      </dsp:txXfrm>
    </dsp:sp>
    <dsp:sp modelId="{41ABAB66-6F79-2A4B-8AD0-F5BA70D4F756}">
      <dsp:nvSpPr>
        <dsp:cNvPr id="0" name=""/>
        <dsp:cNvSpPr/>
      </dsp:nvSpPr>
      <dsp:spPr>
        <a:xfrm>
          <a:off x="3092526" y="0"/>
          <a:ext cx="2392093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Tack a Picture</a:t>
          </a:r>
          <a:endParaRPr lang="en-US" sz="2000" kern="1200" dirty="0"/>
        </a:p>
      </dsp:txBody>
      <dsp:txXfrm>
        <a:off x="3623322" y="0"/>
        <a:ext cx="1330502" cy="1061591"/>
      </dsp:txXfrm>
    </dsp:sp>
    <dsp:sp modelId="{353C9917-67F9-BB4D-8291-9E2AB35819B1}">
      <dsp:nvSpPr>
        <dsp:cNvPr id="0" name=""/>
        <dsp:cNvSpPr/>
      </dsp:nvSpPr>
      <dsp:spPr>
        <a:xfrm>
          <a:off x="5963222" y="19276"/>
          <a:ext cx="2326878" cy="1022392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Confirm Picture</a:t>
          </a:r>
          <a:endParaRPr lang="en-US" sz="2000" kern="1200" dirty="0"/>
        </a:p>
      </dsp:txBody>
      <dsp:txXfrm>
        <a:off x="6474418" y="19276"/>
        <a:ext cx="1304486" cy="1022392"/>
      </dsp:txXfrm>
    </dsp:sp>
    <dsp:sp modelId="{9DC1DBCE-6ACC-3F4E-9A91-16E1ECE561F3}">
      <dsp:nvSpPr>
        <dsp:cNvPr id="0" name=""/>
        <dsp:cNvSpPr/>
      </dsp:nvSpPr>
      <dsp:spPr>
        <a:xfrm>
          <a:off x="8780106" y="0"/>
          <a:ext cx="2366649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Click Submit</a:t>
          </a:r>
          <a:endParaRPr lang="en-US" sz="2000" kern="1200" dirty="0"/>
        </a:p>
      </dsp:txBody>
      <dsp:txXfrm>
        <a:off x="9310902" y="0"/>
        <a:ext cx="1305058" cy="1061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4BF10-9331-9141-98DC-9C65268650F1}">
      <dsp:nvSpPr>
        <dsp:cNvPr id="0" name=""/>
        <dsp:cNvSpPr/>
      </dsp:nvSpPr>
      <dsp:spPr>
        <a:xfrm>
          <a:off x="125659" y="0"/>
          <a:ext cx="2821205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</a:t>
          </a:r>
          <a:r>
            <a:rPr lang="en-US" sz="2000" kern="1200" baseline="0" dirty="0" smtClean="0"/>
            <a:t> </a:t>
          </a:r>
          <a:r>
            <a:rPr lang="en-US" sz="2000" kern="1200" dirty="0" smtClean="0"/>
            <a:t>Merchandising</a:t>
          </a:r>
          <a:endParaRPr lang="en-US" sz="2000" kern="1200" dirty="0"/>
        </a:p>
      </dsp:txBody>
      <dsp:txXfrm>
        <a:off x="656455" y="0"/>
        <a:ext cx="1759614" cy="1061591"/>
      </dsp:txXfrm>
    </dsp:sp>
    <dsp:sp modelId="{41ABAB66-6F79-2A4B-8AD0-F5BA70D4F756}">
      <dsp:nvSpPr>
        <dsp:cNvPr id="0" name=""/>
        <dsp:cNvSpPr/>
      </dsp:nvSpPr>
      <dsp:spPr>
        <a:xfrm>
          <a:off x="3260664" y="0"/>
          <a:ext cx="2392093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Tack a Picture</a:t>
          </a:r>
          <a:endParaRPr lang="en-US" sz="2000" kern="1200" dirty="0"/>
        </a:p>
      </dsp:txBody>
      <dsp:txXfrm>
        <a:off x="3791460" y="0"/>
        <a:ext cx="1330502" cy="1061591"/>
      </dsp:txXfrm>
    </dsp:sp>
    <dsp:sp modelId="{353C9917-67F9-BB4D-8291-9E2AB35819B1}">
      <dsp:nvSpPr>
        <dsp:cNvPr id="0" name=""/>
        <dsp:cNvSpPr/>
      </dsp:nvSpPr>
      <dsp:spPr>
        <a:xfrm>
          <a:off x="6131359" y="19276"/>
          <a:ext cx="2326878" cy="1022392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Confirm Picture</a:t>
          </a:r>
          <a:endParaRPr lang="en-US" sz="2000" kern="1200" dirty="0"/>
        </a:p>
      </dsp:txBody>
      <dsp:txXfrm>
        <a:off x="6642555" y="19276"/>
        <a:ext cx="1304486" cy="1022392"/>
      </dsp:txXfrm>
    </dsp:sp>
    <dsp:sp modelId="{9DC1DBCE-6ACC-3F4E-9A91-16E1ECE561F3}">
      <dsp:nvSpPr>
        <dsp:cNvPr id="0" name=""/>
        <dsp:cNvSpPr/>
      </dsp:nvSpPr>
      <dsp:spPr>
        <a:xfrm>
          <a:off x="8948244" y="0"/>
          <a:ext cx="2366649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Click Submit</a:t>
          </a:r>
          <a:endParaRPr lang="en-US" sz="2000" kern="1200" dirty="0"/>
        </a:p>
      </dsp:txBody>
      <dsp:txXfrm>
        <a:off x="9479040" y="0"/>
        <a:ext cx="1305058" cy="1061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4BF10-9331-9141-98DC-9C65268650F1}">
      <dsp:nvSpPr>
        <dsp:cNvPr id="0" name=""/>
        <dsp:cNvSpPr/>
      </dsp:nvSpPr>
      <dsp:spPr>
        <a:xfrm>
          <a:off x="125659" y="0"/>
          <a:ext cx="2821205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</a:t>
          </a:r>
          <a:r>
            <a:rPr lang="en-US" sz="2000" kern="1200" baseline="0" dirty="0" smtClean="0"/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Add Outlet</a:t>
          </a:r>
          <a:endParaRPr lang="en-US" sz="2000" kern="1200" dirty="0"/>
        </a:p>
      </dsp:txBody>
      <dsp:txXfrm>
        <a:off x="656455" y="0"/>
        <a:ext cx="1759614" cy="1061591"/>
      </dsp:txXfrm>
    </dsp:sp>
    <dsp:sp modelId="{41ABAB66-6F79-2A4B-8AD0-F5BA70D4F756}">
      <dsp:nvSpPr>
        <dsp:cNvPr id="0" name=""/>
        <dsp:cNvSpPr/>
      </dsp:nvSpPr>
      <dsp:spPr>
        <a:xfrm>
          <a:off x="3260664" y="0"/>
          <a:ext cx="2392093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Tack a Picture</a:t>
          </a:r>
          <a:endParaRPr lang="en-US" sz="2000" kern="1200" dirty="0"/>
        </a:p>
      </dsp:txBody>
      <dsp:txXfrm>
        <a:off x="3791460" y="0"/>
        <a:ext cx="1330502" cy="1061591"/>
      </dsp:txXfrm>
    </dsp:sp>
    <dsp:sp modelId="{353C9917-67F9-BB4D-8291-9E2AB35819B1}">
      <dsp:nvSpPr>
        <dsp:cNvPr id="0" name=""/>
        <dsp:cNvSpPr/>
      </dsp:nvSpPr>
      <dsp:spPr>
        <a:xfrm>
          <a:off x="6131359" y="19276"/>
          <a:ext cx="2326878" cy="1022392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Confirm Picture</a:t>
          </a:r>
          <a:endParaRPr lang="en-US" sz="2000" kern="1200" dirty="0"/>
        </a:p>
      </dsp:txBody>
      <dsp:txXfrm>
        <a:off x="6642555" y="19276"/>
        <a:ext cx="1304486" cy="1022392"/>
      </dsp:txXfrm>
    </dsp:sp>
    <dsp:sp modelId="{9DC1DBCE-6ACC-3F4E-9A91-16E1ECE561F3}">
      <dsp:nvSpPr>
        <dsp:cNvPr id="0" name=""/>
        <dsp:cNvSpPr/>
      </dsp:nvSpPr>
      <dsp:spPr>
        <a:xfrm>
          <a:off x="8948244" y="0"/>
          <a:ext cx="2366649" cy="1061591"/>
        </a:xfrm>
        <a:prstGeom prst="chevron">
          <a:avLst/>
        </a:prstGeom>
        <a:gradFill rotWithShape="0">
          <a:gsLst>
            <a:gs pos="0">
              <a:srgbClr val="EEF3F7">
                <a:lumMod val="44000"/>
              </a:srgbClr>
            </a:gs>
            <a:gs pos="100000">
              <a:srgbClr val="6BA6CD">
                <a:alpha val="48000"/>
              </a:srgbClr>
            </a:gs>
          </a:gsLst>
          <a:lin ang="5400000" scaled="0"/>
        </a:gradFill>
        <a:ln>
          <a:noFill/>
        </a:ln>
        <a:effectLst>
          <a:glow>
            <a:schemeClr val="accent1">
              <a:alpha val="46000"/>
            </a:schemeClr>
          </a:glow>
          <a:outerShdw blurRad="254000" dist="203200" sx="75000" sy="75000" algn="ctr" rotWithShape="0">
            <a:srgbClr val="000000">
              <a:alpha val="69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Click Submit</a:t>
          </a:r>
          <a:endParaRPr lang="en-US" sz="2000" kern="1200" dirty="0"/>
        </a:p>
      </dsp:txBody>
      <dsp:txXfrm>
        <a:off x="9479040" y="0"/>
        <a:ext cx="1305058" cy="1061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8C55-8728-CE40-A6F9-FBF8CBF8CDDE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95996-D2F8-F348-9DE4-F9095D55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8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95996-D2F8-F348-9DE4-F9095D552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91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95996-D2F8-F348-9DE4-F9095D552B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6.jpeg"/><Relationship Id="rId6" Type="http://schemas.openxmlformats.org/officeDocument/2006/relationships/image" Target="../media/image9.jpeg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Relationship Id="rId9" Type="http://schemas.openxmlformats.org/officeDocument/2006/relationships/diagramQuickStyle" Target="../diagrams/quickStyle1.xml"/><Relationship Id="rId10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6.jpeg"/><Relationship Id="rId7" Type="http://schemas.openxmlformats.org/officeDocument/2006/relationships/image" Target="../media/image10.jpeg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10.jpeg"/><Relationship Id="rId5" Type="http://schemas.openxmlformats.org/officeDocument/2006/relationships/image" Target="../media/image8.jpeg"/><Relationship Id="rId6" Type="http://schemas.openxmlformats.org/officeDocument/2006/relationships/image" Target="../media/image6.jpeg"/><Relationship Id="rId7" Type="http://schemas.openxmlformats.org/officeDocument/2006/relationships/diagramData" Target="../diagrams/data3.xml"/><Relationship Id="rId8" Type="http://schemas.openxmlformats.org/officeDocument/2006/relationships/diagramLayout" Target="../diagrams/layout3.xml"/><Relationship Id="rId9" Type="http://schemas.openxmlformats.org/officeDocument/2006/relationships/diagramQuickStyle" Target="../diagrams/quickStyle3.xml"/><Relationship Id="rId10" Type="http://schemas.openxmlformats.org/officeDocument/2006/relationships/diagramColors" Target="../diagrams/colors3.xml"/><Relationship Id="rId11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8.jpe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2021" y="-91513"/>
            <a:ext cx="2889828" cy="137805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err="1" smtClean="0">
                <a:solidFill>
                  <a:srgbClr val="FF0000"/>
                </a:solidFill>
              </a:rPr>
              <a:t>ffl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273" y="5831530"/>
            <a:ext cx="2695576" cy="517899"/>
          </a:xfrm>
        </p:spPr>
        <p:txBody>
          <a:bodyPr/>
          <a:lstStyle/>
          <a:p>
            <a:r>
              <a:rPr lang="en-US" dirty="0" smtClean="0"/>
              <a:t>Field force tracking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Individual &amp; Group Task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221328" y="3350854"/>
            <a:ext cx="1528574" cy="826934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1" y="1714781"/>
            <a:ext cx="2665496" cy="456359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Alternate Process 9"/>
          <p:cNvSpPr/>
          <p:nvPr/>
        </p:nvSpPr>
        <p:spPr>
          <a:xfrm>
            <a:off x="1980261" y="4797892"/>
            <a:ext cx="2055042" cy="328175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tint val="94000"/>
                  <a:satMod val="105000"/>
                  <a:alpha val="0"/>
                  <a:lumMod val="100000"/>
                </a:schemeClr>
              </a:gs>
              <a:gs pos="100000">
                <a:schemeClr val="accent5">
                  <a:shade val="74000"/>
                  <a:satMod val="128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9" y="1714781"/>
            <a:ext cx="2665495" cy="456359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590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Notice Board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221328" y="3350854"/>
            <a:ext cx="1528574" cy="826934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1" y="1714781"/>
            <a:ext cx="2665496" cy="456359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Alternate Process 9"/>
          <p:cNvSpPr/>
          <p:nvPr/>
        </p:nvSpPr>
        <p:spPr>
          <a:xfrm>
            <a:off x="1980261" y="5876679"/>
            <a:ext cx="2055042" cy="328175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tint val="94000"/>
                  <a:satMod val="105000"/>
                  <a:alpha val="0"/>
                  <a:lumMod val="100000"/>
                </a:schemeClr>
              </a:gs>
              <a:gs pos="100000">
                <a:schemeClr val="accent5">
                  <a:shade val="74000"/>
                  <a:satMod val="128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39" y="1714781"/>
            <a:ext cx="2665495" cy="456359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800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45" y="1547333"/>
            <a:ext cx="2857500" cy="2857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8773" y="3540642"/>
            <a:ext cx="780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Download Link: http://</a:t>
            </a:r>
            <a:r>
              <a:rPr lang="en-US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fs.prangroup.com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/Download/Token/hy48HY382458</a:t>
            </a:r>
          </a:p>
        </p:txBody>
      </p:sp>
    </p:spTree>
    <p:extLst>
      <p:ext uri="{BB962C8B-B14F-4D97-AF65-F5344CB8AC3E}">
        <p14:creationId xmlns:p14="http://schemas.microsoft.com/office/powerpoint/2010/main" val="5683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FFL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Field force tracking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38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863029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5107" y="2465797"/>
            <a:ext cx="3061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Attendance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Merchandising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Add outlets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Near me search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Task Assign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Individual Task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Group Task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Notice Board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925" y="1883627"/>
            <a:ext cx="2291020" cy="392472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  <a:softEdge rad="0"/>
          </a:effectLst>
          <a:scene3d>
            <a:camera prst="obliqueBottomRight">
              <a:rot lat="1200000" lon="600004" rev="21299994"/>
            </a:camera>
            <a:lightRig rig="threePt" dir="t"/>
          </a:scene3d>
          <a:sp3d z="12700"/>
        </p:spPr>
      </p:pic>
    </p:spTree>
    <p:extLst>
      <p:ext uri="{BB962C8B-B14F-4D97-AF65-F5344CB8AC3E}">
        <p14:creationId xmlns:p14="http://schemas.microsoft.com/office/powerpoint/2010/main" val="4120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1" y="1972639"/>
            <a:ext cx="2209270" cy="381685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11" y="1972639"/>
            <a:ext cx="2229338" cy="3816850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Right Arrow 5"/>
          <p:cNvSpPr/>
          <p:nvPr/>
        </p:nvSpPr>
        <p:spPr>
          <a:xfrm>
            <a:off x="6195007" y="3688423"/>
            <a:ext cx="1253448" cy="6780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87659" y="2015170"/>
            <a:ext cx="2259581" cy="510362"/>
          </a:xfrm>
          <a:prstGeom prst="roundRect">
            <a:avLst/>
          </a:prstGeom>
          <a:gradFill>
            <a:gsLst>
              <a:gs pos="0">
                <a:schemeClr val="accent5">
                  <a:tint val="58000"/>
                  <a:satMod val="108000"/>
                  <a:lumMod val="110000"/>
                  <a:alpha val="3400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8486" y="2085685"/>
            <a:ext cx="206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Staff_id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87659" y="2826590"/>
            <a:ext cx="2259581" cy="510362"/>
          </a:xfrm>
          <a:prstGeom prst="roundRect">
            <a:avLst/>
          </a:prstGeom>
          <a:gradFill>
            <a:gsLst>
              <a:gs pos="0">
                <a:schemeClr val="accent5">
                  <a:tint val="58000"/>
                  <a:satMod val="108000"/>
                  <a:lumMod val="110000"/>
                  <a:alpha val="3400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8486" y="2897105"/>
            <a:ext cx="201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HRIS Password</a:t>
            </a:r>
            <a:endParaRPr lang="en-US" dirty="0"/>
          </a:p>
        </p:txBody>
      </p:sp>
      <p:cxnSp>
        <p:nvCxnSpPr>
          <p:cNvPr id="13" name="Curved Connector 12"/>
          <p:cNvCxnSpPr>
            <a:stCxn id="5" idx="3"/>
          </p:cNvCxnSpPr>
          <p:nvPr/>
        </p:nvCxnSpPr>
        <p:spPr>
          <a:xfrm>
            <a:off x="3147240" y="2270351"/>
            <a:ext cx="1252548" cy="1442742"/>
          </a:xfrm>
          <a:prstGeom prst="curvedConnector2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3"/>
          </p:cNvCxnSpPr>
          <p:nvPr/>
        </p:nvCxnSpPr>
        <p:spPr>
          <a:xfrm>
            <a:off x="3147240" y="3081771"/>
            <a:ext cx="867786" cy="886502"/>
          </a:xfrm>
          <a:prstGeom prst="curvedConnector2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879371" y="4316340"/>
            <a:ext cx="2267870" cy="510362"/>
          </a:xfrm>
          <a:prstGeom prst="roundRect">
            <a:avLst/>
          </a:prstGeom>
          <a:gradFill>
            <a:gsLst>
              <a:gs pos="0">
                <a:schemeClr val="accent5">
                  <a:tint val="58000"/>
                  <a:satMod val="108000"/>
                  <a:lumMod val="110000"/>
                  <a:alpha val="34000"/>
                </a:schemeClr>
              </a:gs>
              <a:gs pos="100000">
                <a:schemeClr val="accent5">
                  <a:tint val="81000"/>
                  <a:satMod val="109000"/>
                  <a:lumMod val="10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20196" y="4386855"/>
            <a:ext cx="215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Click Login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>
            <a:off x="3147240" y="4571520"/>
            <a:ext cx="1555761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64212" y="3176326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2" y="1855800"/>
            <a:ext cx="1751101" cy="311306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6" y="1855800"/>
            <a:ext cx="1818276" cy="311306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Alternate Process 9"/>
          <p:cNvSpPr/>
          <p:nvPr/>
        </p:nvSpPr>
        <p:spPr>
          <a:xfrm>
            <a:off x="708146" y="2999544"/>
            <a:ext cx="1433174" cy="228867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tint val="94000"/>
                  <a:satMod val="105000"/>
                  <a:alpha val="0"/>
                  <a:lumMod val="100000"/>
                </a:schemeClr>
              </a:gs>
              <a:gs pos="100000">
                <a:schemeClr val="accent5">
                  <a:shade val="74000"/>
                  <a:satMod val="128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7" y="1854086"/>
            <a:ext cx="1819276" cy="311478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Right Arrow 11"/>
          <p:cNvSpPr/>
          <p:nvPr/>
        </p:nvSpPr>
        <p:spPr>
          <a:xfrm>
            <a:off x="5621311" y="3176325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588007" y="3176325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96" y="1854086"/>
            <a:ext cx="1815271" cy="311478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4410147"/>
              </p:ext>
            </p:extLst>
          </p:nvPr>
        </p:nvGraphicFramePr>
        <p:xfrm>
          <a:off x="393405" y="5190354"/>
          <a:ext cx="11472530" cy="1061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73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Merchandising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64212" y="3080629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2" y="1760103"/>
            <a:ext cx="1751101" cy="311306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6" y="1760103"/>
            <a:ext cx="1818276" cy="311306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Alternate Process 9"/>
          <p:cNvSpPr/>
          <p:nvPr/>
        </p:nvSpPr>
        <p:spPr>
          <a:xfrm>
            <a:off x="708146" y="4125458"/>
            <a:ext cx="1433174" cy="228867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tint val="94000"/>
                  <a:satMod val="105000"/>
                  <a:alpha val="0"/>
                  <a:lumMod val="100000"/>
                </a:schemeClr>
              </a:gs>
              <a:gs pos="100000">
                <a:schemeClr val="accent5">
                  <a:shade val="74000"/>
                  <a:satMod val="128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7" y="1758389"/>
            <a:ext cx="1819276" cy="311478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Right Arrow 11"/>
          <p:cNvSpPr/>
          <p:nvPr/>
        </p:nvSpPr>
        <p:spPr>
          <a:xfrm>
            <a:off x="5621311" y="3080628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588007" y="3080628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96" y="1758389"/>
            <a:ext cx="1830889" cy="313466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116891796"/>
              </p:ext>
            </p:extLst>
          </p:nvPr>
        </p:nvGraphicFramePr>
        <p:xfrm>
          <a:off x="402382" y="5094658"/>
          <a:ext cx="11472530" cy="1061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0853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 </a:t>
            </a:r>
            <a:r>
              <a:rPr lang="en-US" dirty="0" smtClean="0"/>
              <a:t>outlets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64212" y="2995569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62" y="1675043"/>
            <a:ext cx="1751101" cy="311306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797" y="1673329"/>
            <a:ext cx="1819276" cy="311478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46" y="1675043"/>
            <a:ext cx="1818276" cy="311306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Alternate Process 9"/>
          <p:cNvSpPr/>
          <p:nvPr/>
        </p:nvSpPr>
        <p:spPr>
          <a:xfrm>
            <a:off x="704569" y="4277425"/>
            <a:ext cx="1433174" cy="228867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tint val="94000"/>
                  <a:satMod val="105000"/>
                  <a:alpha val="0"/>
                  <a:lumMod val="100000"/>
                </a:schemeClr>
              </a:gs>
              <a:gs pos="100000">
                <a:schemeClr val="accent5">
                  <a:shade val="74000"/>
                  <a:satMod val="128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47" y="1673329"/>
            <a:ext cx="1819276" cy="311478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Right Arrow 11"/>
          <p:cNvSpPr/>
          <p:nvPr/>
        </p:nvSpPr>
        <p:spPr>
          <a:xfrm>
            <a:off x="5621311" y="2995568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588007" y="2995568"/>
            <a:ext cx="869345" cy="470301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768016581"/>
              </p:ext>
            </p:extLst>
          </p:nvPr>
        </p:nvGraphicFramePr>
        <p:xfrm>
          <a:off x="402382" y="5062758"/>
          <a:ext cx="11472530" cy="1061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571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Near </a:t>
            </a:r>
            <a:r>
              <a:rPr lang="en-US" dirty="0"/>
              <a:t>me search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21328" y="3350854"/>
            <a:ext cx="1528574" cy="826934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1" y="1714781"/>
            <a:ext cx="2665496" cy="456359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Alternate Process 9"/>
          <p:cNvSpPr/>
          <p:nvPr/>
        </p:nvSpPr>
        <p:spPr>
          <a:xfrm>
            <a:off x="1980261" y="3764321"/>
            <a:ext cx="2055042" cy="328175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tint val="94000"/>
                  <a:satMod val="105000"/>
                  <a:alpha val="0"/>
                  <a:lumMod val="100000"/>
                </a:schemeClr>
              </a:gs>
              <a:gs pos="100000">
                <a:schemeClr val="accent5">
                  <a:shade val="74000"/>
                  <a:satMod val="128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73" y="1714781"/>
            <a:ext cx="2652820" cy="456359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65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860" y="452063"/>
            <a:ext cx="8791575" cy="10068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Task </a:t>
            </a:r>
            <a:r>
              <a:rPr lang="en-US" dirty="0"/>
              <a:t>Assign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221328" y="3350854"/>
            <a:ext cx="1528574" cy="826934"/>
          </a:xfrm>
          <a:prstGeom prst="rightArrow">
            <a:avLst/>
          </a:prstGeom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61" y="1714781"/>
            <a:ext cx="2665496" cy="456359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Alternate Process 9"/>
          <p:cNvSpPr/>
          <p:nvPr/>
        </p:nvSpPr>
        <p:spPr>
          <a:xfrm>
            <a:off x="1980261" y="4099250"/>
            <a:ext cx="2055042" cy="328175"/>
          </a:xfrm>
          <a:prstGeom prst="flowChartAlternateProcess">
            <a:avLst/>
          </a:prstGeom>
          <a:gradFill flip="none" rotWithShape="1">
            <a:gsLst>
              <a:gs pos="0">
                <a:schemeClr val="accent5">
                  <a:tint val="94000"/>
                  <a:satMod val="105000"/>
                  <a:alpha val="0"/>
                  <a:lumMod val="100000"/>
                </a:schemeClr>
              </a:gs>
              <a:gs pos="100000">
                <a:schemeClr val="accent5">
                  <a:shade val="74000"/>
                  <a:satMod val="128000"/>
                  <a:lumMod val="10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73" y="1714781"/>
            <a:ext cx="2652821" cy="4563594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2908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152</TotalTime>
  <Words>81</Words>
  <Application>Microsoft Macintosh PowerPoint</Application>
  <PresentationFormat>Widescreen</PresentationFormat>
  <Paragraphs>40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Trebuchet MS</vt:lpstr>
      <vt:lpstr>Tw Cen MT</vt:lpstr>
      <vt:lpstr>Wingdings</vt:lpstr>
      <vt:lpstr>Arial</vt:lpstr>
      <vt:lpstr>Circuit</vt:lpstr>
      <vt:lpstr>ffl</vt:lpstr>
      <vt:lpstr>FFL</vt:lpstr>
      <vt:lpstr>Features</vt:lpstr>
      <vt:lpstr>Login</vt:lpstr>
      <vt:lpstr>Attendance</vt:lpstr>
      <vt:lpstr>Merchandising</vt:lpstr>
      <vt:lpstr>Add outlets</vt:lpstr>
      <vt:lpstr>Near me search</vt:lpstr>
      <vt:lpstr>Task Assign</vt:lpstr>
      <vt:lpstr>Individual &amp; Group Task</vt:lpstr>
      <vt:lpstr>Notice Board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ffl</dc:title>
  <dc:creator>Microsoft Office User</dc:creator>
  <cp:lastModifiedBy>Microsoft Office User</cp:lastModifiedBy>
  <cp:revision>34</cp:revision>
  <dcterms:created xsi:type="dcterms:W3CDTF">2018-10-06T09:47:44Z</dcterms:created>
  <dcterms:modified xsi:type="dcterms:W3CDTF">2018-10-07T04:09:55Z</dcterms:modified>
</cp:coreProperties>
</file>