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314" r:id="rId5"/>
    <p:sldId id="317" r:id="rId6"/>
    <p:sldId id="315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5388" autoAdjust="0"/>
  </p:normalViewPr>
  <p:slideViewPr>
    <p:cSldViewPr snapToGrid="0">
      <p:cViewPr varScale="1">
        <p:scale>
          <a:sx n="72" d="100"/>
          <a:sy n="72" d="100"/>
        </p:scale>
        <p:origin x="-96" y="-12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pPr/>
              <a:t>12-Dec-24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pPr/>
              <a:t>12-Dec-24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6B97173-A601-1D66-1651-4FE0D76A0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08473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E5D17C7-3503-7305-8191-20863B7388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76E1AE6-3E01-1CBD-CAEC-11056D00A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0E28F03-2149-7C50-779B-6A2D8D789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xmlns="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2149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3A42171-0D82-07BF-4667-498861CC2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13C71A0D-EE6D-54C4-71DE-04BE28558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98423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5CC9A46-E0E7-B31D-3E27-6F4303A45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xmlns="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3842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C805DE67-EFB0-F6F3-6C08-2FE90284C3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0347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0DFB311A-EAAD-7656-C753-E8C7399485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1612F0DE-D367-10BB-1F71-60AA6527C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7509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5DE041D-A3BF-94FF-029C-719D4DADA2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7367892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2B74EE53-DB22-C27E-074F-A7129585F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63656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4C9F686-E069-3B60-9625-01EE6A41D7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D7227F9-50F9-820B-69B7-924C02120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2138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589277D-BC14-E7E0-5822-5575F563E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891114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6E20435-B9A5-359D-133D-5D3EED409C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7B99CAE4-AA9B-52BA-7DE8-8245CE705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7926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783FA55-EF1D-66CF-8FD5-29086D71E6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542CEFED-8DE0-0155-A5B6-A44051A6D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8138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8DBD2A1-633E-7A22-751B-5CEFCA93F2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xmlns="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700848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034" y="2834641"/>
            <a:ext cx="5944326" cy="31394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Transmission media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/>
              <a:t>presented by:</a:t>
            </a:r>
            <a:br>
              <a:rPr lang="en-US" sz="1800" dirty="0" smtClean="0"/>
            </a:br>
            <a:r>
              <a:rPr lang="en-US" sz="1800" dirty="0" err="1" smtClean="0"/>
              <a:t>monira</a:t>
            </a:r>
            <a:r>
              <a:rPr lang="en-US" sz="1800" dirty="0" smtClean="0"/>
              <a:t>  </a:t>
            </a:r>
            <a:r>
              <a:rPr lang="en-US" sz="1800" dirty="0" err="1" smtClean="0"/>
              <a:t>akter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is-02</a:t>
            </a:r>
            <a:br>
              <a:rPr lang="en-US" sz="1800" dirty="0" smtClean="0"/>
            </a:br>
            <a:r>
              <a:rPr lang="en-US" sz="1800" dirty="0" smtClean="0"/>
              <a:t>id: is -02-13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45390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Fiber Optic Cable: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</a:t>
            </a:r>
            <a:r>
              <a:rPr lang="en-US" sz="2400" dirty="0" smtClean="0"/>
              <a:t>light pulse</a:t>
            </a:r>
          </a:p>
          <a:p>
            <a:r>
              <a:rPr lang="en-US" sz="2400" dirty="0" smtClean="0"/>
              <a:t>Consists of thin glass  or plastic fiber.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Content Placeholder 12" descr="Fiber-Optic-Cable.jp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76081" y="2017713"/>
            <a:ext cx="6003801" cy="374808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fiber optic cable: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Long distance communication.</a:t>
            </a:r>
          </a:p>
          <a:p>
            <a:r>
              <a:rPr lang="en-US" dirty="0" smtClean="0"/>
              <a:t>Internet.</a:t>
            </a:r>
          </a:p>
          <a:p>
            <a:r>
              <a:rPr lang="en-US" dirty="0" smtClean="0"/>
              <a:t>Telephone networks</a:t>
            </a:r>
          </a:p>
          <a:p>
            <a:r>
              <a:rPr lang="en-US" dirty="0" smtClean="0"/>
              <a:t>Cable television.</a:t>
            </a:r>
          </a:p>
          <a:p>
            <a:r>
              <a:rPr lang="en-US" dirty="0" smtClean="0"/>
              <a:t>Create LANs and WANs.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of fiber optic cable: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Installation Cost.</a:t>
            </a:r>
          </a:p>
          <a:p>
            <a:r>
              <a:rPr lang="en-US" sz="2400" dirty="0" smtClean="0"/>
              <a:t>Fragility.</a:t>
            </a:r>
          </a:p>
          <a:p>
            <a:r>
              <a:rPr lang="en-US" sz="2400" dirty="0" smtClean="0"/>
              <a:t>Specialized equipment.</a:t>
            </a:r>
          </a:p>
          <a:p>
            <a:r>
              <a:rPr lang="en-US" sz="2400" dirty="0" smtClean="0"/>
              <a:t>Natural influences create data loss.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Twisted  pair cable:</a:t>
            </a:r>
            <a:endParaRPr lang="en-US" b="1" dirty="0"/>
          </a:p>
        </p:txBody>
      </p:sp>
      <p:pic>
        <p:nvPicPr>
          <p:cNvPr id="12" name="Content Placeholder 11" descr="download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9531" y="1658983"/>
            <a:ext cx="7341326" cy="46242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twisted pair cable: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sddefault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53590" y="1586597"/>
            <a:ext cx="6368490" cy="4580841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of twisted pair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EMI rate is comparatively disturbing.</a:t>
            </a:r>
          </a:p>
          <a:p>
            <a:r>
              <a:rPr lang="en-US" dirty="0" smtClean="0"/>
              <a:t>Limited </a:t>
            </a:r>
            <a:r>
              <a:rPr lang="en-US" dirty="0" smtClean="0"/>
              <a:t>t</a:t>
            </a:r>
            <a:r>
              <a:rPr lang="en-US" dirty="0" smtClean="0"/>
              <a:t>ransmission distance.</a:t>
            </a:r>
          </a:p>
          <a:p>
            <a:r>
              <a:rPr lang="en-US" dirty="0" smtClean="0"/>
              <a:t>Limited bandwidth.</a:t>
            </a:r>
          </a:p>
          <a:p>
            <a:r>
              <a:rPr lang="en-US" dirty="0" smtClean="0"/>
              <a:t>Security.</a:t>
            </a:r>
          </a:p>
          <a:p>
            <a:r>
              <a:rPr lang="en-US" dirty="0" smtClean="0"/>
              <a:t>Deformation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twisted pair: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Prevents signal degradation.</a:t>
            </a:r>
          </a:p>
          <a:p>
            <a:r>
              <a:rPr lang="en-US" dirty="0" smtClean="0"/>
              <a:t>Reduces crosstalk.</a:t>
            </a:r>
          </a:p>
          <a:p>
            <a:r>
              <a:rPr lang="en-US" dirty="0" smtClean="0"/>
              <a:t>Sustains higher frequencies.</a:t>
            </a:r>
          </a:p>
          <a:p>
            <a:r>
              <a:rPr lang="en-US" dirty="0" smtClean="0"/>
              <a:t>Uses smaller diameter.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7B52831-0916-294C-0ACB-9774B980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932640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Transmission Media?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Transmission media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Unguided media.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Guided Media.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Which One is Better?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95441"/>
            <a:ext cx="5181600" cy="237686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What is a transmission media?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dirty="0" smtClean="0"/>
              <a:t> physical path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 Through which data is transmitted.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One device to another.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059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transmission paths: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sz="3200" b="1" dirty="0" smtClean="0"/>
          </a:p>
          <a:p>
            <a:pPr marL="457200" indent="-457200">
              <a:buNone/>
            </a:pPr>
            <a:r>
              <a:rPr lang="en-US" sz="3200" b="1" dirty="0" smtClean="0"/>
              <a:t>1.Guided Media.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None/>
            </a:pPr>
            <a:r>
              <a:rPr lang="en-US" sz="3200" b="1" dirty="0" smtClean="0"/>
              <a:t>2.Unguided Media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pic>
        <p:nvPicPr>
          <p:cNvPr id="10" name="Picture Placeholder 9" descr="Types-of-Transmission-Media.pn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715692" y="1802673"/>
            <a:ext cx="7145382" cy="42193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Guided media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/>
              <a:t>Coaxial Cable</a:t>
            </a:r>
          </a:p>
          <a:p>
            <a:endParaRPr lang="en-US" dirty="0" smtClean="0"/>
          </a:p>
          <a:p>
            <a:r>
              <a:rPr lang="en-US" sz="2400" dirty="0" smtClean="0"/>
              <a:t>Fiber </a:t>
            </a:r>
            <a:r>
              <a:rPr lang="en-US" sz="2400" dirty="0" smtClean="0"/>
              <a:t>Optic</a:t>
            </a:r>
            <a:r>
              <a:rPr lang="en-US" sz="2400" dirty="0" smtClean="0"/>
              <a:t> Cable </a:t>
            </a:r>
          </a:p>
          <a:p>
            <a:endParaRPr lang="en-US" sz="2400" dirty="0" smtClean="0"/>
          </a:p>
          <a:p>
            <a:r>
              <a:rPr lang="en-US" sz="2400" dirty="0" smtClean="0"/>
              <a:t>Twisted Pair Cable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 descr="wiredcables.jpg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8194" y="1593669"/>
            <a:ext cx="6924131" cy="46111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Coaxial  Cable: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0" dirty="0" smtClean="0"/>
              <a:t>Has a central conductor.</a:t>
            </a:r>
          </a:p>
          <a:p>
            <a:r>
              <a:rPr lang="en-US" sz="2400" b="0" dirty="0" smtClean="0"/>
              <a:t>Has a braided shield.</a:t>
            </a:r>
          </a:p>
          <a:p>
            <a:r>
              <a:rPr lang="en-US" sz="2400" b="0" dirty="0" smtClean="0"/>
              <a:t>An outer jacket is there.</a:t>
            </a:r>
          </a:p>
          <a:p>
            <a:pPr>
              <a:buNone/>
            </a:pPr>
            <a:endParaRPr lang="en-US" sz="2400" b="0" dirty="0"/>
          </a:p>
        </p:txBody>
      </p:sp>
      <p:pic>
        <p:nvPicPr>
          <p:cNvPr id="10" name="Content Placeholder 9" descr="networking-coaixal_cable_01_mobile.jpg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11189" y="1541417"/>
            <a:ext cx="6557554" cy="46111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coaxial cable: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6296298" cy="4155757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Cable television signals.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speed computer data business.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Telephone trunk lines.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Broadband internet networking cables.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Connecting radio transmitters and receivers to their antennas.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of coaxial cable: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Costly.</a:t>
            </a:r>
          </a:p>
          <a:p>
            <a:r>
              <a:rPr lang="en-US" sz="2400" dirty="0" smtClean="0"/>
              <a:t>Not safe (can be tapped easily).</a:t>
            </a:r>
          </a:p>
          <a:p>
            <a:r>
              <a:rPr lang="en-US" sz="2400" dirty="0" smtClean="0"/>
              <a:t>Limited distance.</a:t>
            </a:r>
          </a:p>
          <a:p>
            <a:r>
              <a:rPr lang="en-US" sz="2400" dirty="0" smtClean="0"/>
              <a:t>Limited bandwidth(80 mbps/second).</a:t>
            </a:r>
          </a:p>
          <a:p>
            <a:r>
              <a:rPr lang="en-US" sz="2400" dirty="0" smtClean="0"/>
              <a:t>Large in size. Difficult to install.</a:t>
            </a:r>
          </a:p>
          <a:p>
            <a:r>
              <a:rPr lang="en-US" sz="2400" dirty="0" smtClean="0"/>
              <a:t>Can be damaged easily.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coaxial cable: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High bandwidth for TV an Internet connections.</a:t>
            </a:r>
          </a:p>
          <a:p>
            <a:r>
              <a:rPr lang="en-US" sz="2400" b="1" dirty="0" smtClean="0"/>
              <a:t>Efficient transmission allows less transmission loss.</a:t>
            </a:r>
          </a:p>
          <a:p>
            <a:r>
              <a:rPr lang="en-US" sz="2400" b="1" dirty="0" smtClean="0"/>
              <a:t>Resistance to interference.</a:t>
            </a:r>
          </a:p>
          <a:p>
            <a:r>
              <a:rPr lang="en-US" sz="2400" b="1" dirty="0" smtClean="0"/>
              <a:t>Comparatively affordable than Fiber </a:t>
            </a:r>
            <a:r>
              <a:rPr lang="en-US" sz="2400" b="1" dirty="0" smtClean="0"/>
              <a:t>O</a:t>
            </a:r>
            <a:r>
              <a:rPr lang="en-US" sz="2400" b="1" dirty="0" smtClean="0"/>
              <a:t>ptic cables.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{3EE940AE-9C2C-4543-9AC5-DCBA870FF638}tf22318419_win32</Template>
  <TotalTime>120</TotalTime>
  <Words>313</Words>
  <Application>Microsoft Office PowerPoint</Application>
  <PresentationFormat>Custom</PresentationFormat>
  <Paragraphs>93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   Transmission media presented by: monira  akter  is-02 id: is -02-13   </vt:lpstr>
      <vt:lpstr>Contents:</vt:lpstr>
      <vt:lpstr>What is a transmission media?</vt:lpstr>
      <vt:lpstr>Media transmission paths:</vt:lpstr>
      <vt:lpstr>Guided media</vt:lpstr>
      <vt:lpstr>Coaxial  Cable:</vt:lpstr>
      <vt:lpstr>Uses of coaxial cable:</vt:lpstr>
      <vt:lpstr>Limitations of coaxial cable:</vt:lpstr>
      <vt:lpstr>Advantages of coaxial cable:</vt:lpstr>
      <vt:lpstr>Fiber Optic Cable:</vt:lpstr>
      <vt:lpstr>Uses of fiber optic cable:</vt:lpstr>
      <vt:lpstr>Limitations of fiber optic cable:</vt:lpstr>
      <vt:lpstr>Twisted  pair cable:</vt:lpstr>
      <vt:lpstr>Uses of twisted pair cable:</vt:lpstr>
      <vt:lpstr>Limitations of twisted pair :</vt:lpstr>
      <vt:lpstr>Advantages of twisted pair:</vt:lpstr>
      <vt:lpstr>Any query?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server:  use and benefit</dc:title>
  <dc:creator>mofazzalahmedshakil@gmail.com</dc:creator>
  <cp:lastModifiedBy>IICT-LAB-130</cp:lastModifiedBy>
  <cp:revision>13</cp:revision>
  <dcterms:created xsi:type="dcterms:W3CDTF">2024-12-08T16:34:01Z</dcterms:created>
  <dcterms:modified xsi:type="dcterms:W3CDTF">2024-12-12T13:56:59Z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