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 err="1"/>
              <a:t>Dhcp</a:t>
            </a:r>
            <a:r>
              <a:rPr lang="en-US" dirty="0"/>
              <a:t> server:</a:t>
            </a:r>
            <a:br>
              <a:rPr lang="en-US" dirty="0"/>
            </a:br>
            <a:r>
              <a:rPr lang="en-US" dirty="0"/>
              <a:t> use and benefit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2564561545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pPr lvl="1"/>
            <a:r>
              <a:rPr lang="en-US" dirty="0"/>
              <a:t>Gen Z (18-25 years old)</a:t>
            </a:r>
          </a:p>
          <a:p>
            <a:pPr lvl="1"/>
            <a:r>
              <a:rPr lang="en-US" dirty="0"/>
              <a:t>Reduce expenses for replacement products </a:t>
            </a:r>
          </a:p>
          <a:p>
            <a:pPr lvl="1"/>
            <a:r>
              <a:rPr lang="en-US" dirty="0"/>
              <a:t>Simple design that gives customers the targeted information they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29977845"/>
              </p:ext>
            </p:extLst>
          </p:nvPr>
        </p:nvGraphicFramePr>
        <p:xfrm>
          <a:off x="923925" y="2009775"/>
          <a:ext cx="10363201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55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195441"/>
            <a:ext cx="5181600" cy="2376868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uses of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DHCP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IP address management.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Network stability.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Prevent IP address conflict.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Network activity tracking.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5" name="Picture Placeholder 4" descr="A person smelling a small glass bottle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94" r="20394"/>
          <a:stretch/>
        </p:blipFill>
        <p:spPr>
          <a:xfrm>
            <a:off x="0" y="-10160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163" y="4172990"/>
            <a:ext cx="4805997" cy="2389736"/>
          </a:xfrm>
        </p:spPr>
        <p:txBody>
          <a:bodyPr/>
          <a:lstStyle/>
          <a:p>
            <a:r>
              <a:rPr lang="en-US" dirty="0"/>
              <a:t>First beautifully designed product that's both stylish and functional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Market gap</a:t>
            </a:r>
            <a:r>
              <a:rPr lang="en-US" sz="2000" cap="none" dirty="0"/>
              <a:t>: few, if any, products on the market help customers like we do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Customers</a:t>
            </a:r>
            <a:r>
              <a:rPr lang="en-US" sz="2000" cap="none" dirty="0"/>
              <a:t>: 66% of US consumers spend money on multiple products that only partially resolves their issue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Financials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millennials account for about a quarter of the $48 billion spent on other products in 2018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Costs</a:t>
            </a:r>
            <a:r>
              <a:rPr lang="en-US" sz="2000" cap="none" dirty="0"/>
              <a:t>: loss of productivity costing consumers thousands of dollars 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Usability</a:t>
            </a:r>
            <a:r>
              <a:rPr lang="en-US" sz="2000" cap="none" dirty="0"/>
              <a:t>: customers want something easy to use that helps make their life easier 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pic>
        <p:nvPicPr>
          <p:cNvPr id="5" name="Picture Placeholder 4" descr="A person standing in a greenhous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487" b="12487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Online store and market swap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Placeholder 17" descr="Two people looking at their phones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1" r="81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{3EE940AE-9C2C-4543-9AC5-DCBA870FF638}tf22318419_win32</Template>
  <TotalTime>9</TotalTime>
  <Words>466</Words>
  <Application>Microsoft Office PowerPoint</Application>
  <PresentationFormat>Widescreen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Dhcp server:  use and benefit</vt:lpstr>
      <vt:lpstr>uses of DHCP server</vt:lpstr>
      <vt:lpstr>Company overview</vt:lpstr>
      <vt:lpstr>Product overview</vt:lpstr>
      <vt:lpstr>Problem </vt:lpstr>
      <vt:lpstr>Product benefits</vt:lpstr>
      <vt:lpstr>Our competition</vt:lpstr>
      <vt:lpstr>Product overview </vt:lpstr>
      <vt:lpstr>Growth strategy</vt:lpstr>
      <vt:lpstr>Market overview</vt:lpstr>
      <vt:lpstr>Solution</vt:lpstr>
      <vt:lpstr>Financials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server:  use and benefit</dc:title>
  <dc:creator>mofazzalahmedshakil@gmail.com</dc:creator>
  <cp:lastModifiedBy>mofazzalahmedshakil@gmail.com</cp:lastModifiedBy>
  <cp:revision>1</cp:revision>
  <dcterms:created xsi:type="dcterms:W3CDTF">2024-12-08T16:34:01Z</dcterms:created>
  <dcterms:modified xsi:type="dcterms:W3CDTF">2024-12-08T16:44:01Z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