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1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7150" y="2536507"/>
            <a:ext cx="9413240" cy="186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135" rIns="0" bIns="0" rtlCol="0" vert="horz">
            <a:spAutoFit/>
          </a:bodyPr>
          <a:lstStyle/>
          <a:p>
            <a:pPr marL="2776855">
              <a:lnSpc>
                <a:spcPct val="100000"/>
              </a:lnSpc>
              <a:spcBef>
                <a:spcPts val="125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6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8287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/</a:t>
            </a:r>
          </a:p>
          <a:p>
            <a:pPr>
              <a:lnSpc>
                <a:spcPct val="100000"/>
              </a:lnSpc>
              <a:spcBef>
                <a:spcPts val="2010"/>
              </a:spcBef>
            </a:pPr>
          </a:p>
          <a:p>
            <a:pPr marL="50800">
              <a:lnSpc>
                <a:spcPts val="2825"/>
              </a:lnSpc>
            </a:pPr>
            <a:r>
              <a:rPr dirty="0" baseline="2314" sz="3600"/>
              <a:t>STUDENT</a:t>
            </a:r>
            <a:r>
              <a:rPr dirty="0" baseline="2314" sz="3600" spc="-97"/>
              <a:t> </a:t>
            </a:r>
            <a:r>
              <a:rPr dirty="0" baseline="2314" sz="3600"/>
              <a:t>NAME:</a:t>
            </a:r>
            <a:r>
              <a:rPr dirty="0" baseline="2314" sz="3600" spc="-52"/>
              <a:t> </a:t>
            </a:r>
            <a:r>
              <a:rPr dirty="0" sz="1800" spc="-10"/>
              <a:t>Monika</a:t>
            </a:r>
            <a:endParaRPr sz="1800"/>
          </a:p>
          <a:p>
            <a:pPr marL="50800">
              <a:lnSpc>
                <a:spcPts val="2630"/>
              </a:lnSpc>
            </a:pPr>
            <a:r>
              <a:rPr dirty="0" sz="2400"/>
              <a:t>REGISTER</a:t>
            </a:r>
            <a:r>
              <a:rPr dirty="0" sz="2400" spc="-30"/>
              <a:t> </a:t>
            </a:r>
            <a:r>
              <a:rPr dirty="0" sz="2400"/>
              <a:t>NO</a:t>
            </a:r>
            <a:r>
              <a:rPr dirty="0" sz="2400" spc="-10"/>
              <a:t> </a:t>
            </a:r>
            <a:r>
              <a:rPr dirty="0" sz="2400"/>
              <a:t>AND</a:t>
            </a:r>
            <a:r>
              <a:rPr dirty="0" sz="2400" spc="20"/>
              <a:t> </a:t>
            </a:r>
            <a:r>
              <a:rPr dirty="0" sz="2400"/>
              <a:t>NMID:</a:t>
            </a:r>
            <a:r>
              <a:rPr dirty="0" sz="2400" spc="-140"/>
              <a:t> </a:t>
            </a:r>
            <a:r>
              <a:rPr dirty="0"/>
              <a:t>24132251802522035</a:t>
            </a:r>
            <a:r>
              <a:rPr dirty="0" baseline="-4629" sz="2700"/>
              <a:t>And</a:t>
            </a:r>
            <a:r>
              <a:rPr dirty="0" baseline="-4629" sz="2700" spc="7"/>
              <a:t> </a:t>
            </a:r>
            <a:r>
              <a:rPr dirty="0" baseline="-4629" sz="2700" spc="-15"/>
              <a:t>asanm225anm22524132251802522035</a:t>
            </a:r>
            <a:endParaRPr baseline="-4629" sz="2700"/>
          </a:p>
          <a:p>
            <a:pPr marL="50800">
              <a:lnSpc>
                <a:spcPts val="2685"/>
              </a:lnSpc>
            </a:pPr>
            <a:r>
              <a:rPr dirty="0" baseline="-10416" sz="3600" spc="-30"/>
              <a:t>DEPARTMENT:</a:t>
            </a:r>
            <a:r>
              <a:rPr dirty="0" sz="1800" spc="-20"/>
              <a:t>B.SC.computer</a:t>
            </a:r>
            <a:r>
              <a:rPr dirty="0" sz="1800" spc="125"/>
              <a:t> </a:t>
            </a:r>
            <a:r>
              <a:rPr dirty="0" sz="1800" spc="-10"/>
              <a:t>science</a:t>
            </a:r>
            <a:endParaRPr sz="1800"/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2635250" y="4429696"/>
            <a:ext cx="40360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COLLEGE/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25868" y="4432871"/>
            <a:ext cx="345059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10">
                <a:latin typeface="Calibri"/>
                <a:cs typeface="Calibri"/>
              </a:rPr>
              <a:t>Government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college vanur/annamalai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university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269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RESULTS</a:t>
            </a:r>
            <a:r>
              <a:rPr dirty="0" sz="4250" spc="10"/>
              <a:t> </a:t>
            </a:r>
            <a:r>
              <a:rPr dirty="0" sz="4250"/>
              <a:t>AND</a:t>
            </a:r>
            <a:r>
              <a:rPr dirty="0" sz="4250" spc="-20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1575" y="1438274"/>
            <a:ext cx="3133725" cy="5419723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26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10907" y="2639123"/>
            <a:ext cx="7848600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Building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helped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improve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development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journey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Computer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Science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student.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/>
              <a:t>PROJECT</a:t>
            </a:r>
            <a:r>
              <a:rPr dirty="0" sz="4250" spc="-180"/>
              <a:t> </a:t>
            </a:r>
            <a:r>
              <a:rPr dirty="0" sz="4250" spc="-10"/>
              <a:t>TITLE</a:t>
            </a:r>
            <a:endParaRPr sz="4250"/>
          </a:p>
        </p:txBody>
      </p:sp>
      <p:grpSp>
        <p:nvGrpSpPr>
          <p:cNvPr id="7" name="object 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347724" y="2469578"/>
            <a:ext cx="16122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Student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797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0"/>
              <a:t>STATEMENT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55650" y="3121596"/>
            <a:ext cx="8027670" cy="8445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dirty="0" sz="1800">
                <a:latin typeface="Calibri"/>
                <a:cs typeface="Calibri"/>
              </a:rPr>
              <a:t>Many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students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beginners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difficult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showcase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education,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way.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platform,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talents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knowledge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unnoticed.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" name="object 1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10"/>
              <a:t>OVERVIEW</a:t>
            </a:r>
            <a:endParaRPr sz="4250"/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819150" y="2498407"/>
            <a:ext cx="8034020" cy="8540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website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present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education,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attractive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manner.</a:t>
            </a:r>
            <a:r>
              <a:rPr dirty="0" sz="1800">
                <a:latin typeface="Calibri"/>
                <a:cs typeface="Calibri"/>
              </a:rPr>
              <a:t> It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resume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highlights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journey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124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54722" y="2560002"/>
            <a:ext cx="566610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Recruiters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20">
                <a:latin typeface="Calibri"/>
                <a:cs typeface="Calibri"/>
              </a:rPr>
              <a:t>Teachers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professors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evaluations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Friends,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peers,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project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6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4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900426" y="2907982"/>
            <a:ext cx="383032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HTML,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frontend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VS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editor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GitHub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40"/>
              <a:t> </a:t>
            </a:r>
            <a:r>
              <a:rPr dirty="0" sz="3950"/>
              <a:t>DESIGN</a:t>
            </a:r>
            <a:r>
              <a:rPr dirty="0" sz="3950" spc="-25"/>
              <a:t> </a:t>
            </a:r>
            <a:r>
              <a:rPr dirty="0" sz="3950"/>
              <a:t>AND</a:t>
            </a:r>
            <a:r>
              <a:rPr dirty="0" sz="3950" spc="170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44855" y="2013902"/>
            <a:ext cx="5592445" cy="2226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portfolio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simple,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clean,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responsive</a:t>
            </a:r>
            <a:r>
              <a:rPr dirty="0" sz="1800" spc="-10">
                <a:latin typeface="Calibri"/>
                <a:cs typeface="Calibri"/>
              </a:rPr>
              <a:t> design.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35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Education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3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Projects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Contact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minimal,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navigate.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91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10"/>
              <a:t> 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3580" y="2195131"/>
            <a:ext cx="6261100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Mobile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desktop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friendly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(responsive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design)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Navigation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smooth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Professional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display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education,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clearly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2025-09-03T05:52:48Z</dcterms:created>
  <dcterms:modified xsi:type="dcterms:W3CDTF">2025-09-03T05:52:48Z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2025-09-03T00:00:00Z</vt:filetime>
  </property>
</Properties>
</file>