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7" r:id="rId5"/>
    <p:sldId id="262" r:id="rId6"/>
    <p:sldId id="269" r:id="rId7"/>
    <p:sldId id="259" r:id="rId8"/>
    <p:sldId id="260" r:id="rId9"/>
    <p:sldId id="261" r:id="rId10"/>
    <p:sldId id="263" r:id="rId11"/>
    <p:sldId id="268" r:id="rId12"/>
    <p:sldId id="272" r:id="rId13"/>
    <p:sldId id="273" r:id="rId14"/>
    <p:sldId id="274" r:id="rId15"/>
    <p:sldId id="275" r:id="rId16"/>
    <p:sldId id="276" r:id="rId17"/>
    <p:sldId id="271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8F23B38-8C9D-40E7-AFFD-CC94A575344B}" type="datetimeFigureOut">
              <a:rPr lang="en-US" smtClean="0"/>
              <a:t>02-Apr-16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5790CA1-0931-412E-8211-227CC3A6896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ptodat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“Mobile Doctor”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/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sz="2800" dirty="0" smtClean="0"/>
              <a:t>Project Presentation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Presented By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Arial Rounded MT Bold" pitchFamily="34" charset="0"/>
              </a:rPr>
              <a:t>Nur</a:t>
            </a:r>
            <a:r>
              <a:rPr lang="en-US" dirty="0" smtClean="0">
                <a:solidFill>
                  <a:srgbClr val="0000FF"/>
                </a:solidFill>
                <a:latin typeface="Arial Rounded MT Bold" pitchFamily="34" charset="0"/>
              </a:rPr>
              <a:t>-E-</a:t>
            </a:r>
            <a:r>
              <a:rPr lang="en-US" dirty="0" err="1" smtClean="0">
                <a:solidFill>
                  <a:srgbClr val="0000FF"/>
                </a:solidFill>
                <a:latin typeface="Arial Rounded MT Bold" pitchFamily="34" charset="0"/>
              </a:rPr>
              <a:t>Alam</a:t>
            </a:r>
            <a:r>
              <a:rPr lang="en-US" dirty="0" smtClean="0">
                <a:solidFill>
                  <a:srgbClr val="0000FF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 Rounded MT Bold" pitchFamily="34" charset="0"/>
              </a:rPr>
              <a:t>Jony</a:t>
            </a:r>
            <a:endParaRPr lang="en-US" dirty="0" smtClean="0">
              <a:solidFill>
                <a:srgbClr val="0000FF"/>
              </a:solidFill>
              <a:latin typeface="Arial Rounded MT Bold" pitchFamily="34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Arial Rounded MT Bold" pitchFamily="34" charset="0"/>
              </a:rPr>
              <a:t>ID:20141201039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 Rounded MT Bold" pitchFamily="34" charset="0"/>
              </a:rPr>
              <a:t>Session:2014-15</a:t>
            </a:r>
            <a:endParaRPr lang="en-US" dirty="0">
              <a:solidFill>
                <a:srgbClr val="0000FF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2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2800" dirty="0" smtClean="0"/>
              <a:t>Home Page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B050"/>
                </a:solidFill>
              </a:rPr>
              <a:t>Here user gets all other options.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934200" cy="41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74501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Adding data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 smtClean="0">
                <a:solidFill>
                  <a:srgbClr val="00B050"/>
                </a:solidFill>
              </a:rPr>
              <a:t>Here user can store daily weight data and able to see </a:t>
            </a:r>
            <a:r>
              <a:rPr lang="en-US" sz="2800" dirty="0" err="1" smtClean="0">
                <a:solidFill>
                  <a:srgbClr val="00B050"/>
                </a:solidFill>
              </a:rPr>
              <a:t>calender</a:t>
            </a:r>
            <a:r>
              <a:rPr lang="en-US" sz="2800" dirty="0" smtClean="0">
                <a:solidFill>
                  <a:srgbClr val="00B050"/>
                </a:solidFill>
              </a:rPr>
              <a:t> wise and graphically.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1"/>
            <a:ext cx="58674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514600"/>
            <a:ext cx="5723468" cy="71966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685" y="1600200"/>
            <a:ext cx="5712179" cy="320322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Graphical Representation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6248400" cy="31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33400"/>
            <a:ext cx="5723468" cy="182809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00FF"/>
                </a:solidFill>
              </a:rPr>
              <a:t>Calender</a:t>
            </a:r>
            <a:r>
              <a:rPr lang="en-US" sz="3200" dirty="0" smtClean="0">
                <a:solidFill>
                  <a:srgbClr val="0000FF"/>
                </a:solidFill>
              </a:rPr>
              <a:t> wise representation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693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/>
              <a:t>Drugs Index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6705600" cy="2793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39" y="1676400"/>
            <a:ext cx="634543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Diagnose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172200" cy="37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n-US" dirty="0" smtClean="0"/>
              <a:t>Refreshment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62200"/>
            <a:ext cx="7253151" cy="36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533400"/>
            <a:ext cx="5723468" cy="1828090"/>
          </a:xfrm>
        </p:spPr>
        <p:txBody>
          <a:bodyPr/>
          <a:lstStyle/>
          <a:p>
            <a:r>
              <a:rPr lang="en-US" sz="3200" b="1" u="sng" dirty="0" smtClean="0"/>
              <a:t>Implementation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600200"/>
            <a:ext cx="5712179" cy="32004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1.When user open an </a:t>
            </a:r>
            <a:r>
              <a:rPr lang="en-US" sz="2000" dirty="0" err="1" smtClean="0">
                <a:solidFill>
                  <a:srgbClr val="00B050"/>
                </a:solidFill>
              </a:rPr>
              <a:t>account,there</a:t>
            </a:r>
            <a:r>
              <a:rPr lang="en-US" sz="2000" dirty="0" smtClean="0">
                <a:solidFill>
                  <a:srgbClr val="00B050"/>
                </a:solidFill>
              </a:rPr>
              <a:t> open four text documents.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Text documents are for keeping-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    *Profile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    *Weight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    *Sugar level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    *Temperature 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2.The profile documents named with user name &amp; password.So.in time of log </a:t>
            </a:r>
            <a:r>
              <a:rPr lang="en-US" sz="2000" dirty="0" err="1" smtClean="0">
                <a:solidFill>
                  <a:srgbClr val="00B050"/>
                </a:solidFill>
              </a:rPr>
              <a:t>in,user</a:t>
            </a:r>
            <a:r>
              <a:rPr lang="en-US" sz="2000" dirty="0" smtClean="0">
                <a:solidFill>
                  <a:srgbClr val="00B050"/>
                </a:solidFill>
              </a:rPr>
              <a:t> have to input correct name &amp; password</a:t>
            </a:r>
          </a:p>
          <a:p>
            <a:pPr algn="l"/>
            <a:r>
              <a:rPr lang="en-US" sz="2000" dirty="0" smtClean="0">
                <a:solidFill>
                  <a:srgbClr val="00B050"/>
                </a:solidFill>
              </a:rPr>
              <a:t>3.When data </a:t>
            </a:r>
            <a:r>
              <a:rPr lang="en-US" sz="2000" dirty="0" err="1" smtClean="0">
                <a:solidFill>
                  <a:srgbClr val="00B050"/>
                </a:solidFill>
              </a:rPr>
              <a:t>input,it</a:t>
            </a:r>
            <a:r>
              <a:rPr lang="en-US" sz="2000" dirty="0" smtClean="0">
                <a:solidFill>
                  <a:srgbClr val="00B050"/>
                </a:solidFill>
              </a:rPr>
              <a:t>  stores in the respective file. </a:t>
            </a:r>
          </a:p>
          <a:p>
            <a:pPr algn="l"/>
            <a:r>
              <a:rPr lang="en-US" sz="2000" dirty="0">
                <a:solidFill>
                  <a:srgbClr val="00B050"/>
                </a:solidFill>
              </a:rPr>
              <a:t>4</a:t>
            </a:r>
            <a:r>
              <a:rPr lang="en-US" sz="2000" dirty="0" smtClean="0">
                <a:solidFill>
                  <a:srgbClr val="00B050"/>
                </a:solidFill>
              </a:rPr>
              <a:t>.Data are showing from distinct file when we want. 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6965245" cy="48974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              </a:t>
            </a:r>
            <a:r>
              <a:rPr lang="en-US" b="1" u="sng" dirty="0" smtClean="0">
                <a:solidFill>
                  <a:srgbClr val="0000FF"/>
                </a:solidFill>
              </a:rPr>
              <a:t>Limitations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Diagnosing system is very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sensetive.It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varies from country to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country,region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region,gender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gender,age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age.So,my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assumptions are not more efficient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43081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00FF"/>
                </a:solidFill>
              </a:rPr>
              <a:t>               </a:t>
            </a:r>
            <a:r>
              <a:rPr lang="en-US" b="1" u="sng" dirty="0" smtClean="0">
                <a:solidFill>
                  <a:srgbClr val="0000FF"/>
                </a:solidFill>
              </a:rPr>
              <a:t>Future Plan</a:t>
            </a:r>
            <a:br>
              <a:rPr lang="en-US" b="1" u="sng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I will work with doctors and work with various prescription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data,this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can be made more useful and efficient.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38200"/>
            <a:ext cx="6254044" cy="1362075"/>
          </a:xfrm>
        </p:spPr>
        <p:txBody>
          <a:bodyPr/>
          <a:lstStyle/>
          <a:p>
            <a:r>
              <a:rPr lang="en-US" b="1" u="sng" dirty="0" smtClean="0">
                <a:solidFill>
                  <a:srgbClr val="0000FF"/>
                </a:solidFill>
              </a:rPr>
              <a:t>About the project</a:t>
            </a:r>
            <a:endParaRPr lang="en-US" b="1" u="sng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286000"/>
            <a:ext cx="6231467" cy="31242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It is a semester course project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Course Code: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CSE168</a:t>
            </a:r>
          </a:p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Course title: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Project</a:t>
            </a:r>
          </a:p>
          <a:p>
            <a:r>
              <a:rPr lang="en-US" b="1" u="sng" dirty="0" smtClean="0">
                <a:solidFill>
                  <a:srgbClr val="00B050"/>
                </a:solidFill>
              </a:rPr>
              <a:t>Supervised By 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Md.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Saleh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Ahmed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Assistant Professor &amp; Chairman,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Dept. of Computer Science &amp; Engineering,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Bangabandhu Sheikh Mujibur Rahman Science &amp; Technology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6965245" cy="120248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THANKS TO ALL.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6254044" cy="1371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0000FF"/>
                </a:solidFill>
              </a:rPr>
              <a:t>Introduction</a:t>
            </a:r>
            <a:endParaRPr lang="en-US" b="1" u="sng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362200"/>
            <a:ext cx="6231467" cy="293451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“Mobile Doctor” is a computer based project . There are user accounts . User can store his/her regular health data such as weight , sugar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level,body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temperature and blood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pressure.It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helps the user to  aware about  his/her body fitness . It also diagnose diseases. It is easy and cost free . Anyone can access .</a:t>
            </a:r>
          </a:p>
          <a:p>
            <a:pPr algn="just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00067"/>
            <a:ext cx="107647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0"/>
            <a:ext cx="6965245" cy="48974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                  </a:t>
            </a:r>
            <a:r>
              <a:rPr lang="en-US" b="1" u="sng" dirty="0" smtClean="0">
                <a:solidFill>
                  <a:srgbClr val="0000FF"/>
                </a:solidFill>
              </a:rPr>
              <a:t>Works with</a:t>
            </a: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sz="2800" u="sng" dirty="0" smtClean="0">
                <a:solidFill>
                  <a:srgbClr val="00B050"/>
                </a:solidFill>
                <a:latin typeface="Arial Rounded MT Bold" pitchFamily="34" charset="0"/>
              </a:rPr>
              <a:t>1.</a:t>
            </a:r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Editor(Code::Blocks)</a:t>
            </a:r>
            <a:r>
              <a:rPr lang="en-US" sz="2800" dirty="0">
                <a:solidFill>
                  <a:srgbClr val="00B050"/>
                </a:solidFill>
                <a:latin typeface="Arial Rounded MT Bold" pitchFamily="34" charset="0"/>
              </a:rPr>
              <a:t/>
            </a:r>
            <a:br>
              <a:rPr lang="en-US" sz="2800" dirty="0">
                <a:solidFill>
                  <a:srgbClr val="00B050"/>
                </a:solidFill>
                <a:latin typeface="Arial Rounded MT Bold" pitchFamily="34" charset="0"/>
              </a:rPr>
            </a:br>
            <a:r>
              <a:rPr lang="en-US" sz="2800" u="sng" dirty="0" smtClean="0">
                <a:solidFill>
                  <a:srgbClr val="00B050"/>
                </a:solidFill>
                <a:latin typeface="Arial Rounded MT Bold" pitchFamily="34" charset="0"/>
              </a:rPr>
              <a:t>2.</a:t>
            </a:r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C Programming Language with  graphics</a:t>
            </a:r>
            <a:b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</a:br>
            <a:r>
              <a:rPr lang="en-US" sz="2800" u="sng" dirty="0" smtClean="0">
                <a:solidFill>
                  <a:srgbClr val="00B050"/>
                </a:solidFill>
                <a:latin typeface="Arial Rounded MT Bold" pitchFamily="34" charset="0"/>
              </a:rPr>
              <a:t>3.</a:t>
            </a:r>
            <a: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  <a:t>Referenced websites-</a:t>
            </a:r>
            <a:br>
              <a:rPr lang="en-US" sz="2800" dirty="0" smtClean="0">
                <a:solidFill>
                  <a:srgbClr val="00B050"/>
                </a:solidFill>
                <a:latin typeface="Arial Rounded MT Bold" pitchFamily="34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Arial Rounded MT Bold" pitchFamily="34" charset="0"/>
              </a:rPr>
              <a:t>     </a:t>
            </a:r>
            <a:r>
              <a:rPr lang="en-US" sz="2800" dirty="0" smtClean="0"/>
              <a:t>1</a:t>
            </a:r>
            <a:r>
              <a:rPr lang="en-US" sz="2800" dirty="0"/>
              <a:t>. www.labtestsonline.org</a:t>
            </a:r>
            <a:br>
              <a:rPr lang="en-US" sz="2800" dirty="0"/>
            </a:br>
            <a:r>
              <a:rPr lang="en-US" sz="2800" dirty="0" smtClean="0"/>
              <a:t>     2</a:t>
            </a:r>
            <a:r>
              <a:rPr lang="en-US" sz="2800" dirty="0"/>
              <a:t>. www.webmd.com</a:t>
            </a:r>
            <a:br>
              <a:rPr lang="en-US" sz="2800" dirty="0"/>
            </a:br>
            <a:r>
              <a:rPr lang="en-US" sz="2800" dirty="0" smtClean="0"/>
              <a:t>     3</a:t>
            </a:r>
            <a:r>
              <a:rPr lang="en-US" sz="2800" dirty="0"/>
              <a:t>. www.healthline.com</a:t>
            </a:r>
            <a:br>
              <a:rPr lang="en-US" sz="2800" dirty="0"/>
            </a:br>
            <a:r>
              <a:rPr lang="en-US" sz="2800" dirty="0" smtClean="0"/>
              <a:t>     4</a:t>
            </a:r>
            <a:r>
              <a:rPr lang="en-US" sz="2800" dirty="0"/>
              <a:t>. www.heart.org</a:t>
            </a:r>
            <a:br>
              <a:rPr lang="en-US" sz="2800" dirty="0"/>
            </a:br>
            <a:r>
              <a:rPr lang="en-US" sz="2800" dirty="0" smtClean="0"/>
              <a:t>     5</a:t>
            </a:r>
            <a:r>
              <a:rPr lang="en-US" sz="2800" dirty="0"/>
              <a:t>. www.BDdrugs.com</a:t>
            </a:r>
            <a:br>
              <a:rPr lang="en-US" sz="2800" dirty="0"/>
            </a:br>
            <a:r>
              <a:rPr lang="en-US" sz="2800" dirty="0" smtClean="0"/>
              <a:t>     6</a:t>
            </a:r>
            <a:r>
              <a:rPr lang="en-US" sz="2800" dirty="0"/>
              <a:t>. www.NHS.com</a:t>
            </a:r>
            <a:br>
              <a:rPr lang="en-US" sz="2800" dirty="0"/>
            </a:br>
            <a:r>
              <a:rPr lang="en-US" sz="2800" dirty="0" smtClean="0"/>
              <a:t>    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www.uptodate.com</a:t>
            </a:r>
            <a:r>
              <a:rPr lang="en-US" sz="2800" dirty="0" smtClean="0">
                <a:solidFill>
                  <a:srgbClr val="00B050"/>
                </a:solidFill>
              </a:rPr>
              <a:t/>
            </a:r>
            <a:br>
              <a:rPr lang="en-US" sz="2800" dirty="0" smtClean="0">
                <a:solidFill>
                  <a:srgbClr val="00B050"/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rgbClr val="0000FF"/>
                </a:solidFill>
                <a:latin typeface="Arial Rounded MT Bold" pitchFamily="34" charset="0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52022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                </a:t>
            </a:r>
            <a:r>
              <a:rPr lang="en-US" b="1" u="sng" dirty="0" smtClean="0">
                <a:solidFill>
                  <a:srgbClr val="0000FF"/>
                </a:solidFill>
              </a:rPr>
              <a:t>Accessing it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3100" dirty="0" smtClean="0">
                <a:solidFill>
                  <a:srgbClr val="002060"/>
                </a:solidFill>
              </a:rPr>
              <a:t>For accessing it, first user have to create an </a:t>
            </a:r>
            <a:r>
              <a:rPr lang="en-US" sz="3100" dirty="0" err="1" smtClean="0">
                <a:solidFill>
                  <a:srgbClr val="002060"/>
                </a:solidFill>
              </a:rPr>
              <a:t>account.Then</a:t>
            </a:r>
            <a:r>
              <a:rPr lang="en-US" sz="3100" dirty="0" smtClean="0">
                <a:solidFill>
                  <a:srgbClr val="002060"/>
                </a:solidFill>
              </a:rPr>
              <a:t> logging-</a:t>
            </a:r>
            <a:r>
              <a:rPr lang="en-US" sz="3100" dirty="0" err="1" smtClean="0">
                <a:solidFill>
                  <a:srgbClr val="002060"/>
                </a:solidFill>
              </a:rPr>
              <a:t>in,user</a:t>
            </a:r>
            <a:r>
              <a:rPr lang="en-US" sz="3100" dirty="0" smtClean="0">
                <a:solidFill>
                  <a:srgbClr val="002060"/>
                </a:solidFill>
              </a:rPr>
              <a:t> can store regular health data, diagnose diseases , can get tips etc. 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43000"/>
            <a:ext cx="6965245" cy="480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0000FF"/>
                </a:solidFill>
              </a:rPr>
              <a:t>Features of the </a:t>
            </a:r>
            <a:r>
              <a:rPr lang="en-US" b="1" u="sng" dirty="0" smtClean="0">
                <a:solidFill>
                  <a:srgbClr val="0000FF"/>
                </a:solidFill>
              </a:rPr>
              <a:t>project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&gt;Weight chart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&gt;Sugar level chart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&gt;Body temperature chart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&gt;Blood pressure chart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&gt;Diagnose 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&gt;Drugs Index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&gt;Profile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&gt;Refreshment</a:t>
            </a:r>
            <a:b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&gt;Log out</a:t>
            </a:r>
            <a:endParaRPr lang="en-US" sz="3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6254044" cy="1362075"/>
          </a:xfrm>
        </p:spPr>
        <p:txBody>
          <a:bodyPr/>
          <a:lstStyle/>
          <a:p>
            <a:endParaRPr lang="en-US" b="1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295400"/>
            <a:ext cx="6231467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Log in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</a:rPr>
              <a:t>Click in log in option, the user who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has account, can enter his/her own account.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ew account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</a:rPr>
              <a:t>One can open a new account.</a:t>
            </a:r>
          </a:p>
          <a:p>
            <a:pPr algn="l"/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3415048"/>
            <a:ext cx="7620000" cy="26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28600"/>
            <a:ext cx="6965245" cy="57912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/>
              <a:t>Log in Page  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By entering user name &amp; password one can log in.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32" y="2286000"/>
            <a:ext cx="6934200" cy="34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97361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/>
              <a:t>Create new account page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Here personal information are given to create a new account.</a:t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/>
            </a:r>
            <a:br>
              <a:rPr lang="en-US" sz="2400" dirty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362200"/>
            <a:ext cx="7602011" cy="38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241</TotalTime>
  <Words>256</Words>
  <Application>Microsoft Office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“Mobile Doctor”  Project Presentation</vt:lpstr>
      <vt:lpstr>About the project</vt:lpstr>
      <vt:lpstr>Introduction</vt:lpstr>
      <vt:lpstr>                  Works with 1.Editor(Code::Blocks) 2.C Programming Language with  graphics 3.Referenced websites-      1. www.labtestsonline.org      2. www.webmd.com      3. www.healthline.com      4. www.heart.org      5. www.BDdrugs.com      6. www.NHS.com      7. www.uptodate.com    </vt:lpstr>
      <vt:lpstr>                Accessing it  For accessing it, first user have to create an account.Then logging-in,user can store regular health data, diagnose diseases , can get tips etc.     </vt:lpstr>
      <vt:lpstr>Features of the project &gt;Weight chart &gt;Sugar level chart &gt;Body temperature chart &gt;Blood pressure chart &gt;Diagnose  &gt;Drugs Index &gt;Profile &gt;Refreshment &gt;Log out</vt:lpstr>
      <vt:lpstr>PowerPoint Presentation</vt:lpstr>
      <vt:lpstr>Log in Page    By entering user name &amp; password one can log in.              </vt:lpstr>
      <vt:lpstr>Create new account page Here personal information are given to create a new account.          </vt:lpstr>
      <vt:lpstr>Home Page Here user gets all other options.</vt:lpstr>
      <vt:lpstr>Adding data Here user can store daily weight data and able to see calender wise and graphically.       </vt:lpstr>
      <vt:lpstr>   </vt:lpstr>
      <vt:lpstr>Calender wise representation</vt:lpstr>
      <vt:lpstr>Drugs Index</vt:lpstr>
      <vt:lpstr>Diagnose</vt:lpstr>
      <vt:lpstr>Refreshment</vt:lpstr>
      <vt:lpstr>Implementation </vt:lpstr>
      <vt:lpstr>              Limitations Diagnosing system is very sensetive.It varies from country to country,region to region,gender to gender,age to age.So,my assumptions are not more efficient.    </vt:lpstr>
      <vt:lpstr>               Future Plan If I will work with doctors and work with various prescription data,this can be made more useful and efficient.    </vt:lpstr>
      <vt:lpstr>THANKS TO ALL.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Doctor Project Presentation</dc:title>
  <dc:creator>User</dc:creator>
  <cp:lastModifiedBy>User</cp:lastModifiedBy>
  <cp:revision>26</cp:revision>
  <dcterms:created xsi:type="dcterms:W3CDTF">2016-04-01T20:41:57Z</dcterms:created>
  <dcterms:modified xsi:type="dcterms:W3CDTF">2016-04-02T04:15:53Z</dcterms:modified>
</cp:coreProperties>
</file>