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BE96-5E99-4622-8434-9FCA38E998AE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AC67-FCC1-4E89-A794-E908597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5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BE96-5E99-4622-8434-9FCA38E998AE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AC67-FCC1-4E89-A794-E908597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6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BE96-5E99-4622-8434-9FCA38E998AE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AC67-FCC1-4E89-A794-E908597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9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BE96-5E99-4622-8434-9FCA38E998AE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AC67-FCC1-4E89-A794-E908597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9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BE96-5E99-4622-8434-9FCA38E998AE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AC67-FCC1-4E89-A794-E908597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BE96-5E99-4622-8434-9FCA38E998AE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AC67-FCC1-4E89-A794-E908597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2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BE96-5E99-4622-8434-9FCA38E998AE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AC67-FCC1-4E89-A794-E908597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6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BE96-5E99-4622-8434-9FCA38E998AE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AC67-FCC1-4E89-A794-E908597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9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BE96-5E99-4622-8434-9FCA38E998AE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AC67-FCC1-4E89-A794-E908597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6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BE96-5E99-4622-8434-9FCA38E998AE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AC67-FCC1-4E89-A794-E908597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BE96-5E99-4622-8434-9FCA38E998AE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AC67-FCC1-4E89-A794-E908597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5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EBE96-5E99-4622-8434-9FCA38E998AE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AC67-FCC1-4E89-A794-E908597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8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5714" y="1050878"/>
            <a:ext cx="6141492" cy="1241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Surayea</a:t>
            </a:r>
            <a:r>
              <a:rPr lang="en-US" sz="3200" dirty="0" smtClean="0"/>
              <a:t> </a:t>
            </a:r>
            <a:r>
              <a:rPr lang="en-US" sz="3200" dirty="0" err="1" smtClean="0"/>
              <a:t>yeasmin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781033" y="3138985"/>
            <a:ext cx="9921922" cy="2292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am a housewife. I live in Bangladesh. My study subject Accounting.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1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8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ICT_LAB</dc:creator>
  <cp:lastModifiedBy>ICT_LAB</cp:lastModifiedBy>
  <cp:revision>4</cp:revision>
  <dcterms:created xsi:type="dcterms:W3CDTF">2023-11-19T03:32:44Z</dcterms:created>
  <dcterms:modified xsi:type="dcterms:W3CDTF">2023-11-19T03:56:25Z</dcterms:modified>
</cp:coreProperties>
</file>