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OneDrive\Documents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OneDrive\Documents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OneDrive\Documents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OneDrive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dara.xlsx]Answer 1!PivotTable1</c:name>
    <c:fmtId val="-1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'Answer 1'!$B$3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'Answer 1'!$A$4:$A$11</c:f>
              <c:strCache>
                <c:ptCount val="7"/>
                <c:pt idx="0">
                  <c:v>ABC Corporation</c:v>
                </c:pt>
                <c:pt idx="1">
                  <c:v>Bridges Company</c:v>
                </c:pt>
                <c:pt idx="2">
                  <c:v>Chiral Corporation</c:v>
                </c:pt>
                <c:pt idx="3">
                  <c:v>Eagle Security</c:v>
                </c:pt>
                <c:pt idx="4">
                  <c:v>Sol Company</c:v>
                </c:pt>
                <c:pt idx="5">
                  <c:v>Timefall Inc.</c:v>
                </c:pt>
                <c:pt idx="6">
                  <c:v>Titan Industries</c:v>
                </c:pt>
              </c:strCache>
            </c:strRef>
          </c:cat>
          <c:val>
            <c:numRef>
              <c:f>'Answer 1'!$B$4:$B$11</c:f>
              <c:numCache>
                <c:formatCode>General</c:formatCode>
                <c:ptCount val="7"/>
                <c:pt idx="0">
                  <c:v>14766628</c:v>
                </c:pt>
                <c:pt idx="1">
                  <c:v>514989</c:v>
                </c:pt>
                <c:pt idx="2">
                  <c:v>27731962</c:v>
                </c:pt>
                <c:pt idx="3">
                  <c:v>19892580</c:v>
                </c:pt>
                <c:pt idx="4">
                  <c:v>23810522</c:v>
                </c:pt>
                <c:pt idx="5">
                  <c:v>7089247</c:v>
                </c:pt>
                <c:pt idx="6">
                  <c:v>16032449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696-E941-9C78-FADE13292340}"/>
            </c:ext>
          </c:extLst>
        </c:ser>
        <c:dLbls/>
        <c:axId val="93509120"/>
        <c:axId val="86110208"/>
      </c:barChart>
      <c:catAx>
        <c:axId val="93509120"/>
        <c:scaling>
          <c:orientation val="minMax"/>
        </c:scaling>
        <c:axPos val="b"/>
        <c:numFmt formatCode="General" sourceLinked="0"/>
        <c:tickLblPos val="nextTo"/>
        <c:crossAx val="86110208"/>
        <c:crosses val="autoZero"/>
        <c:auto val="1"/>
        <c:lblAlgn val="ctr"/>
        <c:lblOffset val="100"/>
      </c:catAx>
      <c:valAx>
        <c:axId val="86110208"/>
        <c:scaling>
          <c:orientation val="minMax"/>
        </c:scaling>
        <c:axPos val="l"/>
        <c:majorGridlines/>
        <c:numFmt formatCode="General" sourceLinked="1"/>
        <c:tickLblPos val="nextTo"/>
        <c:crossAx val="9350912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dara.xlsx]Answer 2!PivotTable3</c:name>
    <c:fmtId val="-1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'Answer 2'!$B$3</c:f>
              <c:strCache>
                <c:ptCount val="1"/>
                <c:pt idx="0">
                  <c:v>Total</c:v>
                </c:pt>
              </c:strCache>
            </c:strRef>
          </c:tx>
          <c:cat>
            <c:multiLvlStrRef>
              <c:f>'Answer 2'!$A$4:$A$16</c:f>
              <c:multiLvlStrCache>
                <c:ptCount val="10"/>
                <c:lvl>
                  <c:pt idx="0">
                    <c:v>July</c:v>
                  </c:pt>
                  <c:pt idx="1">
                    <c:v>August</c:v>
                  </c:pt>
                  <c:pt idx="2">
                    <c:v>September</c:v>
                  </c:pt>
                  <c:pt idx="3">
                    <c:v>October</c:v>
                  </c:pt>
                  <c:pt idx="4">
                    <c:v>November</c:v>
                  </c:pt>
                  <c:pt idx="5">
                    <c:v>December</c:v>
                  </c:pt>
                  <c:pt idx="6">
                    <c:v>January</c:v>
                  </c:pt>
                  <c:pt idx="7">
                    <c:v>February</c:v>
                  </c:pt>
                  <c:pt idx="8">
                    <c:v>March</c:v>
                  </c:pt>
                  <c:pt idx="9">
                    <c:v>April</c:v>
                  </c:pt>
                </c:lvl>
                <c:lvl>
                  <c:pt idx="0">
                    <c:v>2019</c:v>
                  </c:pt>
                  <c:pt idx="6">
                    <c:v>2020</c:v>
                  </c:pt>
                </c:lvl>
              </c:multiLvlStrCache>
            </c:multiLvlStrRef>
          </c:cat>
          <c:val>
            <c:numRef>
              <c:f>'Answer 2'!$B$4:$B$16</c:f>
              <c:numCache>
                <c:formatCode>General</c:formatCode>
                <c:ptCount val="10"/>
                <c:pt idx="0">
                  <c:v>2486149</c:v>
                </c:pt>
                <c:pt idx="1">
                  <c:v>3504519</c:v>
                </c:pt>
                <c:pt idx="2">
                  <c:v>2790944</c:v>
                </c:pt>
                <c:pt idx="3">
                  <c:v>2354342</c:v>
                </c:pt>
                <c:pt idx="4">
                  <c:v>4880877</c:v>
                </c:pt>
                <c:pt idx="5">
                  <c:v>2790928</c:v>
                </c:pt>
                <c:pt idx="6">
                  <c:v>34187530</c:v>
                </c:pt>
                <c:pt idx="7">
                  <c:v>21593471</c:v>
                </c:pt>
                <c:pt idx="8">
                  <c:v>18021141</c:v>
                </c:pt>
                <c:pt idx="9">
                  <c:v>17228476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E0C-E04B-B333-54DDFC03D4F8}"/>
            </c:ext>
          </c:extLst>
        </c:ser>
        <c:dLbls/>
        <c:axId val="86340736"/>
        <c:axId val="86342272"/>
      </c:barChart>
      <c:catAx>
        <c:axId val="86340736"/>
        <c:scaling>
          <c:orientation val="minMax"/>
        </c:scaling>
        <c:axPos val="b"/>
        <c:numFmt formatCode="General" sourceLinked="0"/>
        <c:tickLblPos val="nextTo"/>
        <c:crossAx val="86342272"/>
        <c:crosses val="autoZero"/>
        <c:auto val="1"/>
        <c:lblAlgn val="ctr"/>
        <c:lblOffset val="100"/>
      </c:catAx>
      <c:valAx>
        <c:axId val="86342272"/>
        <c:scaling>
          <c:orientation val="minMax"/>
        </c:scaling>
        <c:axPos val="l"/>
        <c:majorGridlines/>
        <c:numFmt formatCode="General" sourceLinked="1"/>
        <c:tickLblPos val="nextTo"/>
        <c:crossAx val="8634073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dara.xlsx]Answer 3!PivotTable2</c:name>
    <c:fmtId val="-1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'Answer 3'!$B$3</c:f>
              <c:strCache>
                <c:ptCount val="1"/>
                <c:pt idx="0">
                  <c:v>Total</c:v>
                </c:pt>
              </c:strCache>
            </c:strRef>
          </c:tx>
          <c:cat>
            <c:multiLvlStrRef>
              <c:f>'Answer 3'!$A$4:$A$79</c:f>
              <c:multiLvlStrCache>
                <c:ptCount val="70"/>
                <c:lvl>
                  <c:pt idx="0">
                    <c:v>15-Jul-2019</c:v>
                  </c:pt>
                  <c:pt idx="1">
                    <c:v>19-Jul-2019</c:v>
                  </c:pt>
                  <c:pt idx="2">
                    <c:v>26-Jul-2019</c:v>
                  </c:pt>
                  <c:pt idx="3">
                    <c:v>11-Aug-2019</c:v>
                  </c:pt>
                  <c:pt idx="4">
                    <c:v>15-Aug-2019</c:v>
                  </c:pt>
                  <c:pt idx="5">
                    <c:v>22-Aug-2019</c:v>
                  </c:pt>
                  <c:pt idx="6">
                    <c:v>24-Aug-2019</c:v>
                  </c:pt>
                  <c:pt idx="7">
                    <c:v>15-Sep-2019</c:v>
                  </c:pt>
                  <c:pt idx="8">
                    <c:v>17-Sep-2019</c:v>
                  </c:pt>
                  <c:pt idx="9">
                    <c:v>16-Oct-2019</c:v>
                  </c:pt>
                  <c:pt idx="10">
                    <c:v>25-Oct-2019</c:v>
                  </c:pt>
                  <c:pt idx="11">
                    <c:v>5-Nov-2019</c:v>
                  </c:pt>
                  <c:pt idx="12">
                    <c:v>19-Nov-2019</c:v>
                  </c:pt>
                  <c:pt idx="13">
                    <c:v>25-Nov-2019</c:v>
                  </c:pt>
                  <c:pt idx="14">
                    <c:v>27-Nov-2019</c:v>
                  </c:pt>
                  <c:pt idx="15">
                    <c:v>29-Nov-2019</c:v>
                  </c:pt>
                  <c:pt idx="16">
                    <c:v>25-Dec-2019</c:v>
                  </c:pt>
                  <c:pt idx="17">
                    <c:v>27-Dec-2019</c:v>
                  </c:pt>
                  <c:pt idx="18">
                    <c:v>30-Dec-2019</c:v>
                  </c:pt>
                  <c:pt idx="19">
                    <c:v>1-Jan-2020</c:v>
                  </c:pt>
                  <c:pt idx="20">
                    <c:v>2-Jan-2020</c:v>
                  </c:pt>
                  <c:pt idx="21">
                    <c:v>3-Jan-2020</c:v>
                  </c:pt>
                  <c:pt idx="22">
                    <c:v>9-Jan-2020</c:v>
                  </c:pt>
                  <c:pt idx="23">
                    <c:v>11-Jan-2020</c:v>
                  </c:pt>
                  <c:pt idx="24">
                    <c:v>12-Jan-2020</c:v>
                  </c:pt>
                  <c:pt idx="25">
                    <c:v>13-Jan-2020</c:v>
                  </c:pt>
                  <c:pt idx="26">
                    <c:v>15-Jan-2020</c:v>
                  </c:pt>
                  <c:pt idx="27">
                    <c:v>16-Jan-2020</c:v>
                  </c:pt>
                  <c:pt idx="28">
                    <c:v>17-Jan-2020</c:v>
                  </c:pt>
                  <c:pt idx="29">
                    <c:v>23-Jan-2020</c:v>
                  </c:pt>
                  <c:pt idx="30">
                    <c:v>24-Jan-2020</c:v>
                  </c:pt>
                  <c:pt idx="31">
                    <c:v>25-Jan-2020</c:v>
                  </c:pt>
                  <c:pt idx="32">
                    <c:v>26-Jan-2020</c:v>
                  </c:pt>
                  <c:pt idx="33">
                    <c:v>28-Jan-2020</c:v>
                  </c:pt>
                  <c:pt idx="34">
                    <c:v>29-Jan-2020</c:v>
                  </c:pt>
                  <c:pt idx="35">
                    <c:v>1-Feb-2020</c:v>
                  </c:pt>
                  <c:pt idx="36">
                    <c:v>2-Feb-2020</c:v>
                  </c:pt>
                  <c:pt idx="37">
                    <c:v>3-Feb-2020</c:v>
                  </c:pt>
                  <c:pt idx="38">
                    <c:v>10-Feb-2020</c:v>
                  </c:pt>
                  <c:pt idx="39">
                    <c:v>14-Feb-2020</c:v>
                  </c:pt>
                  <c:pt idx="40">
                    <c:v>15-Feb-2020</c:v>
                  </c:pt>
                  <c:pt idx="41">
                    <c:v>17-Feb-2020</c:v>
                  </c:pt>
                  <c:pt idx="42">
                    <c:v>19-Feb-2020</c:v>
                  </c:pt>
                  <c:pt idx="43">
                    <c:v>21-Feb-2020</c:v>
                  </c:pt>
                  <c:pt idx="44">
                    <c:v>22-Feb-2020</c:v>
                  </c:pt>
                  <c:pt idx="45">
                    <c:v>25-Feb-2020</c:v>
                  </c:pt>
                  <c:pt idx="46">
                    <c:v>26-Feb-2020</c:v>
                  </c:pt>
                  <c:pt idx="47">
                    <c:v>27-Feb-2020</c:v>
                  </c:pt>
                  <c:pt idx="48">
                    <c:v>1-Mar-2020</c:v>
                  </c:pt>
                  <c:pt idx="49">
                    <c:v>2-Mar-2020</c:v>
                  </c:pt>
                  <c:pt idx="50">
                    <c:v>4-Mar-2020</c:v>
                  </c:pt>
                  <c:pt idx="51">
                    <c:v>7-Mar-2020</c:v>
                  </c:pt>
                  <c:pt idx="52">
                    <c:v>11-Mar-2020</c:v>
                  </c:pt>
                  <c:pt idx="53">
                    <c:v>13-Mar-2020</c:v>
                  </c:pt>
                  <c:pt idx="54">
                    <c:v>15-Mar-2020</c:v>
                  </c:pt>
                  <c:pt idx="55">
                    <c:v>16-Mar-2020</c:v>
                  </c:pt>
                  <c:pt idx="56">
                    <c:v>17-Mar-2020</c:v>
                  </c:pt>
                  <c:pt idx="57">
                    <c:v>19-Mar-2020</c:v>
                  </c:pt>
                  <c:pt idx="58">
                    <c:v>21-Mar-2020</c:v>
                  </c:pt>
                  <c:pt idx="59">
                    <c:v>22-Mar-2020</c:v>
                  </c:pt>
                  <c:pt idx="60">
                    <c:v>24-Mar-2020</c:v>
                  </c:pt>
                  <c:pt idx="61">
                    <c:v>3-Apr-2020</c:v>
                  </c:pt>
                  <c:pt idx="62">
                    <c:v>5-Apr-2020</c:v>
                  </c:pt>
                  <c:pt idx="63">
                    <c:v>6-Apr-2020</c:v>
                  </c:pt>
                  <c:pt idx="64">
                    <c:v>9-Apr-2020</c:v>
                  </c:pt>
                  <c:pt idx="65">
                    <c:v>10-Apr-2020</c:v>
                  </c:pt>
                  <c:pt idx="66">
                    <c:v>11-Apr-2020</c:v>
                  </c:pt>
                  <c:pt idx="67">
                    <c:v>12-Apr-2020</c:v>
                  </c:pt>
                  <c:pt idx="68">
                    <c:v>14-Apr-2020</c:v>
                  </c:pt>
                  <c:pt idx="69">
                    <c:v>18-Apr-2020</c:v>
                  </c:pt>
                </c:lvl>
                <c:lvl>
                  <c:pt idx="0">
                    <c:v>Q3</c:v>
                  </c:pt>
                  <c:pt idx="9">
                    <c:v>Q4</c:v>
                  </c:pt>
                  <c:pt idx="19">
                    <c:v>Q1</c:v>
                  </c:pt>
                </c:lvl>
                <c:lvl>
                  <c:pt idx="0">
                    <c:v>2019</c:v>
                  </c:pt>
                  <c:pt idx="19">
                    <c:v>2020</c:v>
                  </c:pt>
                </c:lvl>
              </c:multiLvlStrCache>
            </c:multiLvlStrRef>
          </c:cat>
          <c:val>
            <c:numRef>
              <c:f>'Answer 3'!$B$4:$B$79</c:f>
              <c:numCache>
                <c:formatCode>General</c:formatCode>
                <c:ptCount val="70"/>
                <c:pt idx="0">
                  <c:v>1741089</c:v>
                </c:pt>
                <c:pt idx="1">
                  <c:v>514989</c:v>
                </c:pt>
                <c:pt idx="2">
                  <c:v>230071</c:v>
                </c:pt>
                <c:pt idx="3">
                  <c:v>1148912</c:v>
                </c:pt>
                <c:pt idx="4">
                  <c:v>405991</c:v>
                </c:pt>
                <c:pt idx="5">
                  <c:v>191708</c:v>
                </c:pt>
                <c:pt idx="6">
                  <c:v>1757908</c:v>
                </c:pt>
                <c:pt idx="7">
                  <c:v>1209282</c:v>
                </c:pt>
                <c:pt idx="8">
                  <c:v>1581662</c:v>
                </c:pt>
                <c:pt idx="9">
                  <c:v>376043</c:v>
                </c:pt>
                <c:pt idx="10">
                  <c:v>1978299</c:v>
                </c:pt>
                <c:pt idx="11">
                  <c:v>914785</c:v>
                </c:pt>
                <c:pt idx="12">
                  <c:v>1711222</c:v>
                </c:pt>
                <c:pt idx="13">
                  <c:v>407874</c:v>
                </c:pt>
                <c:pt idx="14">
                  <c:v>1257231</c:v>
                </c:pt>
                <c:pt idx="15">
                  <c:v>589765</c:v>
                </c:pt>
                <c:pt idx="16">
                  <c:v>485286</c:v>
                </c:pt>
                <c:pt idx="17">
                  <c:v>467422</c:v>
                </c:pt>
                <c:pt idx="18">
                  <c:v>1838220</c:v>
                </c:pt>
                <c:pt idx="19">
                  <c:v>564927</c:v>
                </c:pt>
                <c:pt idx="20">
                  <c:v>2110793</c:v>
                </c:pt>
                <c:pt idx="21">
                  <c:v>1862557</c:v>
                </c:pt>
                <c:pt idx="22">
                  <c:v>3285734</c:v>
                </c:pt>
                <c:pt idx="23">
                  <c:v>3920926</c:v>
                </c:pt>
                <c:pt idx="24">
                  <c:v>3014208</c:v>
                </c:pt>
                <c:pt idx="25">
                  <c:v>1886988</c:v>
                </c:pt>
                <c:pt idx="26">
                  <c:v>1958181</c:v>
                </c:pt>
                <c:pt idx="27">
                  <c:v>5729787</c:v>
                </c:pt>
                <c:pt idx="28">
                  <c:v>538621</c:v>
                </c:pt>
                <c:pt idx="29">
                  <c:v>184900</c:v>
                </c:pt>
                <c:pt idx="30">
                  <c:v>1598219</c:v>
                </c:pt>
                <c:pt idx="31">
                  <c:v>1370705</c:v>
                </c:pt>
                <c:pt idx="32">
                  <c:v>2957705</c:v>
                </c:pt>
                <c:pt idx="33">
                  <c:v>1520170</c:v>
                </c:pt>
                <c:pt idx="34">
                  <c:v>1683109</c:v>
                </c:pt>
                <c:pt idx="35">
                  <c:v>756093</c:v>
                </c:pt>
                <c:pt idx="36">
                  <c:v>1635914</c:v>
                </c:pt>
                <c:pt idx="37">
                  <c:v>1704629</c:v>
                </c:pt>
                <c:pt idx="38">
                  <c:v>2171311</c:v>
                </c:pt>
                <c:pt idx="39">
                  <c:v>576222</c:v>
                </c:pt>
                <c:pt idx="40">
                  <c:v>953291</c:v>
                </c:pt>
                <c:pt idx="41">
                  <c:v>1593038</c:v>
                </c:pt>
                <c:pt idx="42">
                  <c:v>1784478</c:v>
                </c:pt>
                <c:pt idx="43">
                  <c:v>1493958</c:v>
                </c:pt>
                <c:pt idx="44">
                  <c:v>1509042</c:v>
                </c:pt>
                <c:pt idx="45">
                  <c:v>2665016</c:v>
                </c:pt>
                <c:pt idx="46">
                  <c:v>2190725</c:v>
                </c:pt>
                <c:pt idx="47">
                  <c:v>2559754</c:v>
                </c:pt>
                <c:pt idx="48">
                  <c:v>1822041</c:v>
                </c:pt>
                <c:pt idx="49">
                  <c:v>942170</c:v>
                </c:pt>
                <c:pt idx="50">
                  <c:v>3711577</c:v>
                </c:pt>
                <c:pt idx="51">
                  <c:v>1233631</c:v>
                </c:pt>
                <c:pt idx="52">
                  <c:v>1107658</c:v>
                </c:pt>
                <c:pt idx="53">
                  <c:v>1498380</c:v>
                </c:pt>
                <c:pt idx="54">
                  <c:v>226445</c:v>
                </c:pt>
                <c:pt idx="55">
                  <c:v>407754</c:v>
                </c:pt>
                <c:pt idx="56">
                  <c:v>989928</c:v>
                </c:pt>
                <c:pt idx="57">
                  <c:v>2547128</c:v>
                </c:pt>
                <c:pt idx="58">
                  <c:v>344951</c:v>
                </c:pt>
                <c:pt idx="59">
                  <c:v>1326360</c:v>
                </c:pt>
                <c:pt idx="60">
                  <c:v>1863118</c:v>
                </c:pt>
                <c:pt idx="61">
                  <c:v>1906798</c:v>
                </c:pt>
                <c:pt idx="62">
                  <c:v>3513241</c:v>
                </c:pt>
                <c:pt idx="63">
                  <c:v>1716438</c:v>
                </c:pt>
                <c:pt idx="64">
                  <c:v>1862963</c:v>
                </c:pt>
                <c:pt idx="65">
                  <c:v>1662207</c:v>
                </c:pt>
                <c:pt idx="66">
                  <c:v>1767114</c:v>
                </c:pt>
                <c:pt idx="67">
                  <c:v>1850747</c:v>
                </c:pt>
                <c:pt idx="68">
                  <c:v>281074</c:v>
                </c:pt>
                <c:pt idx="69">
                  <c:v>2667894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D70-4948-8A5C-05E1A2D012FC}"/>
            </c:ext>
          </c:extLst>
        </c:ser>
        <c:dLbls/>
        <c:firstSliceAng val="0"/>
      </c:pieChart>
    </c:plotArea>
    <c:legend>
      <c:legendPos val="r"/>
      <c:layout/>
    </c:legend>
    <c:plotVisOnly val="1"/>
    <c:dispBlanksAs val="zero"/>
  </c:chart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[Project dara.xlsx]Anserr 5!PivotTable7</c:name>
    <c:fmtId val="-1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'Anserr 5'!$B$3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'Anserr 5'!$A$4:$A$8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'Anserr 5'!$B$4:$B$8</c:f>
              <c:numCache>
                <c:formatCode>General</c:formatCode>
                <c:ptCount val="4"/>
                <c:pt idx="0">
                  <c:v>22314102</c:v>
                </c:pt>
                <c:pt idx="1">
                  <c:v>31887245</c:v>
                </c:pt>
                <c:pt idx="2">
                  <c:v>42845390</c:v>
                </c:pt>
                <c:pt idx="3">
                  <c:v>12791640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25-A147-8A1B-E017BE5EA78D}"/>
            </c:ext>
          </c:extLst>
        </c:ser>
        <c:dLbls/>
        <c:axId val="97826304"/>
        <c:axId val="97827840"/>
      </c:barChart>
      <c:catAx>
        <c:axId val="97826304"/>
        <c:scaling>
          <c:orientation val="minMax"/>
        </c:scaling>
        <c:axPos val="b"/>
        <c:numFmt formatCode="General" sourceLinked="0"/>
        <c:tickLblPos val="nextTo"/>
        <c:crossAx val="97827840"/>
        <c:crosses val="autoZero"/>
        <c:auto val="1"/>
        <c:lblAlgn val="ctr"/>
        <c:lblOffset val="100"/>
      </c:catAx>
      <c:valAx>
        <c:axId val="97827840"/>
        <c:scaling>
          <c:orientation val="minMax"/>
        </c:scaling>
        <c:axPos val="l"/>
        <c:majorGridlines/>
        <c:numFmt formatCode="General" sourceLinked="1"/>
        <c:tickLblPos val="nextTo"/>
        <c:crossAx val="9782630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470025"/>
          </a:xfrm>
        </p:spPr>
        <p:txBody>
          <a:bodyPr/>
          <a:lstStyle/>
          <a:p>
            <a:r>
              <a:rPr lang="en-IN" dirty="0">
                <a:ln w="0"/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 </a:t>
            </a:r>
            <a:endParaRPr lang="en-US" dirty="0">
              <a:ln w="0"/>
              <a:solidFill>
                <a:sysClr val="windowText" lastClr="0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Monirojjaman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Roll:21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Barishal University Logo">
            <a:extLst>
              <a:ext uri="{FF2B5EF4-FFF2-40B4-BE49-F238E27FC236}">
                <a16:creationId xmlns:a16="http://schemas.microsoft.com/office/drawing/2014/main" xmlns="" id="{C155CA60-72FB-CFEC-6C7F-71D19803D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3021270" cy="227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6F9756-48A8-7017-0328-22DBB604E8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411533"/>
            <a:ext cx="1447800" cy="17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8631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600" dirty="0"/>
              <a:t>How much has been sold to which company 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32960762"/>
              </p:ext>
            </p:extLst>
          </p:nvPr>
        </p:nvGraphicFramePr>
        <p:xfrm>
          <a:off x="457200" y="1905001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1587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r>
              <a:rPr lang="en-US" sz="3100" dirty="0"/>
              <a:t>Group the sales amount by year, and also try grouping months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41082099"/>
              </p:ext>
            </p:extLst>
          </p:nvPr>
        </p:nvGraphicFramePr>
        <p:xfrm>
          <a:off x="533400" y="1981200"/>
          <a:ext cx="77724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24492451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running total by date</a:t>
            </a:r>
            <a:r>
              <a:rPr lang="en-US" b="1" dirty="0"/>
              <a:t>.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26109924"/>
              </p:ext>
            </p:extLst>
          </p:nvPr>
        </p:nvGraphicFramePr>
        <p:xfrm>
          <a:off x="533400" y="1600200"/>
          <a:ext cx="7696200" cy="3840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5842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2493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How much has been sold in any area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3711702"/>
              </p:ext>
            </p:extLst>
          </p:nvPr>
        </p:nvGraphicFramePr>
        <p:xfrm>
          <a:off x="762000" y="1752600"/>
          <a:ext cx="7086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5458296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2392362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xmlns="" val="73092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</TotalTime>
  <Words>40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Welcome to my presentation </vt:lpstr>
      <vt:lpstr> How much has been sold to which company  ?</vt:lpstr>
      <vt:lpstr>  Group the sales amount by year, and also try grouping months </vt:lpstr>
      <vt:lpstr>Find the running total by date. </vt:lpstr>
      <vt:lpstr>How much has been sold in any area ?</vt:lpstr>
      <vt:lpstr>Thank you  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HP</dc:creator>
  <cp:lastModifiedBy>Toha</cp:lastModifiedBy>
  <cp:revision>5</cp:revision>
  <dcterms:created xsi:type="dcterms:W3CDTF">2006-08-16T00:00:00Z</dcterms:created>
  <dcterms:modified xsi:type="dcterms:W3CDTF">2024-11-28T15:53:24Z</dcterms:modified>
</cp:coreProperties>
</file>