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Lato"/>
      <p:regular r:id="rId39"/>
      <p:bold r:id="rId40"/>
      <p:italic r:id="rId41"/>
      <p:boldItalic r:id="rId42"/>
    </p:embeddedFont>
    <p:embeddedFont>
      <p:font typeface="Sor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44" Type="http://schemas.openxmlformats.org/officeDocument/2006/relationships/font" Target="fonts/Sora-bold.fntdata"/><Relationship Id="rId21" Type="http://schemas.openxmlformats.org/officeDocument/2006/relationships/slide" Target="slides/slide16.xml"/><Relationship Id="rId43" Type="http://schemas.openxmlformats.org/officeDocument/2006/relationships/font" Target="fonts/Sora-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7787165f1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7787165f1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7787165f1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7787165f1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7787165f1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7787165f1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7787165f1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7787165f1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7787165f1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7787165f1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7787165f1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7787165f1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7787165f1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7787165f1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7787165f1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7787165f1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7787165f1e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7787165f1e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7787165f1e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7787165f1e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2fc2de9d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2fc2de9d9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37787165f1e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37787165f1e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7787165f1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7787165f1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7787165f1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7787165f1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37787165f1e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7787165f1e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37787165f1e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7787165f1e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37787165f1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37787165f1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37787165f1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37787165f1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7787165f1e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37787165f1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7787165f1e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7787165f1e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38833cba9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8833cba9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7786feac5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7786feac5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7786feac5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7786feac5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0f41e1924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0f41e1924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7786feac5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7786feac5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7787165f1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7787165f1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7787165f1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7787165f1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7787165f1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7787165f1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157700" y="1061225"/>
            <a:ext cx="4260000" cy="17505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157700" y="2997200"/>
            <a:ext cx="4260000" cy="365700"/>
          </a:xfrm>
          <a:prstGeom prst="rect">
            <a:avLst/>
          </a:prstGeom>
          <a:solidFill>
            <a:schemeClr val="lt2"/>
          </a:solidFill>
        </p:spPr>
        <p:txBody>
          <a:bodyPr anchorCtr="0" anchor="ctr" bIns="91425" lIns="91425" spcFirstLastPara="1" rIns="91425" wrap="square" tIns="91425">
            <a:noAutofit/>
          </a:bodyPr>
          <a:lstStyle>
            <a:lvl1pPr lvl="0">
              <a:lnSpc>
                <a:spcPct val="115000"/>
              </a:lnSpc>
              <a:spcBef>
                <a:spcPts val="0"/>
              </a:spcBef>
              <a:spcAft>
                <a:spcPts val="0"/>
              </a:spcAft>
              <a:buSzPts val="1400"/>
              <a:buNone/>
              <a:defRPr sz="1600">
                <a:solidFill>
                  <a:schemeClr val="accent5"/>
                </a:solidFill>
              </a:defRPr>
            </a:lvl1pPr>
            <a:lvl2pPr lvl="1">
              <a:lnSpc>
                <a:spcPct val="115000"/>
              </a:lnSpc>
              <a:spcBef>
                <a:spcPts val="0"/>
              </a:spcBef>
              <a:spcAft>
                <a:spcPts val="0"/>
              </a:spcAft>
              <a:buSzPts val="1800"/>
              <a:buNone/>
              <a:defRPr sz="1800"/>
            </a:lvl2pPr>
            <a:lvl3pPr lvl="2">
              <a:lnSpc>
                <a:spcPct val="115000"/>
              </a:lnSpc>
              <a:spcBef>
                <a:spcPts val="0"/>
              </a:spcBef>
              <a:spcAft>
                <a:spcPts val="0"/>
              </a:spcAft>
              <a:buSzPts val="1800"/>
              <a:buNone/>
              <a:defRPr sz="1800"/>
            </a:lvl3pPr>
            <a:lvl4pPr lvl="3">
              <a:lnSpc>
                <a:spcPct val="115000"/>
              </a:lnSpc>
              <a:spcBef>
                <a:spcPts val="0"/>
              </a:spcBef>
              <a:spcAft>
                <a:spcPts val="0"/>
              </a:spcAft>
              <a:buSzPts val="1800"/>
              <a:buNone/>
              <a:defRPr sz="1800"/>
            </a:lvl4pPr>
            <a:lvl5pPr lvl="4">
              <a:lnSpc>
                <a:spcPct val="115000"/>
              </a:lnSpc>
              <a:spcBef>
                <a:spcPts val="0"/>
              </a:spcBef>
              <a:spcAft>
                <a:spcPts val="0"/>
              </a:spcAft>
              <a:buSzPts val="1800"/>
              <a:buNone/>
              <a:defRPr sz="1800"/>
            </a:lvl5pPr>
            <a:lvl6pPr lvl="5">
              <a:lnSpc>
                <a:spcPct val="115000"/>
              </a:lnSpc>
              <a:spcBef>
                <a:spcPts val="0"/>
              </a:spcBef>
              <a:spcAft>
                <a:spcPts val="0"/>
              </a:spcAft>
              <a:buSzPts val="1800"/>
              <a:buNone/>
              <a:defRPr sz="1800"/>
            </a:lvl6pPr>
            <a:lvl7pPr lvl="6">
              <a:lnSpc>
                <a:spcPct val="115000"/>
              </a:lnSpc>
              <a:spcBef>
                <a:spcPts val="0"/>
              </a:spcBef>
              <a:spcAft>
                <a:spcPts val="0"/>
              </a:spcAft>
              <a:buSzPts val="1800"/>
              <a:buNone/>
              <a:defRPr sz="1800"/>
            </a:lvl7pPr>
            <a:lvl8pPr lvl="7">
              <a:lnSpc>
                <a:spcPct val="115000"/>
              </a:lnSpc>
              <a:spcBef>
                <a:spcPts val="0"/>
              </a:spcBef>
              <a:spcAft>
                <a:spcPts val="0"/>
              </a:spcAft>
              <a:buSzPts val="1800"/>
              <a:buNone/>
              <a:defRPr sz="1800"/>
            </a:lvl8pPr>
            <a:lvl9pPr lvl="8">
              <a:lnSpc>
                <a:spcPct val="115000"/>
              </a:lnSpc>
              <a:spcBef>
                <a:spcPts val="0"/>
              </a:spcBef>
              <a:spcAft>
                <a:spcPts val="0"/>
              </a:spcAft>
              <a:buSzPts val="1800"/>
              <a:buNone/>
              <a:defRPr sz="1800"/>
            </a:lvl9pPr>
          </a:lstStyle>
          <a:p/>
        </p:txBody>
      </p:sp>
      <p:grpSp>
        <p:nvGrpSpPr>
          <p:cNvPr id="11" name="Google Shape;11;p2"/>
          <p:cNvGrpSpPr/>
          <p:nvPr/>
        </p:nvGrpSpPr>
        <p:grpSpPr>
          <a:xfrm>
            <a:off x="-709225" y="2020450"/>
            <a:ext cx="10403925" cy="4250875"/>
            <a:chOff x="-709225" y="2020450"/>
            <a:chExt cx="10403925" cy="4250875"/>
          </a:xfrm>
        </p:grpSpPr>
        <p:grpSp>
          <p:nvGrpSpPr>
            <p:cNvPr id="12" name="Google Shape;12;p2"/>
            <p:cNvGrpSpPr/>
            <p:nvPr/>
          </p:nvGrpSpPr>
          <p:grpSpPr>
            <a:xfrm>
              <a:off x="176175" y="2459300"/>
              <a:ext cx="418425" cy="3812025"/>
              <a:chOff x="176175" y="2459300"/>
              <a:chExt cx="418425" cy="3812025"/>
            </a:xfrm>
          </p:grpSpPr>
          <p:cxnSp>
            <p:nvCxnSpPr>
              <p:cNvPr id="13" name="Google Shape;13;p2"/>
              <p:cNvCxnSpPr/>
              <p:nvPr/>
            </p:nvCxnSpPr>
            <p:spPr>
              <a:xfrm flipH="1" rot="5400000">
                <a:off x="-1093800" y="3815900"/>
                <a:ext cx="3045000" cy="3318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14" name="Google Shape;14;p2"/>
              <p:cNvCxnSpPr/>
              <p:nvPr/>
            </p:nvCxnSpPr>
            <p:spPr>
              <a:xfrm flipH="1" rot="5400000">
                <a:off x="-1327875" y="4449875"/>
                <a:ext cx="3325500" cy="317400"/>
              </a:xfrm>
              <a:prstGeom prst="bentConnector3">
                <a:avLst>
                  <a:gd fmla="val 64575" name="adj1"/>
                </a:avLst>
              </a:prstGeom>
              <a:noFill/>
              <a:ln cap="flat" cmpd="sng" w="19050">
                <a:solidFill>
                  <a:schemeClr val="lt2"/>
                </a:solidFill>
                <a:prstDash val="solid"/>
                <a:round/>
                <a:headEnd len="med" w="med" type="none"/>
                <a:tailEnd len="med" w="med" type="oval"/>
              </a:ln>
            </p:spPr>
          </p:cxnSp>
        </p:grpSp>
        <p:grpSp>
          <p:nvGrpSpPr>
            <p:cNvPr id="15" name="Google Shape;15;p2"/>
            <p:cNvGrpSpPr/>
            <p:nvPr/>
          </p:nvGrpSpPr>
          <p:grpSpPr>
            <a:xfrm>
              <a:off x="-709225" y="4185350"/>
              <a:ext cx="7895400" cy="1976375"/>
              <a:chOff x="-709225" y="4185350"/>
              <a:chExt cx="7895400" cy="1976375"/>
            </a:xfrm>
          </p:grpSpPr>
          <p:cxnSp>
            <p:nvCxnSpPr>
              <p:cNvPr id="16" name="Google Shape;16;p2"/>
              <p:cNvCxnSpPr/>
              <p:nvPr/>
            </p:nvCxnSpPr>
            <p:spPr>
              <a:xfrm flipH="1" rot="10800000">
                <a:off x="-709225" y="4185350"/>
                <a:ext cx="7895400" cy="1147500"/>
              </a:xfrm>
              <a:prstGeom prst="bentConnector3">
                <a:avLst>
                  <a:gd fmla="val 71221" name="adj1"/>
                </a:avLst>
              </a:prstGeom>
              <a:noFill/>
              <a:ln cap="flat" cmpd="sng" w="19050">
                <a:solidFill>
                  <a:schemeClr val="lt2"/>
                </a:solidFill>
                <a:prstDash val="solid"/>
                <a:round/>
                <a:headEnd len="med" w="med" type="none"/>
                <a:tailEnd len="med" w="med" type="oval"/>
              </a:ln>
            </p:spPr>
          </p:cxnSp>
          <p:cxnSp>
            <p:nvCxnSpPr>
              <p:cNvPr id="17" name="Google Shape;17;p2"/>
              <p:cNvCxnSpPr/>
              <p:nvPr/>
            </p:nvCxnSpPr>
            <p:spPr>
              <a:xfrm flipH="1" rot="10800000">
                <a:off x="2953025" y="4367125"/>
                <a:ext cx="3567000" cy="1794600"/>
              </a:xfrm>
              <a:prstGeom prst="bentConnector3">
                <a:avLst>
                  <a:gd fmla="val 50000" name="adj1"/>
                </a:avLst>
              </a:prstGeom>
              <a:noFill/>
              <a:ln cap="flat" cmpd="sng" w="19050">
                <a:solidFill>
                  <a:schemeClr val="lt2"/>
                </a:solidFill>
                <a:prstDash val="solid"/>
                <a:round/>
                <a:headEnd len="med" w="med" type="none"/>
                <a:tailEnd len="med" w="med" type="oval"/>
              </a:ln>
            </p:spPr>
          </p:cxnSp>
        </p:grpSp>
        <p:grpSp>
          <p:nvGrpSpPr>
            <p:cNvPr id="18" name="Google Shape;18;p2"/>
            <p:cNvGrpSpPr/>
            <p:nvPr/>
          </p:nvGrpSpPr>
          <p:grpSpPr>
            <a:xfrm>
              <a:off x="8417700" y="2020450"/>
              <a:ext cx="1277000" cy="2568900"/>
              <a:chOff x="8417700" y="2020450"/>
              <a:chExt cx="1277000" cy="2568900"/>
            </a:xfrm>
          </p:grpSpPr>
          <p:cxnSp>
            <p:nvCxnSpPr>
              <p:cNvPr id="19" name="Google Shape;19;p2"/>
              <p:cNvCxnSpPr/>
              <p:nvPr/>
            </p:nvCxnSpPr>
            <p:spPr>
              <a:xfrm rot="5400000">
                <a:off x="7933150" y="2965750"/>
                <a:ext cx="2568900" cy="678300"/>
              </a:xfrm>
              <a:prstGeom prst="bentConnector3">
                <a:avLst>
                  <a:gd fmla="val 4494" name="adj1"/>
                </a:avLst>
              </a:prstGeom>
              <a:noFill/>
              <a:ln cap="flat" cmpd="sng" w="19050">
                <a:solidFill>
                  <a:schemeClr val="lt2"/>
                </a:solidFill>
                <a:prstDash val="solid"/>
                <a:round/>
                <a:headEnd len="med" w="med" type="none"/>
                <a:tailEnd len="med" w="med" type="oval"/>
              </a:ln>
            </p:spPr>
          </p:cxnSp>
          <p:cxnSp>
            <p:nvCxnSpPr>
              <p:cNvPr id="20" name="Google Shape;20;p2"/>
              <p:cNvCxnSpPr/>
              <p:nvPr/>
            </p:nvCxnSpPr>
            <p:spPr>
              <a:xfrm>
                <a:off x="8417700" y="3180050"/>
                <a:ext cx="359700" cy="1051800"/>
              </a:xfrm>
              <a:prstGeom prst="bentConnector2">
                <a:avLst/>
              </a:prstGeom>
              <a:noFill/>
              <a:ln cap="flat" cmpd="sng" w="19050">
                <a:solidFill>
                  <a:schemeClr val="lt2"/>
                </a:solidFill>
                <a:prstDash val="solid"/>
                <a:round/>
                <a:headEnd len="med" w="med" type="none"/>
                <a:tailEnd len="med" w="med" type="oval"/>
              </a:ln>
            </p:spPr>
          </p:cxnSp>
          <p:cxnSp>
            <p:nvCxnSpPr>
              <p:cNvPr id="21" name="Google Shape;21;p2"/>
              <p:cNvCxnSpPr/>
              <p:nvPr/>
            </p:nvCxnSpPr>
            <p:spPr>
              <a:xfrm rot="5400000">
                <a:off x="8288750" y="2779400"/>
                <a:ext cx="2082300" cy="729600"/>
              </a:xfrm>
              <a:prstGeom prst="bentConnector3">
                <a:avLst>
                  <a:gd fmla="val 50000" name="adj1"/>
                </a:avLst>
              </a:prstGeom>
              <a:noFill/>
              <a:ln cap="flat" cmpd="sng" w="19050">
                <a:solidFill>
                  <a:schemeClr val="lt2"/>
                </a:solidFill>
                <a:prstDash val="solid"/>
                <a:round/>
                <a:headEnd len="med" w="med" type="none"/>
                <a:tailEnd len="med" w="med" type="oval"/>
              </a:ln>
            </p:spPr>
          </p:cxnSp>
        </p:grpSp>
      </p:grpSp>
      <p:grpSp>
        <p:nvGrpSpPr>
          <p:cNvPr id="22" name="Google Shape;22;p2"/>
          <p:cNvGrpSpPr/>
          <p:nvPr/>
        </p:nvGrpSpPr>
        <p:grpSpPr>
          <a:xfrm>
            <a:off x="84278" y="2240873"/>
            <a:ext cx="8837445" cy="2718104"/>
            <a:chOff x="84278" y="2240873"/>
            <a:chExt cx="8837445" cy="2718104"/>
          </a:xfrm>
        </p:grpSpPr>
        <p:sp>
          <p:nvSpPr>
            <p:cNvPr id="23" name="Google Shape;23;p2"/>
            <p:cNvSpPr/>
            <p:nvPr/>
          </p:nvSpPr>
          <p:spPr>
            <a:xfrm>
              <a:off x="84278" y="2240873"/>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77403" y="4814673"/>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11"/>
          <p:cNvSpPr txBox="1"/>
          <p:nvPr>
            <p:ph hasCustomPrompt="1" type="title"/>
          </p:nvPr>
        </p:nvSpPr>
        <p:spPr>
          <a:xfrm>
            <a:off x="1284000" y="1555613"/>
            <a:ext cx="6576000" cy="1360200"/>
          </a:xfrm>
          <a:prstGeom prst="rect">
            <a:avLst/>
          </a:prstGeom>
          <a:solidFill>
            <a:schemeClr val="lt2"/>
          </a:solidFill>
        </p:spPr>
        <p:txBody>
          <a:bodyPr anchorCtr="0" anchor="ctr" bIns="91425" lIns="91425" spcFirstLastPara="1" rIns="91425" wrap="square" tIns="91425">
            <a:noAutofit/>
          </a:bodyPr>
          <a:lstStyle>
            <a:lvl1pPr lvl="0" algn="ctr">
              <a:spcBef>
                <a:spcPts val="0"/>
              </a:spcBef>
              <a:spcAft>
                <a:spcPts val="0"/>
              </a:spcAft>
              <a:buSzPts val="9600"/>
              <a:buNone/>
              <a:defRPr sz="6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9" name="Google Shape;99;p11"/>
          <p:cNvSpPr txBox="1"/>
          <p:nvPr>
            <p:ph idx="1" type="subTitle"/>
          </p:nvPr>
        </p:nvSpPr>
        <p:spPr>
          <a:xfrm>
            <a:off x="1284000" y="3090788"/>
            <a:ext cx="6576000" cy="3657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5"/>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00" name="Google Shape;100;p11"/>
          <p:cNvGrpSpPr/>
          <p:nvPr/>
        </p:nvGrpSpPr>
        <p:grpSpPr>
          <a:xfrm>
            <a:off x="-135425" y="-190387"/>
            <a:ext cx="9421725" cy="5232813"/>
            <a:chOff x="-135425" y="-190387"/>
            <a:chExt cx="9421725" cy="5232813"/>
          </a:xfrm>
        </p:grpSpPr>
        <p:cxnSp>
          <p:nvCxnSpPr>
            <p:cNvPr id="101" name="Google Shape;101;p11"/>
            <p:cNvCxnSpPr/>
            <p:nvPr/>
          </p:nvCxnSpPr>
          <p:spPr>
            <a:xfrm flipH="1" rot="-5400000">
              <a:off x="-380550" y="571163"/>
              <a:ext cx="2426100" cy="903000"/>
            </a:xfrm>
            <a:prstGeom prst="bentConnector2">
              <a:avLst/>
            </a:prstGeom>
            <a:noFill/>
            <a:ln cap="flat" cmpd="sng" w="19050">
              <a:solidFill>
                <a:schemeClr val="lt2"/>
              </a:solidFill>
              <a:prstDash val="solid"/>
              <a:round/>
              <a:headEnd len="med" w="med" type="none"/>
              <a:tailEnd len="med" w="med" type="oval"/>
            </a:ln>
          </p:spPr>
        </p:cxnSp>
        <p:cxnSp>
          <p:nvCxnSpPr>
            <p:cNvPr id="102" name="Google Shape;102;p11"/>
            <p:cNvCxnSpPr/>
            <p:nvPr/>
          </p:nvCxnSpPr>
          <p:spPr>
            <a:xfrm flipH="1" rot="-5400000">
              <a:off x="-924000" y="1419413"/>
              <a:ext cx="3439500" cy="5247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103" name="Google Shape;103;p11"/>
            <p:cNvCxnSpPr/>
            <p:nvPr/>
          </p:nvCxnSpPr>
          <p:spPr>
            <a:xfrm rot="5400000">
              <a:off x="7914850" y="2156275"/>
              <a:ext cx="1491900" cy="12510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104" name="Google Shape;104;p11"/>
            <p:cNvCxnSpPr/>
            <p:nvPr/>
          </p:nvCxnSpPr>
          <p:spPr>
            <a:xfrm>
              <a:off x="-123950" y="4755625"/>
              <a:ext cx="9146400" cy="286800"/>
            </a:xfrm>
            <a:prstGeom prst="bentConnector3">
              <a:avLst>
                <a:gd fmla="val 51191" name="adj1"/>
              </a:avLst>
            </a:prstGeom>
            <a:noFill/>
            <a:ln cap="flat" cmpd="sng" w="19050">
              <a:solidFill>
                <a:schemeClr val="lt2"/>
              </a:solidFill>
              <a:prstDash val="solid"/>
              <a:round/>
              <a:headEnd len="med" w="med" type="none"/>
              <a:tailEnd len="med" w="med" type="oval"/>
            </a:ln>
          </p:spPr>
        </p:cxnSp>
        <p:cxnSp>
          <p:nvCxnSpPr>
            <p:cNvPr id="105" name="Google Shape;105;p11"/>
            <p:cNvCxnSpPr/>
            <p:nvPr/>
          </p:nvCxnSpPr>
          <p:spPr>
            <a:xfrm flipH="1" rot="10800000">
              <a:off x="-135425" y="4399725"/>
              <a:ext cx="8882400" cy="252600"/>
            </a:xfrm>
            <a:prstGeom prst="bentConnector3">
              <a:avLst>
                <a:gd fmla="val 50000" name="adj1"/>
              </a:avLst>
            </a:prstGeom>
            <a:noFill/>
            <a:ln cap="flat" cmpd="sng" w="19050">
              <a:solidFill>
                <a:schemeClr val="lt2"/>
              </a:solidFill>
              <a:prstDash val="solid"/>
              <a:round/>
              <a:headEnd len="med" w="med" type="none"/>
              <a:tailEnd len="med" w="med" type="oval"/>
            </a:ln>
          </p:spPr>
        </p:cxnSp>
      </p:grpSp>
      <p:grpSp>
        <p:nvGrpSpPr>
          <p:cNvPr id="106" name="Google Shape;106;p11"/>
          <p:cNvGrpSpPr/>
          <p:nvPr/>
        </p:nvGrpSpPr>
        <p:grpSpPr>
          <a:xfrm rot="-5400000">
            <a:off x="8438575" y="4204225"/>
            <a:ext cx="882599" cy="403555"/>
            <a:chOff x="7884075" y="238975"/>
            <a:chExt cx="882599" cy="403555"/>
          </a:xfrm>
        </p:grpSpPr>
        <p:sp>
          <p:nvSpPr>
            <p:cNvPr id="107" name="Google Shape;107;p11"/>
            <p:cNvSpPr/>
            <p:nvPr/>
          </p:nvSpPr>
          <p:spPr>
            <a:xfrm>
              <a:off x="8255437" y="436475"/>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7884075" y="238975"/>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8626800" y="378850"/>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11" name="Shape 111"/>
        <p:cNvGrpSpPr/>
        <p:nvPr/>
      </p:nvGrpSpPr>
      <p:grpSpPr>
        <a:xfrm>
          <a:off x="0" y="0"/>
          <a:ext cx="0" cy="0"/>
          <a:chOff x="0" y="0"/>
          <a:chExt cx="0" cy="0"/>
        </a:xfrm>
      </p:grpSpPr>
      <p:sp>
        <p:nvSpPr>
          <p:cNvPr id="112" name="Google Shape;11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3" name="Google Shape;113;p13"/>
          <p:cNvSpPr txBox="1"/>
          <p:nvPr>
            <p:ph idx="1" type="subTitle"/>
          </p:nvPr>
        </p:nvSpPr>
        <p:spPr>
          <a:xfrm>
            <a:off x="2917223" y="1661100"/>
            <a:ext cx="4240500" cy="363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4" name="Google Shape;114;p13"/>
          <p:cNvSpPr txBox="1"/>
          <p:nvPr>
            <p:ph idx="2" type="subTitle"/>
          </p:nvPr>
        </p:nvSpPr>
        <p:spPr>
          <a:xfrm>
            <a:off x="2917223" y="2479450"/>
            <a:ext cx="4240500" cy="363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5" name="Google Shape;115;p13"/>
          <p:cNvSpPr txBox="1"/>
          <p:nvPr>
            <p:ph idx="3" type="subTitle"/>
          </p:nvPr>
        </p:nvSpPr>
        <p:spPr>
          <a:xfrm>
            <a:off x="2917223" y="3297775"/>
            <a:ext cx="4240500" cy="363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4" type="subTitle"/>
          </p:nvPr>
        </p:nvSpPr>
        <p:spPr>
          <a:xfrm>
            <a:off x="2917223" y="4116100"/>
            <a:ext cx="4240500" cy="363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5" type="title"/>
          </p:nvPr>
        </p:nvSpPr>
        <p:spPr>
          <a:xfrm>
            <a:off x="1986273" y="1401350"/>
            <a:ext cx="590400" cy="363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6" type="title"/>
          </p:nvPr>
        </p:nvSpPr>
        <p:spPr>
          <a:xfrm>
            <a:off x="1986273" y="3037983"/>
            <a:ext cx="590400" cy="363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hasCustomPrompt="1" idx="7" type="title"/>
          </p:nvPr>
        </p:nvSpPr>
        <p:spPr>
          <a:xfrm>
            <a:off x="1986273" y="2219667"/>
            <a:ext cx="590400" cy="363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hasCustomPrompt="1" idx="8" type="title"/>
          </p:nvPr>
        </p:nvSpPr>
        <p:spPr>
          <a:xfrm>
            <a:off x="1986273" y="3856300"/>
            <a:ext cx="590400" cy="363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p:nvPr>
            <p:ph idx="9" type="subTitle"/>
          </p:nvPr>
        </p:nvSpPr>
        <p:spPr>
          <a:xfrm>
            <a:off x="2917223" y="1401350"/>
            <a:ext cx="4240500" cy="3636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gn="ctr">
              <a:lnSpc>
                <a:spcPct val="115000"/>
              </a:lnSpc>
              <a:spcBef>
                <a:spcPts val="0"/>
              </a:spcBef>
              <a:spcAft>
                <a:spcPts val="0"/>
              </a:spcAft>
              <a:buSzPts val="2400"/>
              <a:buFont typeface="Sora"/>
              <a:buNone/>
              <a:defRPr b="1" sz="2400">
                <a:latin typeface="Sora"/>
                <a:ea typeface="Sora"/>
                <a:cs typeface="Sora"/>
                <a:sym typeface="Sora"/>
              </a:defRPr>
            </a:lvl2pPr>
            <a:lvl3pPr lvl="2" rtl="0" algn="ctr">
              <a:lnSpc>
                <a:spcPct val="115000"/>
              </a:lnSpc>
              <a:spcBef>
                <a:spcPts val="0"/>
              </a:spcBef>
              <a:spcAft>
                <a:spcPts val="0"/>
              </a:spcAft>
              <a:buSzPts val="2400"/>
              <a:buFont typeface="Sora"/>
              <a:buNone/>
              <a:defRPr b="1" sz="2400">
                <a:latin typeface="Sora"/>
                <a:ea typeface="Sora"/>
                <a:cs typeface="Sora"/>
                <a:sym typeface="Sora"/>
              </a:defRPr>
            </a:lvl3pPr>
            <a:lvl4pPr lvl="3" rtl="0" algn="ctr">
              <a:lnSpc>
                <a:spcPct val="115000"/>
              </a:lnSpc>
              <a:spcBef>
                <a:spcPts val="0"/>
              </a:spcBef>
              <a:spcAft>
                <a:spcPts val="0"/>
              </a:spcAft>
              <a:buSzPts val="2400"/>
              <a:buFont typeface="Sora"/>
              <a:buNone/>
              <a:defRPr b="1" sz="2400">
                <a:latin typeface="Sora"/>
                <a:ea typeface="Sora"/>
                <a:cs typeface="Sora"/>
                <a:sym typeface="Sora"/>
              </a:defRPr>
            </a:lvl4pPr>
            <a:lvl5pPr lvl="4" rtl="0" algn="ctr">
              <a:lnSpc>
                <a:spcPct val="115000"/>
              </a:lnSpc>
              <a:spcBef>
                <a:spcPts val="0"/>
              </a:spcBef>
              <a:spcAft>
                <a:spcPts val="0"/>
              </a:spcAft>
              <a:buSzPts val="2400"/>
              <a:buFont typeface="Sora"/>
              <a:buNone/>
              <a:defRPr b="1" sz="2400">
                <a:latin typeface="Sora"/>
                <a:ea typeface="Sora"/>
                <a:cs typeface="Sora"/>
                <a:sym typeface="Sora"/>
              </a:defRPr>
            </a:lvl5pPr>
            <a:lvl6pPr lvl="5" rtl="0" algn="ctr">
              <a:lnSpc>
                <a:spcPct val="115000"/>
              </a:lnSpc>
              <a:spcBef>
                <a:spcPts val="0"/>
              </a:spcBef>
              <a:spcAft>
                <a:spcPts val="0"/>
              </a:spcAft>
              <a:buSzPts val="2400"/>
              <a:buFont typeface="Sora"/>
              <a:buNone/>
              <a:defRPr b="1" sz="2400">
                <a:latin typeface="Sora"/>
                <a:ea typeface="Sora"/>
                <a:cs typeface="Sora"/>
                <a:sym typeface="Sora"/>
              </a:defRPr>
            </a:lvl6pPr>
            <a:lvl7pPr lvl="6" rtl="0" algn="ctr">
              <a:lnSpc>
                <a:spcPct val="115000"/>
              </a:lnSpc>
              <a:spcBef>
                <a:spcPts val="0"/>
              </a:spcBef>
              <a:spcAft>
                <a:spcPts val="0"/>
              </a:spcAft>
              <a:buSzPts val="2400"/>
              <a:buFont typeface="Sora"/>
              <a:buNone/>
              <a:defRPr b="1" sz="2400">
                <a:latin typeface="Sora"/>
                <a:ea typeface="Sora"/>
                <a:cs typeface="Sora"/>
                <a:sym typeface="Sora"/>
              </a:defRPr>
            </a:lvl7pPr>
            <a:lvl8pPr lvl="7" rtl="0" algn="ctr">
              <a:lnSpc>
                <a:spcPct val="115000"/>
              </a:lnSpc>
              <a:spcBef>
                <a:spcPts val="0"/>
              </a:spcBef>
              <a:spcAft>
                <a:spcPts val="0"/>
              </a:spcAft>
              <a:buSzPts val="2400"/>
              <a:buFont typeface="Sora"/>
              <a:buNone/>
              <a:defRPr b="1" sz="2400">
                <a:latin typeface="Sora"/>
                <a:ea typeface="Sora"/>
                <a:cs typeface="Sora"/>
                <a:sym typeface="Sora"/>
              </a:defRPr>
            </a:lvl8pPr>
            <a:lvl9pPr lvl="8" rtl="0" algn="ctr">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122" name="Google Shape;122;p13"/>
          <p:cNvSpPr txBox="1"/>
          <p:nvPr>
            <p:ph idx="13" type="subTitle"/>
          </p:nvPr>
        </p:nvSpPr>
        <p:spPr>
          <a:xfrm>
            <a:off x="2917227" y="2219700"/>
            <a:ext cx="4240500" cy="3636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gn="ctr">
              <a:lnSpc>
                <a:spcPct val="115000"/>
              </a:lnSpc>
              <a:spcBef>
                <a:spcPts val="0"/>
              </a:spcBef>
              <a:spcAft>
                <a:spcPts val="0"/>
              </a:spcAft>
              <a:buSzPts val="2400"/>
              <a:buFont typeface="Sora"/>
              <a:buNone/>
              <a:defRPr b="1" sz="2400">
                <a:latin typeface="Sora"/>
                <a:ea typeface="Sora"/>
                <a:cs typeface="Sora"/>
                <a:sym typeface="Sora"/>
              </a:defRPr>
            </a:lvl2pPr>
            <a:lvl3pPr lvl="2" rtl="0" algn="ctr">
              <a:lnSpc>
                <a:spcPct val="115000"/>
              </a:lnSpc>
              <a:spcBef>
                <a:spcPts val="0"/>
              </a:spcBef>
              <a:spcAft>
                <a:spcPts val="0"/>
              </a:spcAft>
              <a:buSzPts val="2400"/>
              <a:buFont typeface="Sora"/>
              <a:buNone/>
              <a:defRPr b="1" sz="2400">
                <a:latin typeface="Sora"/>
                <a:ea typeface="Sora"/>
                <a:cs typeface="Sora"/>
                <a:sym typeface="Sora"/>
              </a:defRPr>
            </a:lvl3pPr>
            <a:lvl4pPr lvl="3" rtl="0" algn="ctr">
              <a:lnSpc>
                <a:spcPct val="115000"/>
              </a:lnSpc>
              <a:spcBef>
                <a:spcPts val="0"/>
              </a:spcBef>
              <a:spcAft>
                <a:spcPts val="0"/>
              </a:spcAft>
              <a:buSzPts val="2400"/>
              <a:buFont typeface="Sora"/>
              <a:buNone/>
              <a:defRPr b="1" sz="2400">
                <a:latin typeface="Sora"/>
                <a:ea typeface="Sora"/>
                <a:cs typeface="Sora"/>
                <a:sym typeface="Sora"/>
              </a:defRPr>
            </a:lvl4pPr>
            <a:lvl5pPr lvl="4" rtl="0" algn="ctr">
              <a:lnSpc>
                <a:spcPct val="115000"/>
              </a:lnSpc>
              <a:spcBef>
                <a:spcPts val="0"/>
              </a:spcBef>
              <a:spcAft>
                <a:spcPts val="0"/>
              </a:spcAft>
              <a:buSzPts val="2400"/>
              <a:buFont typeface="Sora"/>
              <a:buNone/>
              <a:defRPr b="1" sz="2400">
                <a:latin typeface="Sora"/>
                <a:ea typeface="Sora"/>
                <a:cs typeface="Sora"/>
                <a:sym typeface="Sora"/>
              </a:defRPr>
            </a:lvl5pPr>
            <a:lvl6pPr lvl="5" rtl="0" algn="ctr">
              <a:lnSpc>
                <a:spcPct val="115000"/>
              </a:lnSpc>
              <a:spcBef>
                <a:spcPts val="0"/>
              </a:spcBef>
              <a:spcAft>
                <a:spcPts val="0"/>
              </a:spcAft>
              <a:buSzPts val="2400"/>
              <a:buFont typeface="Sora"/>
              <a:buNone/>
              <a:defRPr b="1" sz="2400">
                <a:latin typeface="Sora"/>
                <a:ea typeface="Sora"/>
                <a:cs typeface="Sora"/>
                <a:sym typeface="Sora"/>
              </a:defRPr>
            </a:lvl6pPr>
            <a:lvl7pPr lvl="6" rtl="0" algn="ctr">
              <a:lnSpc>
                <a:spcPct val="115000"/>
              </a:lnSpc>
              <a:spcBef>
                <a:spcPts val="0"/>
              </a:spcBef>
              <a:spcAft>
                <a:spcPts val="0"/>
              </a:spcAft>
              <a:buSzPts val="2400"/>
              <a:buFont typeface="Sora"/>
              <a:buNone/>
              <a:defRPr b="1" sz="2400">
                <a:latin typeface="Sora"/>
                <a:ea typeface="Sora"/>
                <a:cs typeface="Sora"/>
                <a:sym typeface="Sora"/>
              </a:defRPr>
            </a:lvl7pPr>
            <a:lvl8pPr lvl="7" rtl="0" algn="ctr">
              <a:lnSpc>
                <a:spcPct val="115000"/>
              </a:lnSpc>
              <a:spcBef>
                <a:spcPts val="0"/>
              </a:spcBef>
              <a:spcAft>
                <a:spcPts val="0"/>
              </a:spcAft>
              <a:buSzPts val="2400"/>
              <a:buFont typeface="Sora"/>
              <a:buNone/>
              <a:defRPr b="1" sz="2400">
                <a:latin typeface="Sora"/>
                <a:ea typeface="Sora"/>
                <a:cs typeface="Sora"/>
                <a:sym typeface="Sora"/>
              </a:defRPr>
            </a:lvl8pPr>
            <a:lvl9pPr lvl="8" rtl="0" algn="ctr">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123" name="Google Shape;123;p13"/>
          <p:cNvSpPr txBox="1"/>
          <p:nvPr>
            <p:ph idx="14" type="subTitle"/>
          </p:nvPr>
        </p:nvSpPr>
        <p:spPr>
          <a:xfrm>
            <a:off x="2917223" y="3037976"/>
            <a:ext cx="4240500" cy="3636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gn="ctr">
              <a:lnSpc>
                <a:spcPct val="115000"/>
              </a:lnSpc>
              <a:spcBef>
                <a:spcPts val="0"/>
              </a:spcBef>
              <a:spcAft>
                <a:spcPts val="0"/>
              </a:spcAft>
              <a:buSzPts val="2400"/>
              <a:buFont typeface="Sora"/>
              <a:buNone/>
              <a:defRPr b="1" sz="2400">
                <a:latin typeface="Sora"/>
                <a:ea typeface="Sora"/>
                <a:cs typeface="Sora"/>
                <a:sym typeface="Sora"/>
              </a:defRPr>
            </a:lvl2pPr>
            <a:lvl3pPr lvl="2" rtl="0" algn="ctr">
              <a:lnSpc>
                <a:spcPct val="115000"/>
              </a:lnSpc>
              <a:spcBef>
                <a:spcPts val="0"/>
              </a:spcBef>
              <a:spcAft>
                <a:spcPts val="0"/>
              </a:spcAft>
              <a:buSzPts val="2400"/>
              <a:buFont typeface="Sora"/>
              <a:buNone/>
              <a:defRPr b="1" sz="2400">
                <a:latin typeface="Sora"/>
                <a:ea typeface="Sora"/>
                <a:cs typeface="Sora"/>
                <a:sym typeface="Sora"/>
              </a:defRPr>
            </a:lvl3pPr>
            <a:lvl4pPr lvl="3" rtl="0" algn="ctr">
              <a:lnSpc>
                <a:spcPct val="115000"/>
              </a:lnSpc>
              <a:spcBef>
                <a:spcPts val="0"/>
              </a:spcBef>
              <a:spcAft>
                <a:spcPts val="0"/>
              </a:spcAft>
              <a:buSzPts val="2400"/>
              <a:buFont typeface="Sora"/>
              <a:buNone/>
              <a:defRPr b="1" sz="2400">
                <a:latin typeface="Sora"/>
                <a:ea typeface="Sora"/>
                <a:cs typeface="Sora"/>
                <a:sym typeface="Sora"/>
              </a:defRPr>
            </a:lvl4pPr>
            <a:lvl5pPr lvl="4" rtl="0" algn="ctr">
              <a:lnSpc>
                <a:spcPct val="115000"/>
              </a:lnSpc>
              <a:spcBef>
                <a:spcPts val="0"/>
              </a:spcBef>
              <a:spcAft>
                <a:spcPts val="0"/>
              </a:spcAft>
              <a:buSzPts val="2400"/>
              <a:buFont typeface="Sora"/>
              <a:buNone/>
              <a:defRPr b="1" sz="2400">
                <a:latin typeface="Sora"/>
                <a:ea typeface="Sora"/>
                <a:cs typeface="Sora"/>
                <a:sym typeface="Sora"/>
              </a:defRPr>
            </a:lvl5pPr>
            <a:lvl6pPr lvl="5" rtl="0" algn="ctr">
              <a:lnSpc>
                <a:spcPct val="115000"/>
              </a:lnSpc>
              <a:spcBef>
                <a:spcPts val="0"/>
              </a:spcBef>
              <a:spcAft>
                <a:spcPts val="0"/>
              </a:spcAft>
              <a:buSzPts val="2400"/>
              <a:buFont typeface="Sora"/>
              <a:buNone/>
              <a:defRPr b="1" sz="2400">
                <a:latin typeface="Sora"/>
                <a:ea typeface="Sora"/>
                <a:cs typeface="Sora"/>
                <a:sym typeface="Sora"/>
              </a:defRPr>
            </a:lvl6pPr>
            <a:lvl7pPr lvl="6" rtl="0" algn="ctr">
              <a:lnSpc>
                <a:spcPct val="115000"/>
              </a:lnSpc>
              <a:spcBef>
                <a:spcPts val="0"/>
              </a:spcBef>
              <a:spcAft>
                <a:spcPts val="0"/>
              </a:spcAft>
              <a:buSzPts val="2400"/>
              <a:buFont typeface="Sora"/>
              <a:buNone/>
              <a:defRPr b="1" sz="2400">
                <a:latin typeface="Sora"/>
                <a:ea typeface="Sora"/>
                <a:cs typeface="Sora"/>
                <a:sym typeface="Sora"/>
              </a:defRPr>
            </a:lvl7pPr>
            <a:lvl8pPr lvl="7" rtl="0" algn="ctr">
              <a:lnSpc>
                <a:spcPct val="115000"/>
              </a:lnSpc>
              <a:spcBef>
                <a:spcPts val="0"/>
              </a:spcBef>
              <a:spcAft>
                <a:spcPts val="0"/>
              </a:spcAft>
              <a:buSzPts val="2400"/>
              <a:buFont typeface="Sora"/>
              <a:buNone/>
              <a:defRPr b="1" sz="2400">
                <a:latin typeface="Sora"/>
                <a:ea typeface="Sora"/>
                <a:cs typeface="Sora"/>
                <a:sym typeface="Sora"/>
              </a:defRPr>
            </a:lvl8pPr>
            <a:lvl9pPr lvl="8" rtl="0" algn="ctr">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124" name="Google Shape;124;p13"/>
          <p:cNvSpPr txBox="1"/>
          <p:nvPr>
            <p:ph idx="15" type="subTitle"/>
          </p:nvPr>
        </p:nvSpPr>
        <p:spPr>
          <a:xfrm>
            <a:off x="2917227" y="3856301"/>
            <a:ext cx="4240500" cy="3636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gn="ctr">
              <a:lnSpc>
                <a:spcPct val="115000"/>
              </a:lnSpc>
              <a:spcBef>
                <a:spcPts val="0"/>
              </a:spcBef>
              <a:spcAft>
                <a:spcPts val="0"/>
              </a:spcAft>
              <a:buSzPts val="2400"/>
              <a:buFont typeface="Sora"/>
              <a:buNone/>
              <a:defRPr b="1" sz="2400">
                <a:latin typeface="Sora"/>
                <a:ea typeface="Sora"/>
                <a:cs typeface="Sora"/>
                <a:sym typeface="Sora"/>
              </a:defRPr>
            </a:lvl2pPr>
            <a:lvl3pPr lvl="2" rtl="0" algn="ctr">
              <a:lnSpc>
                <a:spcPct val="115000"/>
              </a:lnSpc>
              <a:spcBef>
                <a:spcPts val="0"/>
              </a:spcBef>
              <a:spcAft>
                <a:spcPts val="0"/>
              </a:spcAft>
              <a:buSzPts val="2400"/>
              <a:buFont typeface="Sora"/>
              <a:buNone/>
              <a:defRPr b="1" sz="2400">
                <a:latin typeface="Sora"/>
                <a:ea typeface="Sora"/>
                <a:cs typeface="Sora"/>
                <a:sym typeface="Sora"/>
              </a:defRPr>
            </a:lvl3pPr>
            <a:lvl4pPr lvl="3" rtl="0" algn="ctr">
              <a:lnSpc>
                <a:spcPct val="115000"/>
              </a:lnSpc>
              <a:spcBef>
                <a:spcPts val="0"/>
              </a:spcBef>
              <a:spcAft>
                <a:spcPts val="0"/>
              </a:spcAft>
              <a:buSzPts val="2400"/>
              <a:buFont typeface="Sora"/>
              <a:buNone/>
              <a:defRPr b="1" sz="2400">
                <a:latin typeface="Sora"/>
                <a:ea typeface="Sora"/>
                <a:cs typeface="Sora"/>
                <a:sym typeface="Sora"/>
              </a:defRPr>
            </a:lvl4pPr>
            <a:lvl5pPr lvl="4" rtl="0" algn="ctr">
              <a:lnSpc>
                <a:spcPct val="115000"/>
              </a:lnSpc>
              <a:spcBef>
                <a:spcPts val="0"/>
              </a:spcBef>
              <a:spcAft>
                <a:spcPts val="0"/>
              </a:spcAft>
              <a:buSzPts val="2400"/>
              <a:buFont typeface="Sora"/>
              <a:buNone/>
              <a:defRPr b="1" sz="2400">
                <a:latin typeface="Sora"/>
                <a:ea typeface="Sora"/>
                <a:cs typeface="Sora"/>
                <a:sym typeface="Sora"/>
              </a:defRPr>
            </a:lvl5pPr>
            <a:lvl6pPr lvl="5" rtl="0" algn="ctr">
              <a:lnSpc>
                <a:spcPct val="115000"/>
              </a:lnSpc>
              <a:spcBef>
                <a:spcPts val="0"/>
              </a:spcBef>
              <a:spcAft>
                <a:spcPts val="0"/>
              </a:spcAft>
              <a:buSzPts val="2400"/>
              <a:buFont typeface="Sora"/>
              <a:buNone/>
              <a:defRPr b="1" sz="2400">
                <a:latin typeface="Sora"/>
                <a:ea typeface="Sora"/>
                <a:cs typeface="Sora"/>
                <a:sym typeface="Sora"/>
              </a:defRPr>
            </a:lvl6pPr>
            <a:lvl7pPr lvl="6" rtl="0" algn="ctr">
              <a:lnSpc>
                <a:spcPct val="115000"/>
              </a:lnSpc>
              <a:spcBef>
                <a:spcPts val="0"/>
              </a:spcBef>
              <a:spcAft>
                <a:spcPts val="0"/>
              </a:spcAft>
              <a:buSzPts val="2400"/>
              <a:buFont typeface="Sora"/>
              <a:buNone/>
              <a:defRPr b="1" sz="2400">
                <a:latin typeface="Sora"/>
                <a:ea typeface="Sora"/>
                <a:cs typeface="Sora"/>
                <a:sym typeface="Sora"/>
              </a:defRPr>
            </a:lvl7pPr>
            <a:lvl8pPr lvl="7" rtl="0" algn="ctr">
              <a:lnSpc>
                <a:spcPct val="115000"/>
              </a:lnSpc>
              <a:spcBef>
                <a:spcPts val="0"/>
              </a:spcBef>
              <a:spcAft>
                <a:spcPts val="0"/>
              </a:spcAft>
              <a:buSzPts val="2400"/>
              <a:buFont typeface="Sora"/>
              <a:buNone/>
              <a:defRPr b="1" sz="2400">
                <a:latin typeface="Sora"/>
                <a:ea typeface="Sora"/>
                <a:cs typeface="Sora"/>
                <a:sym typeface="Sora"/>
              </a:defRPr>
            </a:lvl8pPr>
            <a:lvl9pPr lvl="8" rtl="0" algn="ctr">
              <a:lnSpc>
                <a:spcPct val="115000"/>
              </a:lnSpc>
              <a:spcBef>
                <a:spcPts val="0"/>
              </a:spcBef>
              <a:spcAft>
                <a:spcPts val="0"/>
              </a:spcAft>
              <a:buSzPts val="2400"/>
              <a:buFont typeface="Sora"/>
              <a:buNone/>
              <a:defRPr b="1" sz="2400">
                <a:latin typeface="Sora"/>
                <a:ea typeface="Sora"/>
                <a:cs typeface="Sora"/>
                <a:sym typeface="Sora"/>
              </a:defRPr>
            </a:lvl9pPr>
          </a:lstStyle>
          <a:p/>
        </p:txBody>
      </p:sp>
      <p:grpSp>
        <p:nvGrpSpPr>
          <p:cNvPr id="125" name="Google Shape;125;p13"/>
          <p:cNvGrpSpPr/>
          <p:nvPr/>
        </p:nvGrpSpPr>
        <p:grpSpPr>
          <a:xfrm>
            <a:off x="8113600" y="227500"/>
            <a:ext cx="882599" cy="403555"/>
            <a:chOff x="7884075" y="238975"/>
            <a:chExt cx="882599" cy="403555"/>
          </a:xfrm>
        </p:grpSpPr>
        <p:sp>
          <p:nvSpPr>
            <p:cNvPr id="126" name="Google Shape;126;p13"/>
            <p:cNvSpPr/>
            <p:nvPr/>
          </p:nvSpPr>
          <p:spPr>
            <a:xfrm>
              <a:off x="8255437" y="436475"/>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884075" y="238975"/>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8626800" y="378850"/>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13"/>
          <p:cNvGrpSpPr/>
          <p:nvPr/>
        </p:nvGrpSpPr>
        <p:grpSpPr>
          <a:xfrm>
            <a:off x="378100" y="-216500"/>
            <a:ext cx="8131200" cy="5239200"/>
            <a:chOff x="378100" y="-216500"/>
            <a:chExt cx="8131200" cy="5239200"/>
          </a:xfrm>
        </p:grpSpPr>
        <p:cxnSp>
          <p:nvCxnSpPr>
            <p:cNvPr id="130" name="Google Shape;130;p13"/>
            <p:cNvCxnSpPr/>
            <p:nvPr/>
          </p:nvCxnSpPr>
          <p:spPr>
            <a:xfrm>
              <a:off x="378100" y="-216500"/>
              <a:ext cx="7978800" cy="5086800"/>
            </a:xfrm>
            <a:prstGeom prst="bentConnector3">
              <a:avLst>
                <a:gd fmla="val -970" name="adj1"/>
              </a:avLst>
            </a:prstGeom>
            <a:noFill/>
            <a:ln cap="flat" cmpd="sng" w="19050">
              <a:solidFill>
                <a:schemeClr val="lt2"/>
              </a:solidFill>
              <a:prstDash val="solid"/>
              <a:round/>
              <a:headEnd len="med" w="med" type="none"/>
              <a:tailEnd len="med" w="med" type="oval"/>
            </a:ln>
          </p:spPr>
        </p:cxnSp>
        <p:cxnSp>
          <p:nvCxnSpPr>
            <p:cNvPr id="131" name="Google Shape;131;p13"/>
            <p:cNvCxnSpPr/>
            <p:nvPr/>
          </p:nvCxnSpPr>
          <p:spPr>
            <a:xfrm>
              <a:off x="530500" y="-64100"/>
              <a:ext cx="7978800" cy="5086800"/>
            </a:xfrm>
            <a:prstGeom prst="bentConnector3">
              <a:avLst>
                <a:gd fmla="val -970"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32" name="Shape 132"/>
        <p:cNvGrpSpPr/>
        <p:nvPr/>
      </p:nvGrpSpPr>
      <p:grpSpPr>
        <a:xfrm>
          <a:off x="0" y="0"/>
          <a:ext cx="0" cy="0"/>
          <a:chOff x="0" y="0"/>
          <a:chExt cx="0" cy="0"/>
        </a:xfrm>
      </p:grpSpPr>
      <p:sp>
        <p:nvSpPr>
          <p:cNvPr id="133" name="Google Shape;133;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4" name="Google Shape;134;p14"/>
          <p:cNvGrpSpPr/>
          <p:nvPr/>
        </p:nvGrpSpPr>
        <p:grpSpPr>
          <a:xfrm>
            <a:off x="199188" y="123990"/>
            <a:ext cx="422946" cy="368845"/>
            <a:chOff x="8576588" y="4496315"/>
            <a:chExt cx="422946" cy="368845"/>
          </a:xfrm>
        </p:grpSpPr>
        <p:sp>
          <p:nvSpPr>
            <p:cNvPr id="135" name="Google Shape;135;p14"/>
            <p:cNvSpPr/>
            <p:nvPr/>
          </p:nvSpPr>
          <p:spPr>
            <a:xfrm rot="-5400000">
              <a:off x="8576580" y="4720848"/>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rot="-5400000">
              <a:off x="8775019" y="4496328"/>
              <a:ext cx="224528" cy="224503"/>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4"/>
          <p:cNvGrpSpPr/>
          <p:nvPr/>
        </p:nvGrpSpPr>
        <p:grpSpPr>
          <a:xfrm rot="10800000">
            <a:off x="25225" y="282300"/>
            <a:ext cx="9157800" cy="5003500"/>
            <a:chOff x="-116175" y="-984534"/>
            <a:chExt cx="9157800" cy="5003500"/>
          </a:xfrm>
        </p:grpSpPr>
        <p:cxnSp>
          <p:nvCxnSpPr>
            <p:cNvPr id="138" name="Google Shape;138;p14"/>
            <p:cNvCxnSpPr/>
            <p:nvPr/>
          </p:nvCxnSpPr>
          <p:spPr>
            <a:xfrm>
              <a:off x="-116175" y="-605834"/>
              <a:ext cx="9157800" cy="4624800"/>
            </a:xfrm>
            <a:prstGeom prst="bentConnector3">
              <a:avLst>
                <a:gd fmla="val 3258" name="adj1"/>
              </a:avLst>
            </a:prstGeom>
            <a:noFill/>
            <a:ln cap="flat" cmpd="sng" w="19050">
              <a:solidFill>
                <a:schemeClr val="lt2"/>
              </a:solidFill>
              <a:prstDash val="solid"/>
              <a:round/>
              <a:headEnd len="med" w="med" type="none"/>
              <a:tailEnd len="med" w="med" type="oval"/>
            </a:ln>
          </p:spPr>
        </p:cxnSp>
        <p:cxnSp>
          <p:nvCxnSpPr>
            <p:cNvPr id="139" name="Google Shape;139;p14"/>
            <p:cNvCxnSpPr/>
            <p:nvPr/>
          </p:nvCxnSpPr>
          <p:spPr>
            <a:xfrm flipH="1" rot="-5400000">
              <a:off x="-2164550" y="1408116"/>
              <a:ext cx="4877100" cy="91800"/>
            </a:xfrm>
            <a:prstGeom prst="bentConnector3">
              <a:avLst>
                <a:gd fmla="val 50000"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2" name="Google Shape;142;p15"/>
          <p:cNvGrpSpPr/>
          <p:nvPr/>
        </p:nvGrpSpPr>
        <p:grpSpPr>
          <a:xfrm>
            <a:off x="8430763" y="-10"/>
            <a:ext cx="422946" cy="368845"/>
            <a:chOff x="8576588" y="4496315"/>
            <a:chExt cx="422946" cy="368845"/>
          </a:xfrm>
        </p:grpSpPr>
        <p:sp>
          <p:nvSpPr>
            <p:cNvPr id="143" name="Google Shape;143;p15"/>
            <p:cNvSpPr/>
            <p:nvPr/>
          </p:nvSpPr>
          <p:spPr>
            <a:xfrm rot="-5400000">
              <a:off x="8576580" y="4720848"/>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5400000">
              <a:off x="8775019" y="4496328"/>
              <a:ext cx="224528" cy="224503"/>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5"/>
          <p:cNvGrpSpPr/>
          <p:nvPr/>
        </p:nvGrpSpPr>
        <p:grpSpPr>
          <a:xfrm flipH="1" rot="10800000">
            <a:off x="25325" y="282383"/>
            <a:ext cx="8974200" cy="5003417"/>
            <a:chOff x="67325" y="-984534"/>
            <a:chExt cx="8974200" cy="5003417"/>
          </a:xfrm>
        </p:grpSpPr>
        <p:cxnSp>
          <p:nvCxnSpPr>
            <p:cNvPr id="146" name="Google Shape;146;p15"/>
            <p:cNvCxnSpPr/>
            <p:nvPr/>
          </p:nvCxnSpPr>
          <p:spPr>
            <a:xfrm>
              <a:off x="67325" y="-592117"/>
              <a:ext cx="8974200" cy="4611000"/>
            </a:xfrm>
            <a:prstGeom prst="bentConnector3">
              <a:avLst>
                <a:gd fmla="val 4347" name="adj1"/>
              </a:avLst>
            </a:prstGeom>
            <a:noFill/>
            <a:ln cap="flat" cmpd="sng" w="19050">
              <a:solidFill>
                <a:schemeClr val="lt2"/>
              </a:solidFill>
              <a:prstDash val="solid"/>
              <a:round/>
              <a:headEnd len="med" w="med" type="none"/>
              <a:tailEnd len="med" w="med" type="oval"/>
            </a:ln>
          </p:spPr>
        </p:cxnSp>
        <p:cxnSp>
          <p:nvCxnSpPr>
            <p:cNvPr id="147" name="Google Shape;147;p15"/>
            <p:cNvCxnSpPr/>
            <p:nvPr/>
          </p:nvCxnSpPr>
          <p:spPr>
            <a:xfrm flipH="1" rot="-5400000">
              <a:off x="-2164550" y="1408116"/>
              <a:ext cx="4877100" cy="91800"/>
            </a:xfrm>
            <a:prstGeom prst="bentConnector3">
              <a:avLst>
                <a:gd fmla="val 50000"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8" name="Shape 148"/>
        <p:cNvGrpSpPr/>
        <p:nvPr/>
      </p:nvGrpSpPr>
      <p:grpSpPr>
        <a:xfrm>
          <a:off x="0" y="0"/>
          <a:ext cx="0" cy="0"/>
          <a:chOff x="0" y="0"/>
          <a:chExt cx="0" cy="0"/>
        </a:xfrm>
      </p:grpSpPr>
      <p:sp>
        <p:nvSpPr>
          <p:cNvPr id="149" name="Google Shape;149;p16"/>
          <p:cNvSpPr txBox="1"/>
          <p:nvPr>
            <p:ph type="title"/>
          </p:nvPr>
        </p:nvSpPr>
        <p:spPr>
          <a:xfrm>
            <a:off x="1851163" y="3797875"/>
            <a:ext cx="3233100" cy="365700"/>
          </a:xfrm>
          <a:prstGeom prst="rect">
            <a:avLst/>
          </a:prstGeom>
          <a:solidFill>
            <a:schemeClr val="lt2"/>
          </a:solidFill>
        </p:spPr>
        <p:txBody>
          <a:bodyPr anchorCtr="0" anchor="ctr" bIns="91425" lIns="91425" spcFirstLastPara="1" rIns="91425" wrap="square" tIns="91425">
            <a:noAutofit/>
          </a:bodyPr>
          <a:lstStyle>
            <a:lvl1pPr lvl="0" rtl="0" algn="r">
              <a:spcBef>
                <a:spcPts val="0"/>
              </a:spcBef>
              <a:spcAft>
                <a:spcPts val="0"/>
              </a:spcAft>
              <a:buSzPts val="2000"/>
              <a:buNone/>
              <a:defRPr sz="2000">
                <a:solidFill>
                  <a:schemeClr val="accent5"/>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0" name="Google Shape;150;p16"/>
          <p:cNvSpPr txBox="1"/>
          <p:nvPr>
            <p:ph idx="1" type="subTitle"/>
          </p:nvPr>
        </p:nvSpPr>
        <p:spPr>
          <a:xfrm>
            <a:off x="713225" y="945625"/>
            <a:ext cx="4371300" cy="27417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3000"/>
              <a:buNone/>
              <a:defRPr sz="3000"/>
            </a:lvl1pPr>
            <a:lvl2pPr lvl="1" rtl="0" algn="ctr">
              <a:lnSpc>
                <a:spcPct val="115000"/>
              </a:lnSpc>
              <a:spcBef>
                <a:spcPts val="0"/>
              </a:spcBef>
              <a:spcAft>
                <a:spcPts val="0"/>
              </a:spcAft>
              <a:buSzPts val="3000"/>
              <a:buNone/>
              <a:defRPr sz="3000"/>
            </a:lvl2pPr>
            <a:lvl3pPr lvl="2" rtl="0" algn="ctr">
              <a:lnSpc>
                <a:spcPct val="115000"/>
              </a:lnSpc>
              <a:spcBef>
                <a:spcPts val="0"/>
              </a:spcBef>
              <a:spcAft>
                <a:spcPts val="0"/>
              </a:spcAft>
              <a:buSzPts val="3000"/>
              <a:buNone/>
              <a:defRPr sz="3000"/>
            </a:lvl3pPr>
            <a:lvl4pPr lvl="3" rtl="0" algn="ctr">
              <a:lnSpc>
                <a:spcPct val="115000"/>
              </a:lnSpc>
              <a:spcBef>
                <a:spcPts val="0"/>
              </a:spcBef>
              <a:spcAft>
                <a:spcPts val="0"/>
              </a:spcAft>
              <a:buSzPts val="3000"/>
              <a:buNone/>
              <a:defRPr sz="3000"/>
            </a:lvl4pPr>
            <a:lvl5pPr lvl="4" rtl="0" algn="ctr">
              <a:lnSpc>
                <a:spcPct val="115000"/>
              </a:lnSpc>
              <a:spcBef>
                <a:spcPts val="0"/>
              </a:spcBef>
              <a:spcAft>
                <a:spcPts val="0"/>
              </a:spcAft>
              <a:buSzPts val="3000"/>
              <a:buNone/>
              <a:defRPr sz="3000"/>
            </a:lvl5pPr>
            <a:lvl6pPr lvl="5" rtl="0" algn="ctr">
              <a:lnSpc>
                <a:spcPct val="115000"/>
              </a:lnSpc>
              <a:spcBef>
                <a:spcPts val="0"/>
              </a:spcBef>
              <a:spcAft>
                <a:spcPts val="0"/>
              </a:spcAft>
              <a:buSzPts val="3000"/>
              <a:buNone/>
              <a:defRPr sz="3000"/>
            </a:lvl6pPr>
            <a:lvl7pPr lvl="6" rtl="0" algn="ctr">
              <a:lnSpc>
                <a:spcPct val="115000"/>
              </a:lnSpc>
              <a:spcBef>
                <a:spcPts val="0"/>
              </a:spcBef>
              <a:spcAft>
                <a:spcPts val="0"/>
              </a:spcAft>
              <a:buSzPts val="3000"/>
              <a:buNone/>
              <a:defRPr sz="3000"/>
            </a:lvl7pPr>
            <a:lvl8pPr lvl="7" rtl="0" algn="ctr">
              <a:lnSpc>
                <a:spcPct val="115000"/>
              </a:lnSpc>
              <a:spcBef>
                <a:spcPts val="0"/>
              </a:spcBef>
              <a:spcAft>
                <a:spcPts val="0"/>
              </a:spcAft>
              <a:buSzPts val="3000"/>
              <a:buNone/>
              <a:defRPr sz="3000"/>
            </a:lvl8pPr>
            <a:lvl9pPr lvl="8" rtl="0" algn="ctr">
              <a:lnSpc>
                <a:spcPct val="115000"/>
              </a:lnSpc>
              <a:spcBef>
                <a:spcPts val="0"/>
              </a:spcBef>
              <a:spcAft>
                <a:spcPts val="0"/>
              </a:spcAft>
              <a:buSzPts val="3000"/>
              <a:buNone/>
              <a:defRPr sz="3000"/>
            </a:lvl9pPr>
          </a:lstStyle>
          <a:p/>
        </p:txBody>
      </p:sp>
      <p:grpSp>
        <p:nvGrpSpPr>
          <p:cNvPr id="151" name="Google Shape;151;p16"/>
          <p:cNvGrpSpPr/>
          <p:nvPr/>
        </p:nvGrpSpPr>
        <p:grpSpPr>
          <a:xfrm>
            <a:off x="259568" y="1973966"/>
            <a:ext cx="6622142" cy="3013471"/>
            <a:chOff x="7553711" y="-2334286"/>
            <a:chExt cx="7534579" cy="3428684"/>
          </a:xfrm>
        </p:grpSpPr>
        <p:sp>
          <p:nvSpPr>
            <p:cNvPr id="152" name="Google Shape;152;p16"/>
            <p:cNvSpPr/>
            <p:nvPr/>
          </p:nvSpPr>
          <p:spPr>
            <a:xfrm>
              <a:off x="7728940" y="-1977361"/>
              <a:ext cx="280396" cy="280396"/>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14882235" y="888343"/>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7553711" y="-2334286"/>
              <a:ext cx="151325" cy="15132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6"/>
          <p:cNvGrpSpPr/>
          <p:nvPr/>
        </p:nvGrpSpPr>
        <p:grpSpPr>
          <a:xfrm>
            <a:off x="458900" y="-674125"/>
            <a:ext cx="10001150" cy="5624875"/>
            <a:chOff x="458900" y="-674125"/>
            <a:chExt cx="10001150" cy="5624875"/>
          </a:xfrm>
        </p:grpSpPr>
        <p:cxnSp>
          <p:nvCxnSpPr>
            <p:cNvPr id="156" name="Google Shape;156;p16"/>
            <p:cNvCxnSpPr/>
            <p:nvPr/>
          </p:nvCxnSpPr>
          <p:spPr>
            <a:xfrm rot="5400000">
              <a:off x="-510550" y="295325"/>
              <a:ext cx="2648100" cy="709200"/>
            </a:xfrm>
            <a:prstGeom prst="bentConnector3">
              <a:avLst>
                <a:gd fmla="val 40711" name="adj1"/>
              </a:avLst>
            </a:prstGeom>
            <a:noFill/>
            <a:ln cap="flat" cmpd="sng" w="19050">
              <a:solidFill>
                <a:schemeClr val="lt2"/>
              </a:solidFill>
              <a:prstDash val="solid"/>
              <a:round/>
              <a:headEnd len="med" w="med" type="none"/>
              <a:tailEnd len="med" w="med" type="oval"/>
            </a:ln>
          </p:spPr>
        </p:cxnSp>
        <p:cxnSp>
          <p:nvCxnSpPr>
            <p:cNvPr id="157" name="Google Shape;157;p16"/>
            <p:cNvCxnSpPr/>
            <p:nvPr/>
          </p:nvCxnSpPr>
          <p:spPr>
            <a:xfrm rot="5400000">
              <a:off x="-358150" y="447725"/>
              <a:ext cx="2648100" cy="709200"/>
            </a:xfrm>
            <a:prstGeom prst="bentConnector3">
              <a:avLst>
                <a:gd fmla="val 40711" name="adj1"/>
              </a:avLst>
            </a:prstGeom>
            <a:noFill/>
            <a:ln cap="flat" cmpd="sng" w="19050">
              <a:solidFill>
                <a:schemeClr val="lt2"/>
              </a:solidFill>
              <a:prstDash val="solid"/>
              <a:round/>
              <a:headEnd len="med" w="med" type="none"/>
              <a:tailEnd len="med" w="med" type="oval"/>
            </a:ln>
          </p:spPr>
        </p:cxnSp>
        <p:cxnSp>
          <p:nvCxnSpPr>
            <p:cNvPr id="158" name="Google Shape;158;p16"/>
            <p:cNvCxnSpPr/>
            <p:nvPr/>
          </p:nvCxnSpPr>
          <p:spPr>
            <a:xfrm flipH="1">
              <a:off x="6956600" y="3734250"/>
              <a:ext cx="3431400" cy="987000"/>
            </a:xfrm>
            <a:prstGeom prst="bentConnector3">
              <a:avLst>
                <a:gd fmla="val 45484" name="adj1"/>
              </a:avLst>
            </a:prstGeom>
            <a:noFill/>
            <a:ln cap="flat" cmpd="sng" w="19050">
              <a:solidFill>
                <a:schemeClr val="lt2"/>
              </a:solidFill>
              <a:prstDash val="solid"/>
              <a:round/>
              <a:headEnd len="med" w="med" type="none"/>
              <a:tailEnd len="med" w="med" type="oval"/>
            </a:ln>
          </p:spPr>
        </p:cxnSp>
        <p:cxnSp>
          <p:nvCxnSpPr>
            <p:cNvPr id="159" name="Google Shape;159;p16"/>
            <p:cNvCxnSpPr/>
            <p:nvPr/>
          </p:nvCxnSpPr>
          <p:spPr>
            <a:xfrm flipH="1">
              <a:off x="7656850" y="3932550"/>
              <a:ext cx="2803200" cy="1018200"/>
            </a:xfrm>
            <a:prstGeom prst="bentConnector3">
              <a:avLst>
                <a:gd fmla="val 50000"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160" name="Shape 160"/>
        <p:cNvGrpSpPr/>
        <p:nvPr/>
      </p:nvGrpSpPr>
      <p:grpSpPr>
        <a:xfrm>
          <a:off x="0" y="0"/>
          <a:ext cx="0" cy="0"/>
          <a:chOff x="0" y="0"/>
          <a:chExt cx="0" cy="0"/>
        </a:xfrm>
      </p:grpSpPr>
      <p:sp>
        <p:nvSpPr>
          <p:cNvPr id="161" name="Google Shape;16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62" name="Google Shape;162;p17"/>
          <p:cNvSpPr txBox="1"/>
          <p:nvPr>
            <p:ph idx="1" type="subTitle"/>
          </p:nvPr>
        </p:nvSpPr>
        <p:spPr>
          <a:xfrm>
            <a:off x="4827974" y="1602925"/>
            <a:ext cx="3318600" cy="1921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3" name="Google Shape;163;p17"/>
          <p:cNvSpPr txBox="1"/>
          <p:nvPr>
            <p:ph idx="2" type="subTitle"/>
          </p:nvPr>
        </p:nvSpPr>
        <p:spPr>
          <a:xfrm>
            <a:off x="997425" y="1602925"/>
            <a:ext cx="3318600" cy="19215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164" name="Google Shape;164;p17"/>
          <p:cNvGrpSpPr/>
          <p:nvPr/>
        </p:nvGrpSpPr>
        <p:grpSpPr>
          <a:xfrm>
            <a:off x="-320650" y="-762725"/>
            <a:ext cx="9327075" cy="7125850"/>
            <a:chOff x="-320650" y="-762725"/>
            <a:chExt cx="9327075" cy="7125850"/>
          </a:xfrm>
        </p:grpSpPr>
        <p:cxnSp>
          <p:nvCxnSpPr>
            <p:cNvPr id="165" name="Google Shape;165;p17"/>
            <p:cNvCxnSpPr/>
            <p:nvPr/>
          </p:nvCxnSpPr>
          <p:spPr>
            <a:xfrm flipH="1" rot="-5400000">
              <a:off x="6857075" y="1775500"/>
              <a:ext cx="4097100" cy="1878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166" name="Google Shape;166;p17"/>
            <p:cNvCxnSpPr/>
            <p:nvPr/>
          </p:nvCxnSpPr>
          <p:spPr>
            <a:xfrm flipH="1" rot="10800000">
              <a:off x="667900" y="4271400"/>
              <a:ext cx="2765700" cy="9639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167" name="Google Shape;167;p17"/>
            <p:cNvCxnSpPr/>
            <p:nvPr/>
          </p:nvCxnSpPr>
          <p:spPr>
            <a:xfrm flipH="1" rot="5400000">
              <a:off x="7318025" y="3907700"/>
              <a:ext cx="3045000" cy="3318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168" name="Google Shape;168;p17"/>
            <p:cNvCxnSpPr/>
            <p:nvPr/>
          </p:nvCxnSpPr>
          <p:spPr>
            <a:xfrm flipH="1" rot="5400000">
              <a:off x="7083950" y="4541675"/>
              <a:ext cx="3325500" cy="317400"/>
            </a:xfrm>
            <a:prstGeom prst="bentConnector3">
              <a:avLst>
                <a:gd fmla="val 64575" name="adj1"/>
              </a:avLst>
            </a:prstGeom>
            <a:noFill/>
            <a:ln cap="flat" cmpd="sng" w="19050">
              <a:solidFill>
                <a:schemeClr val="lt2"/>
              </a:solidFill>
              <a:prstDash val="solid"/>
              <a:round/>
              <a:headEnd len="med" w="med" type="none"/>
              <a:tailEnd len="med" w="med" type="oval"/>
            </a:ln>
          </p:spPr>
        </p:cxnSp>
        <p:cxnSp>
          <p:nvCxnSpPr>
            <p:cNvPr id="169" name="Google Shape;169;p17"/>
            <p:cNvCxnSpPr/>
            <p:nvPr/>
          </p:nvCxnSpPr>
          <p:spPr>
            <a:xfrm flipH="1" rot="10800000">
              <a:off x="-320650" y="4087825"/>
              <a:ext cx="5808300" cy="8787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170" name="Google Shape;170;p17"/>
            <p:cNvCxnSpPr/>
            <p:nvPr/>
          </p:nvCxnSpPr>
          <p:spPr>
            <a:xfrm rot="5400000">
              <a:off x="-237850" y="2225"/>
              <a:ext cx="2082300" cy="729600"/>
            </a:xfrm>
            <a:prstGeom prst="bentConnector3">
              <a:avLst>
                <a:gd fmla="val 43507" name="adj1"/>
              </a:avLst>
            </a:prstGeom>
            <a:noFill/>
            <a:ln cap="flat" cmpd="sng" w="19050">
              <a:solidFill>
                <a:schemeClr val="lt2"/>
              </a:solidFill>
              <a:prstDash val="solid"/>
              <a:round/>
              <a:headEnd len="med" w="med" type="none"/>
              <a:tailEnd len="med" w="med" type="oval"/>
            </a:ln>
          </p:spPr>
        </p:cxnSp>
        <p:cxnSp>
          <p:nvCxnSpPr>
            <p:cNvPr id="171" name="Google Shape;171;p17"/>
            <p:cNvCxnSpPr/>
            <p:nvPr/>
          </p:nvCxnSpPr>
          <p:spPr>
            <a:xfrm rot="5400000">
              <a:off x="-317750" y="-132725"/>
              <a:ext cx="1866600" cy="606600"/>
            </a:xfrm>
            <a:prstGeom prst="bentConnector3">
              <a:avLst>
                <a:gd fmla="val 50000" name="adj1"/>
              </a:avLst>
            </a:prstGeom>
            <a:noFill/>
            <a:ln cap="flat" cmpd="sng" w="19050">
              <a:solidFill>
                <a:schemeClr val="lt2"/>
              </a:solidFill>
              <a:prstDash val="solid"/>
              <a:round/>
              <a:headEnd len="med" w="med" type="none"/>
              <a:tailEnd len="med" w="med" type="oval"/>
            </a:ln>
          </p:spPr>
        </p:cxnSp>
      </p:grpSp>
      <p:grpSp>
        <p:nvGrpSpPr>
          <p:cNvPr id="172" name="Google Shape;172;p17"/>
          <p:cNvGrpSpPr/>
          <p:nvPr/>
        </p:nvGrpSpPr>
        <p:grpSpPr>
          <a:xfrm>
            <a:off x="179243" y="1771891"/>
            <a:ext cx="400449" cy="2933146"/>
            <a:chOff x="7553711" y="-2334286"/>
            <a:chExt cx="455625" cy="3337292"/>
          </a:xfrm>
        </p:grpSpPr>
        <p:sp>
          <p:nvSpPr>
            <p:cNvPr id="173" name="Google Shape;173;p17"/>
            <p:cNvSpPr/>
            <p:nvPr/>
          </p:nvSpPr>
          <p:spPr>
            <a:xfrm>
              <a:off x="7728940" y="-1977361"/>
              <a:ext cx="280396" cy="280396"/>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a:off x="7766124" y="796950"/>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7553711" y="-2334286"/>
              <a:ext cx="151325" cy="15132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6" name="Shape 176"/>
        <p:cNvGrpSpPr/>
        <p:nvPr/>
      </p:nvGrpSpPr>
      <p:grpSpPr>
        <a:xfrm>
          <a:off x="0" y="0"/>
          <a:ext cx="0" cy="0"/>
          <a:chOff x="0" y="0"/>
          <a:chExt cx="0" cy="0"/>
        </a:xfrm>
      </p:grpSpPr>
      <p:sp>
        <p:nvSpPr>
          <p:cNvPr id="177" name="Google Shape;177;p18"/>
          <p:cNvSpPr txBox="1"/>
          <p:nvPr>
            <p:ph type="title"/>
          </p:nvPr>
        </p:nvSpPr>
        <p:spPr>
          <a:xfrm>
            <a:off x="720000" y="1784150"/>
            <a:ext cx="3597900" cy="66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8"/>
          <p:cNvSpPr txBox="1"/>
          <p:nvPr>
            <p:ph idx="1" type="subTitle"/>
          </p:nvPr>
        </p:nvSpPr>
        <p:spPr>
          <a:xfrm>
            <a:off x="720000" y="2449450"/>
            <a:ext cx="3597900" cy="90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9" name="Google Shape;179;p18"/>
          <p:cNvGrpSpPr/>
          <p:nvPr/>
        </p:nvGrpSpPr>
        <p:grpSpPr>
          <a:xfrm>
            <a:off x="-313975" y="-235500"/>
            <a:ext cx="8764375" cy="5229850"/>
            <a:chOff x="-313975" y="-235500"/>
            <a:chExt cx="8764375" cy="5229850"/>
          </a:xfrm>
        </p:grpSpPr>
        <p:cxnSp>
          <p:nvCxnSpPr>
            <p:cNvPr id="180" name="Google Shape;180;p18"/>
            <p:cNvCxnSpPr/>
            <p:nvPr/>
          </p:nvCxnSpPr>
          <p:spPr>
            <a:xfrm>
              <a:off x="-122100" y="-123950"/>
              <a:ext cx="8572500" cy="5118300"/>
            </a:xfrm>
            <a:prstGeom prst="bentConnector3">
              <a:avLst>
                <a:gd fmla="val 5355" name="adj1"/>
              </a:avLst>
            </a:prstGeom>
            <a:noFill/>
            <a:ln cap="flat" cmpd="sng" w="19050">
              <a:solidFill>
                <a:schemeClr val="lt2"/>
              </a:solidFill>
              <a:prstDash val="solid"/>
              <a:round/>
              <a:headEnd len="med" w="med" type="none"/>
              <a:tailEnd len="med" w="med" type="oval"/>
            </a:ln>
          </p:spPr>
        </p:cxnSp>
        <p:cxnSp>
          <p:nvCxnSpPr>
            <p:cNvPr id="181" name="Google Shape;181;p18"/>
            <p:cNvCxnSpPr/>
            <p:nvPr/>
          </p:nvCxnSpPr>
          <p:spPr>
            <a:xfrm>
              <a:off x="-313975" y="-235500"/>
              <a:ext cx="8572500" cy="5118300"/>
            </a:xfrm>
            <a:prstGeom prst="bentConnector3">
              <a:avLst>
                <a:gd fmla="val 5355" name="adj1"/>
              </a:avLst>
            </a:prstGeom>
            <a:noFill/>
            <a:ln cap="flat" cmpd="sng" w="19050">
              <a:solidFill>
                <a:schemeClr val="lt2"/>
              </a:solidFill>
              <a:prstDash val="solid"/>
              <a:round/>
              <a:headEnd len="med" w="med" type="none"/>
              <a:tailEnd len="med" w="med" type="oval"/>
            </a:ln>
          </p:spPr>
        </p:cxnSp>
      </p:grpSp>
      <p:grpSp>
        <p:nvGrpSpPr>
          <p:cNvPr id="182" name="Google Shape;182;p18"/>
          <p:cNvGrpSpPr/>
          <p:nvPr/>
        </p:nvGrpSpPr>
        <p:grpSpPr>
          <a:xfrm>
            <a:off x="8576588" y="4496315"/>
            <a:ext cx="422946" cy="368845"/>
            <a:chOff x="8576588" y="4496315"/>
            <a:chExt cx="422946" cy="368845"/>
          </a:xfrm>
        </p:grpSpPr>
        <p:sp>
          <p:nvSpPr>
            <p:cNvPr id="183" name="Google Shape;183;p18"/>
            <p:cNvSpPr/>
            <p:nvPr/>
          </p:nvSpPr>
          <p:spPr>
            <a:xfrm rot="-5400000">
              <a:off x="8576580" y="4720848"/>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rot="-5400000">
              <a:off x="8775019" y="4496328"/>
              <a:ext cx="224528" cy="224503"/>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85" name="Shape 185"/>
        <p:cNvGrpSpPr/>
        <p:nvPr/>
      </p:nvGrpSpPr>
      <p:grpSpPr>
        <a:xfrm>
          <a:off x="0" y="0"/>
          <a:ext cx="0" cy="0"/>
          <a:chOff x="0" y="0"/>
          <a:chExt cx="0" cy="0"/>
        </a:xfrm>
      </p:grpSpPr>
      <p:sp>
        <p:nvSpPr>
          <p:cNvPr id="186" name="Google Shape;18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7" name="Google Shape;187;p19"/>
          <p:cNvSpPr txBox="1"/>
          <p:nvPr>
            <p:ph idx="1" type="subTitle"/>
          </p:nvPr>
        </p:nvSpPr>
        <p:spPr>
          <a:xfrm>
            <a:off x="720000" y="1268825"/>
            <a:ext cx="77040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8" name="Google Shape;188;p19"/>
          <p:cNvGrpSpPr/>
          <p:nvPr/>
        </p:nvGrpSpPr>
        <p:grpSpPr>
          <a:xfrm>
            <a:off x="8217450" y="-781975"/>
            <a:ext cx="1124700" cy="6431700"/>
            <a:chOff x="8217450" y="-781975"/>
            <a:chExt cx="1124700" cy="6431700"/>
          </a:xfrm>
        </p:grpSpPr>
        <p:cxnSp>
          <p:nvCxnSpPr>
            <p:cNvPr id="189" name="Google Shape;189;p19"/>
            <p:cNvCxnSpPr/>
            <p:nvPr/>
          </p:nvCxnSpPr>
          <p:spPr>
            <a:xfrm rot="5400000">
              <a:off x="7864150" y="-105625"/>
              <a:ext cx="2082300" cy="729600"/>
            </a:xfrm>
            <a:prstGeom prst="bentConnector3">
              <a:avLst>
                <a:gd fmla="val 43507" name="adj1"/>
              </a:avLst>
            </a:prstGeom>
            <a:noFill/>
            <a:ln cap="flat" cmpd="sng" w="19050">
              <a:solidFill>
                <a:schemeClr val="lt2"/>
              </a:solidFill>
              <a:prstDash val="solid"/>
              <a:round/>
              <a:headEnd len="med" w="med" type="none"/>
              <a:tailEnd len="med" w="med" type="oval"/>
            </a:ln>
          </p:spPr>
        </p:cxnSp>
        <p:cxnSp>
          <p:nvCxnSpPr>
            <p:cNvPr id="190" name="Google Shape;190;p19"/>
            <p:cNvCxnSpPr/>
            <p:nvPr/>
          </p:nvCxnSpPr>
          <p:spPr>
            <a:xfrm rot="5400000">
              <a:off x="8105550" y="-44125"/>
              <a:ext cx="1866600" cy="6066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191" name="Google Shape;191;p19"/>
            <p:cNvCxnSpPr/>
            <p:nvPr/>
          </p:nvCxnSpPr>
          <p:spPr>
            <a:xfrm rot="-5400000">
              <a:off x="7613150" y="4243775"/>
              <a:ext cx="2082300" cy="729600"/>
            </a:xfrm>
            <a:prstGeom prst="bentConnector3">
              <a:avLst>
                <a:gd fmla="val 43507" name="adj1"/>
              </a:avLst>
            </a:prstGeom>
            <a:noFill/>
            <a:ln cap="flat" cmpd="sng" w="19050">
              <a:solidFill>
                <a:schemeClr val="lt2"/>
              </a:solidFill>
              <a:prstDash val="solid"/>
              <a:round/>
              <a:headEnd len="med" w="med" type="none"/>
              <a:tailEnd len="med" w="med" type="oval"/>
            </a:ln>
          </p:spPr>
        </p:cxnSp>
        <p:cxnSp>
          <p:nvCxnSpPr>
            <p:cNvPr id="192" name="Google Shape;192;p19"/>
            <p:cNvCxnSpPr/>
            <p:nvPr/>
          </p:nvCxnSpPr>
          <p:spPr>
            <a:xfrm rot="-5400000">
              <a:off x="7587450" y="4305275"/>
              <a:ext cx="1866600" cy="606600"/>
            </a:xfrm>
            <a:prstGeom prst="bentConnector3">
              <a:avLst>
                <a:gd fmla="val 50000" name="adj1"/>
              </a:avLst>
            </a:prstGeom>
            <a:noFill/>
            <a:ln cap="flat" cmpd="sng" w="19050">
              <a:solidFill>
                <a:schemeClr val="lt2"/>
              </a:solidFill>
              <a:prstDash val="solid"/>
              <a:round/>
              <a:headEnd len="med" w="med" type="none"/>
              <a:tailEnd len="med" w="med" type="oval"/>
            </a:ln>
          </p:spPr>
        </p:cxnSp>
      </p:grpSp>
      <p:grpSp>
        <p:nvGrpSpPr>
          <p:cNvPr id="193" name="Google Shape;193;p19"/>
          <p:cNvGrpSpPr/>
          <p:nvPr/>
        </p:nvGrpSpPr>
        <p:grpSpPr>
          <a:xfrm>
            <a:off x="8618643" y="1192466"/>
            <a:ext cx="400449" cy="2933146"/>
            <a:chOff x="7553711" y="-2334286"/>
            <a:chExt cx="455625" cy="3337292"/>
          </a:xfrm>
        </p:grpSpPr>
        <p:sp>
          <p:nvSpPr>
            <p:cNvPr id="194" name="Google Shape;194;p19"/>
            <p:cNvSpPr/>
            <p:nvPr/>
          </p:nvSpPr>
          <p:spPr>
            <a:xfrm>
              <a:off x="7728940" y="-1977361"/>
              <a:ext cx="280396" cy="280396"/>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7766124" y="796950"/>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a:off x="7553711" y="-2334286"/>
              <a:ext cx="151325" cy="15132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97" name="Shape 197"/>
        <p:cNvGrpSpPr/>
        <p:nvPr/>
      </p:nvGrpSpPr>
      <p:grpSpPr>
        <a:xfrm>
          <a:off x="0" y="0"/>
          <a:ext cx="0" cy="0"/>
          <a:chOff x="0" y="0"/>
          <a:chExt cx="0" cy="0"/>
        </a:xfrm>
      </p:grpSpPr>
      <p:sp>
        <p:nvSpPr>
          <p:cNvPr id="198" name="Google Shape;19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0"/>
          <p:cNvSpPr txBox="1"/>
          <p:nvPr>
            <p:ph idx="1" type="subTitle"/>
          </p:nvPr>
        </p:nvSpPr>
        <p:spPr>
          <a:xfrm>
            <a:off x="2185575" y="2009825"/>
            <a:ext cx="5249100" cy="606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sz="1400"/>
            </a:lvl1pPr>
            <a:lvl2pPr lvl="1" rtl="0">
              <a:lnSpc>
                <a:spcPct val="115000"/>
              </a:lnSpc>
              <a:spcBef>
                <a:spcPts val="0"/>
              </a:spcBef>
              <a:spcAft>
                <a:spcPts val="0"/>
              </a:spcAft>
              <a:buSzPts val="2800"/>
              <a:buNone/>
              <a:defRPr sz="2800"/>
            </a:lvl2pPr>
            <a:lvl3pPr lvl="2" rtl="0">
              <a:lnSpc>
                <a:spcPct val="115000"/>
              </a:lnSpc>
              <a:spcBef>
                <a:spcPts val="0"/>
              </a:spcBef>
              <a:spcAft>
                <a:spcPts val="0"/>
              </a:spcAft>
              <a:buSzPts val="2800"/>
              <a:buNone/>
              <a:defRPr sz="2800"/>
            </a:lvl3pPr>
            <a:lvl4pPr lvl="3" rtl="0">
              <a:lnSpc>
                <a:spcPct val="115000"/>
              </a:lnSpc>
              <a:spcBef>
                <a:spcPts val="0"/>
              </a:spcBef>
              <a:spcAft>
                <a:spcPts val="0"/>
              </a:spcAft>
              <a:buSzPts val="2800"/>
              <a:buNone/>
              <a:defRPr sz="2800"/>
            </a:lvl4pPr>
            <a:lvl5pPr lvl="4" rtl="0">
              <a:lnSpc>
                <a:spcPct val="115000"/>
              </a:lnSpc>
              <a:spcBef>
                <a:spcPts val="0"/>
              </a:spcBef>
              <a:spcAft>
                <a:spcPts val="0"/>
              </a:spcAft>
              <a:buSzPts val="2800"/>
              <a:buNone/>
              <a:defRPr sz="2800"/>
            </a:lvl5pPr>
            <a:lvl6pPr lvl="5" rtl="0">
              <a:lnSpc>
                <a:spcPct val="115000"/>
              </a:lnSpc>
              <a:spcBef>
                <a:spcPts val="0"/>
              </a:spcBef>
              <a:spcAft>
                <a:spcPts val="0"/>
              </a:spcAft>
              <a:buSzPts val="2800"/>
              <a:buNone/>
              <a:defRPr sz="2800"/>
            </a:lvl6pPr>
            <a:lvl7pPr lvl="6" rtl="0">
              <a:lnSpc>
                <a:spcPct val="115000"/>
              </a:lnSpc>
              <a:spcBef>
                <a:spcPts val="0"/>
              </a:spcBef>
              <a:spcAft>
                <a:spcPts val="0"/>
              </a:spcAft>
              <a:buSzPts val="2800"/>
              <a:buNone/>
              <a:defRPr sz="2800"/>
            </a:lvl7pPr>
            <a:lvl8pPr lvl="7" rtl="0">
              <a:lnSpc>
                <a:spcPct val="115000"/>
              </a:lnSpc>
              <a:spcBef>
                <a:spcPts val="0"/>
              </a:spcBef>
              <a:spcAft>
                <a:spcPts val="0"/>
              </a:spcAft>
              <a:buSzPts val="2800"/>
              <a:buNone/>
              <a:defRPr sz="2800"/>
            </a:lvl8pPr>
            <a:lvl9pPr lvl="8" rtl="0">
              <a:lnSpc>
                <a:spcPct val="115000"/>
              </a:lnSpc>
              <a:spcBef>
                <a:spcPts val="0"/>
              </a:spcBef>
              <a:spcAft>
                <a:spcPts val="0"/>
              </a:spcAft>
              <a:buSzPts val="2800"/>
              <a:buNone/>
              <a:defRPr sz="2800"/>
            </a:lvl9pPr>
          </a:lstStyle>
          <a:p/>
        </p:txBody>
      </p:sp>
      <p:sp>
        <p:nvSpPr>
          <p:cNvPr id="200" name="Google Shape;200;p20"/>
          <p:cNvSpPr txBox="1"/>
          <p:nvPr>
            <p:ph idx="2" type="subTitle"/>
          </p:nvPr>
        </p:nvSpPr>
        <p:spPr>
          <a:xfrm>
            <a:off x="2185575" y="3459225"/>
            <a:ext cx="5249100" cy="642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sz="1400"/>
            </a:lvl1pPr>
            <a:lvl2pPr lvl="1" rtl="0">
              <a:lnSpc>
                <a:spcPct val="115000"/>
              </a:lnSpc>
              <a:spcBef>
                <a:spcPts val="0"/>
              </a:spcBef>
              <a:spcAft>
                <a:spcPts val="0"/>
              </a:spcAft>
              <a:buSzPts val="2800"/>
              <a:buNone/>
              <a:defRPr sz="2800"/>
            </a:lvl2pPr>
            <a:lvl3pPr lvl="2" rtl="0">
              <a:lnSpc>
                <a:spcPct val="115000"/>
              </a:lnSpc>
              <a:spcBef>
                <a:spcPts val="0"/>
              </a:spcBef>
              <a:spcAft>
                <a:spcPts val="0"/>
              </a:spcAft>
              <a:buSzPts val="2800"/>
              <a:buNone/>
              <a:defRPr sz="2800"/>
            </a:lvl3pPr>
            <a:lvl4pPr lvl="3" rtl="0">
              <a:lnSpc>
                <a:spcPct val="115000"/>
              </a:lnSpc>
              <a:spcBef>
                <a:spcPts val="0"/>
              </a:spcBef>
              <a:spcAft>
                <a:spcPts val="0"/>
              </a:spcAft>
              <a:buSzPts val="2800"/>
              <a:buNone/>
              <a:defRPr sz="2800"/>
            </a:lvl4pPr>
            <a:lvl5pPr lvl="4" rtl="0">
              <a:lnSpc>
                <a:spcPct val="115000"/>
              </a:lnSpc>
              <a:spcBef>
                <a:spcPts val="0"/>
              </a:spcBef>
              <a:spcAft>
                <a:spcPts val="0"/>
              </a:spcAft>
              <a:buSzPts val="2800"/>
              <a:buNone/>
              <a:defRPr sz="2800"/>
            </a:lvl5pPr>
            <a:lvl6pPr lvl="5" rtl="0">
              <a:lnSpc>
                <a:spcPct val="115000"/>
              </a:lnSpc>
              <a:spcBef>
                <a:spcPts val="0"/>
              </a:spcBef>
              <a:spcAft>
                <a:spcPts val="0"/>
              </a:spcAft>
              <a:buSzPts val="2800"/>
              <a:buNone/>
              <a:defRPr sz="2800"/>
            </a:lvl6pPr>
            <a:lvl7pPr lvl="6" rtl="0">
              <a:lnSpc>
                <a:spcPct val="115000"/>
              </a:lnSpc>
              <a:spcBef>
                <a:spcPts val="0"/>
              </a:spcBef>
              <a:spcAft>
                <a:spcPts val="0"/>
              </a:spcAft>
              <a:buSzPts val="2800"/>
              <a:buNone/>
              <a:defRPr sz="2800"/>
            </a:lvl7pPr>
            <a:lvl8pPr lvl="7" rtl="0">
              <a:lnSpc>
                <a:spcPct val="115000"/>
              </a:lnSpc>
              <a:spcBef>
                <a:spcPts val="0"/>
              </a:spcBef>
              <a:spcAft>
                <a:spcPts val="0"/>
              </a:spcAft>
              <a:buSzPts val="2800"/>
              <a:buNone/>
              <a:defRPr sz="2800"/>
            </a:lvl8pPr>
            <a:lvl9pPr lvl="8" rtl="0">
              <a:lnSpc>
                <a:spcPct val="115000"/>
              </a:lnSpc>
              <a:spcBef>
                <a:spcPts val="0"/>
              </a:spcBef>
              <a:spcAft>
                <a:spcPts val="0"/>
              </a:spcAft>
              <a:buSzPts val="2800"/>
              <a:buNone/>
              <a:defRPr sz="2800"/>
            </a:lvl9pPr>
          </a:lstStyle>
          <a:p/>
        </p:txBody>
      </p:sp>
      <p:sp>
        <p:nvSpPr>
          <p:cNvPr id="201" name="Google Shape;201;p20"/>
          <p:cNvSpPr txBox="1"/>
          <p:nvPr>
            <p:ph idx="3" type="subTitle"/>
          </p:nvPr>
        </p:nvSpPr>
        <p:spPr>
          <a:xfrm>
            <a:off x="2185575" y="1636925"/>
            <a:ext cx="5249100" cy="369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02" name="Google Shape;202;p20"/>
          <p:cNvSpPr txBox="1"/>
          <p:nvPr>
            <p:ph idx="4" type="subTitle"/>
          </p:nvPr>
        </p:nvSpPr>
        <p:spPr>
          <a:xfrm>
            <a:off x="2185575" y="3089325"/>
            <a:ext cx="5249100" cy="369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grpSp>
        <p:nvGrpSpPr>
          <p:cNvPr id="203" name="Google Shape;203;p20"/>
          <p:cNvGrpSpPr/>
          <p:nvPr/>
        </p:nvGrpSpPr>
        <p:grpSpPr>
          <a:xfrm>
            <a:off x="-215750" y="-592117"/>
            <a:ext cx="9367675" cy="5637900"/>
            <a:chOff x="-215750" y="-592117"/>
            <a:chExt cx="9367675" cy="5637900"/>
          </a:xfrm>
        </p:grpSpPr>
        <p:grpSp>
          <p:nvGrpSpPr>
            <p:cNvPr id="204" name="Google Shape;204;p20"/>
            <p:cNvGrpSpPr/>
            <p:nvPr/>
          </p:nvGrpSpPr>
          <p:grpSpPr>
            <a:xfrm>
              <a:off x="-215750" y="-592117"/>
              <a:ext cx="9215275" cy="5485500"/>
              <a:chOff x="-215750" y="-592117"/>
              <a:chExt cx="9215275" cy="5485500"/>
            </a:xfrm>
          </p:grpSpPr>
          <p:cxnSp>
            <p:nvCxnSpPr>
              <p:cNvPr id="205" name="Google Shape;205;p20"/>
              <p:cNvCxnSpPr/>
              <p:nvPr/>
            </p:nvCxnSpPr>
            <p:spPr>
              <a:xfrm>
                <a:off x="67325" y="-592117"/>
                <a:ext cx="8932200" cy="5485500"/>
              </a:xfrm>
              <a:prstGeom prst="bentConnector3">
                <a:avLst>
                  <a:gd fmla="val 814" name="adj1"/>
                </a:avLst>
              </a:prstGeom>
              <a:noFill/>
              <a:ln cap="flat" cmpd="sng" w="19050">
                <a:solidFill>
                  <a:schemeClr val="lt2"/>
                </a:solidFill>
                <a:prstDash val="solid"/>
                <a:round/>
                <a:headEnd len="med" w="med" type="none"/>
                <a:tailEnd len="med" w="med" type="oval"/>
              </a:ln>
            </p:spPr>
          </p:cxnSp>
          <p:cxnSp>
            <p:nvCxnSpPr>
              <p:cNvPr id="206" name="Google Shape;206;p20"/>
              <p:cNvCxnSpPr/>
              <p:nvPr/>
            </p:nvCxnSpPr>
            <p:spPr>
              <a:xfrm>
                <a:off x="-215750" y="165250"/>
                <a:ext cx="9111900" cy="126000"/>
              </a:xfrm>
              <a:prstGeom prst="bentConnector3">
                <a:avLst>
                  <a:gd fmla="val 50000" name="adj1"/>
                </a:avLst>
              </a:prstGeom>
              <a:noFill/>
              <a:ln cap="flat" cmpd="sng" w="19050">
                <a:solidFill>
                  <a:schemeClr val="lt2"/>
                </a:solidFill>
                <a:prstDash val="solid"/>
                <a:round/>
                <a:headEnd len="med" w="med" type="none"/>
                <a:tailEnd len="med" w="med" type="oval"/>
              </a:ln>
            </p:spPr>
          </p:cxnSp>
        </p:grpSp>
        <p:cxnSp>
          <p:nvCxnSpPr>
            <p:cNvPr id="207" name="Google Shape;207;p20"/>
            <p:cNvCxnSpPr/>
            <p:nvPr/>
          </p:nvCxnSpPr>
          <p:spPr>
            <a:xfrm>
              <a:off x="-63350" y="317650"/>
              <a:ext cx="9111900" cy="126000"/>
            </a:xfrm>
            <a:prstGeom prst="bentConnector3">
              <a:avLst>
                <a:gd fmla="val 46942" name="adj1"/>
              </a:avLst>
            </a:prstGeom>
            <a:noFill/>
            <a:ln cap="flat" cmpd="sng" w="19050">
              <a:solidFill>
                <a:schemeClr val="lt2"/>
              </a:solidFill>
              <a:prstDash val="solid"/>
              <a:round/>
              <a:headEnd len="med" w="med" type="none"/>
              <a:tailEnd len="med" w="med" type="oval"/>
            </a:ln>
          </p:spPr>
        </p:cxnSp>
        <p:cxnSp>
          <p:nvCxnSpPr>
            <p:cNvPr id="208" name="Google Shape;208;p20"/>
            <p:cNvCxnSpPr/>
            <p:nvPr/>
          </p:nvCxnSpPr>
          <p:spPr>
            <a:xfrm>
              <a:off x="219725" y="-439717"/>
              <a:ext cx="8932200" cy="5485500"/>
            </a:xfrm>
            <a:prstGeom prst="bentConnector3">
              <a:avLst>
                <a:gd fmla="val 814" name="adj1"/>
              </a:avLst>
            </a:prstGeom>
            <a:noFill/>
            <a:ln cap="flat" cmpd="sng" w="19050">
              <a:solidFill>
                <a:schemeClr val="lt2"/>
              </a:solidFill>
              <a:prstDash val="solid"/>
              <a:round/>
              <a:headEnd len="med" w="med" type="none"/>
              <a:tailEnd len="med" w="med" type="oval"/>
            </a:ln>
          </p:spPr>
        </p:cxnSp>
      </p:grpSp>
      <p:grpSp>
        <p:nvGrpSpPr>
          <p:cNvPr id="209" name="Google Shape;209;p20"/>
          <p:cNvGrpSpPr/>
          <p:nvPr/>
        </p:nvGrpSpPr>
        <p:grpSpPr>
          <a:xfrm>
            <a:off x="8430781" y="-10172"/>
            <a:ext cx="568753" cy="4875332"/>
            <a:chOff x="8430781" y="-10172"/>
            <a:chExt cx="568753" cy="4875332"/>
          </a:xfrm>
        </p:grpSpPr>
        <p:grpSp>
          <p:nvGrpSpPr>
            <p:cNvPr id="210" name="Google Shape;210;p20"/>
            <p:cNvGrpSpPr/>
            <p:nvPr/>
          </p:nvGrpSpPr>
          <p:grpSpPr>
            <a:xfrm>
              <a:off x="8576588" y="4496315"/>
              <a:ext cx="422946" cy="368845"/>
              <a:chOff x="8576588" y="4496315"/>
              <a:chExt cx="422946" cy="368845"/>
            </a:xfrm>
          </p:grpSpPr>
          <p:sp>
            <p:nvSpPr>
              <p:cNvPr id="211" name="Google Shape;211;p20"/>
              <p:cNvSpPr/>
              <p:nvPr/>
            </p:nvSpPr>
            <p:spPr>
              <a:xfrm rot="-5400000">
                <a:off x="8576580" y="4720848"/>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rot="-5400000">
                <a:off x="8775019" y="4496328"/>
                <a:ext cx="224528" cy="224503"/>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20"/>
            <p:cNvGrpSpPr/>
            <p:nvPr/>
          </p:nvGrpSpPr>
          <p:grpSpPr>
            <a:xfrm>
              <a:off x="8430781" y="-10172"/>
              <a:ext cx="290111" cy="925970"/>
              <a:chOff x="8430781" y="3939190"/>
              <a:chExt cx="290111" cy="925970"/>
            </a:xfrm>
          </p:grpSpPr>
          <p:sp>
            <p:nvSpPr>
              <p:cNvPr id="214" name="Google Shape;214;p20"/>
              <p:cNvSpPr/>
              <p:nvPr/>
            </p:nvSpPr>
            <p:spPr>
              <a:xfrm rot="-5400000">
                <a:off x="8576580" y="4720848"/>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rot="-5400000">
                <a:off x="8430769" y="3939203"/>
                <a:ext cx="224528" cy="224503"/>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3"/>
          <p:cNvSpPr txBox="1"/>
          <p:nvPr>
            <p:ph type="title"/>
          </p:nvPr>
        </p:nvSpPr>
        <p:spPr>
          <a:xfrm>
            <a:off x="720000" y="2303250"/>
            <a:ext cx="4044900" cy="841800"/>
          </a:xfrm>
          <a:prstGeom prst="rect">
            <a:avLst/>
          </a:prstGeom>
        </p:spPr>
        <p:txBody>
          <a:bodyPr anchorCtr="0" anchor="b" bIns="91425" lIns="91425" spcFirstLastPara="1" rIns="91425" wrap="square" tIns="91425">
            <a:noAutofit/>
          </a:bodyPr>
          <a:lstStyle>
            <a:lvl1pPr lvl="0" algn="r">
              <a:lnSpc>
                <a:spcPct val="115000"/>
              </a:lnSpc>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hasCustomPrompt="1" idx="2" type="title"/>
          </p:nvPr>
        </p:nvSpPr>
        <p:spPr>
          <a:xfrm>
            <a:off x="3249975" y="1014475"/>
            <a:ext cx="1411800" cy="899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8" name="Google Shape;28;p3"/>
          <p:cNvSpPr txBox="1"/>
          <p:nvPr>
            <p:ph idx="1" type="subTitle"/>
          </p:nvPr>
        </p:nvSpPr>
        <p:spPr>
          <a:xfrm>
            <a:off x="720000" y="3311500"/>
            <a:ext cx="4044900" cy="365700"/>
          </a:xfrm>
          <a:prstGeom prst="rect">
            <a:avLst/>
          </a:prstGeom>
          <a:solidFill>
            <a:schemeClr val="lt2"/>
          </a:solidFill>
        </p:spPr>
        <p:txBody>
          <a:bodyPr anchorCtr="0" anchor="ctr" bIns="91425" lIns="91425" spcFirstLastPara="1" rIns="91425" wrap="square" tIns="91425">
            <a:noAutofit/>
          </a:bodyPr>
          <a:lstStyle>
            <a:lvl1pPr lvl="0" rtl="0" algn="r">
              <a:lnSpc>
                <a:spcPct val="115000"/>
              </a:lnSpc>
              <a:spcBef>
                <a:spcPts val="0"/>
              </a:spcBef>
              <a:spcAft>
                <a:spcPts val="0"/>
              </a:spcAft>
              <a:buSzPts val="1400"/>
              <a:buNone/>
              <a:defRPr sz="1600">
                <a:solidFill>
                  <a:schemeClr val="accent5"/>
                </a:solidFill>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grpSp>
        <p:nvGrpSpPr>
          <p:cNvPr id="29" name="Google Shape;29;p3"/>
          <p:cNvGrpSpPr/>
          <p:nvPr/>
        </p:nvGrpSpPr>
        <p:grpSpPr>
          <a:xfrm>
            <a:off x="140000" y="188300"/>
            <a:ext cx="580000" cy="6094500"/>
            <a:chOff x="140000" y="188300"/>
            <a:chExt cx="580000" cy="6094500"/>
          </a:xfrm>
        </p:grpSpPr>
        <p:cxnSp>
          <p:nvCxnSpPr>
            <p:cNvPr id="30" name="Google Shape;30;p3"/>
            <p:cNvCxnSpPr/>
            <p:nvPr/>
          </p:nvCxnSpPr>
          <p:spPr>
            <a:xfrm rot="-5400000">
              <a:off x="-522000" y="4271050"/>
              <a:ext cx="2018700" cy="465300"/>
            </a:xfrm>
            <a:prstGeom prst="bentConnector2">
              <a:avLst/>
            </a:prstGeom>
            <a:noFill/>
            <a:ln cap="flat" cmpd="sng" w="19050">
              <a:solidFill>
                <a:schemeClr val="lt2"/>
              </a:solidFill>
              <a:prstDash val="solid"/>
              <a:round/>
              <a:headEnd len="med" w="med" type="none"/>
              <a:tailEnd len="med" w="med" type="oval"/>
            </a:ln>
          </p:spPr>
        </p:cxnSp>
        <p:cxnSp>
          <p:nvCxnSpPr>
            <p:cNvPr id="31" name="Google Shape;31;p3"/>
            <p:cNvCxnSpPr/>
            <p:nvPr/>
          </p:nvCxnSpPr>
          <p:spPr>
            <a:xfrm rot="-5400000">
              <a:off x="-2575525" y="3200000"/>
              <a:ext cx="6094500" cy="711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32" name="Google Shape;32;p3"/>
            <p:cNvCxnSpPr/>
            <p:nvPr/>
          </p:nvCxnSpPr>
          <p:spPr>
            <a:xfrm rot="-5400000">
              <a:off x="-1584400" y="3258800"/>
              <a:ext cx="3657300" cy="208500"/>
            </a:xfrm>
            <a:prstGeom prst="bentConnector3">
              <a:avLst>
                <a:gd fmla="val 50000"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16" name="Shape 216"/>
        <p:cNvGrpSpPr/>
        <p:nvPr/>
      </p:nvGrpSpPr>
      <p:grpSpPr>
        <a:xfrm>
          <a:off x="0" y="0"/>
          <a:ext cx="0" cy="0"/>
          <a:chOff x="0" y="0"/>
          <a:chExt cx="0" cy="0"/>
        </a:xfrm>
      </p:grpSpPr>
      <p:sp>
        <p:nvSpPr>
          <p:cNvPr id="217" name="Google Shape;21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1"/>
          <p:cNvSpPr txBox="1"/>
          <p:nvPr>
            <p:ph idx="1" type="subTitle"/>
          </p:nvPr>
        </p:nvSpPr>
        <p:spPr>
          <a:xfrm>
            <a:off x="946900" y="1391225"/>
            <a:ext cx="3655800" cy="2788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19" name="Google Shape;219;p21"/>
          <p:cNvSpPr txBox="1"/>
          <p:nvPr>
            <p:ph idx="2" type="subTitle"/>
          </p:nvPr>
        </p:nvSpPr>
        <p:spPr>
          <a:xfrm>
            <a:off x="4768200" y="1391225"/>
            <a:ext cx="3655800" cy="2788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b="1"/>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220" name="Google Shape;220;p21"/>
          <p:cNvGrpSpPr/>
          <p:nvPr/>
        </p:nvGrpSpPr>
        <p:grpSpPr>
          <a:xfrm>
            <a:off x="151350" y="-3269025"/>
            <a:ext cx="9343200" cy="7939700"/>
            <a:chOff x="151350" y="-3269025"/>
            <a:chExt cx="9343200" cy="7939700"/>
          </a:xfrm>
        </p:grpSpPr>
        <p:cxnSp>
          <p:nvCxnSpPr>
            <p:cNvPr id="221" name="Google Shape;221;p21"/>
            <p:cNvCxnSpPr/>
            <p:nvPr/>
          </p:nvCxnSpPr>
          <p:spPr>
            <a:xfrm rot="5400000">
              <a:off x="7864150" y="-105625"/>
              <a:ext cx="2082300" cy="729600"/>
            </a:xfrm>
            <a:prstGeom prst="bentConnector3">
              <a:avLst>
                <a:gd fmla="val 43507" name="adj1"/>
              </a:avLst>
            </a:prstGeom>
            <a:noFill/>
            <a:ln cap="flat" cmpd="sng" w="19050">
              <a:solidFill>
                <a:schemeClr val="lt2"/>
              </a:solidFill>
              <a:prstDash val="solid"/>
              <a:round/>
              <a:headEnd len="med" w="med" type="none"/>
              <a:tailEnd len="med" w="med" type="oval"/>
            </a:ln>
          </p:spPr>
        </p:cxnSp>
        <p:cxnSp>
          <p:nvCxnSpPr>
            <p:cNvPr id="222" name="Google Shape;222;p21"/>
            <p:cNvCxnSpPr/>
            <p:nvPr/>
          </p:nvCxnSpPr>
          <p:spPr>
            <a:xfrm rot="5400000">
              <a:off x="8105550" y="-44125"/>
              <a:ext cx="1866600" cy="6066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223" name="Google Shape;223;p21"/>
            <p:cNvCxnSpPr/>
            <p:nvPr/>
          </p:nvCxnSpPr>
          <p:spPr>
            <a:xfrm flipH="1" rot="-5400000">
              <a:off x="6680600" y="1389250"/>
              <a:ext cx="3956400" cy="303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224" name="Google Shape;224;p21"/>
            <p:cNvCxnSpPr/>
            <p:nvPr/>
          </p:nvCxnSpPr>
          <p:spPr>
            <a:xfrm rot="5400000">
              <a:off x="6559050" y="1735175"/>
              <a:ext cx="5192400" cy="678600"/>
            </a:xfrm>
            <a:prstGeom prst="bentConnector3">
              <a:avLst>
                <a:gd fmla="val 35464" name="adj1"/>
              </a:avLst>
            </a:prstGeom>
            <a:noFill/>
            <a:ln cap="flat" cmpd="sng" w="19050">
              <a:solidFill>
                <a:schemeClr val="lt2"/>
              </a:solidFill>
              <a:prstDash val="solid"/>
              <a:round/>
              <a:headEnd len="med" w="med" type="none"/>
              <a:tailEnd len="med" w="med" type="oval"/>
            </a:ln>
          </p:spPr>
        </p:cxnSp>
        <p:cxnSp>
          <p:nvCxnSpPr>
            <p:cNvPr id="225" name="Google Shape;225;p21"/>
            <p:cNvCxnSpPr/>
            <p:nvPr/>
          </p:nvCxnSpPr>
          <p:spPr>
            <a:xfrm rot="5400000">
              <a:off x="-1267400" y="-1712325"/>
              <a:ext cx="3789900" cy="6765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226" name="Google Shape;226;p21"/>
            <p:cNvCxnSpPr/>
            <p:nvPr/>
          </p:nvCxnSpPr>
          <p:spPr>
            <a:xfrm rot="5400000">
              <a:off x="-1476000" y="-1533825"/>
              <a:ext cx="4141200" cy="8865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227" name="Google Shape;227;p21"/>
            <p:cNvCxnSpPr/>
            <p:nvPr/>
          </p:nvCxnSpPr>
          <p:spPr>
            <a:xfrm flipH="1" rot="-5400000">
              <a:off x="-1623700" y="-1097800"/>
              <a:ext cx="3956400" cy="303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228" name="Google Shape;228;p21"/>
            <p:cNvCxnSpPr/>
            <p:nvPr/>
          </p:nvCxnSpPr>
          <p:spPr>
            <a:xfrm rot="5400000">
              <a:off x="-1745250" y="-751875"/>
              <a:ext cx="5192400" cy="678600"/>
            </a:xfrm>
            <a:prstGeom prst="bentConnector3">
              <a:avLst>
                <a:gd fmla="val 35464" name="adj1"/>
              </a:avLst>
            </a:prstGeom>
            <a:noFill/>
            <a:ln cap="flat" cmpd="sng" w="19050">
              <a:solidFill>
                <a:schemeClr val="lt2"/>
              </a:solidFill>
              <a:prstDash val="solid"/>
              <a:round/>
              <a:headEnd len="med" w="med" type="none"/>
              <a:tailEnd len="med" w="med" type="oval"/>
            </a:ln>
          </p:spPr>
        </p:cxnSp>
      </p:grpSp>
      <p:grpSp>
        <p:nvGrpSpPr>
          <p:cNvPr id="229" name="Google Shape;229;p21"/>
          <p:cNvGrpSpPr/>
          <p:nvPr/>
        </p:nvGrpSpPr>
        <p:grpSpPr>
          <a:xfrm>
            <a:off x="151475" y="1703025"/>
            <a:ext cx="8644525" cy="3344075"/>
            <a:chOff x="151475" y="1703025"/>
            <a:chExt cx="8644525" cy="3344075"/>
          </a:xfrm>
        </p:grpSpPr>
        <p:sp>
          <p:nvSpPr>
            <p:cNvPr id="230" name="Google Shape;230;p21"/>
            <p:cNvSpPr/>
            <p:nvPr/>
          </p:nvSpPr>
          <p:spPr>
            <a:xfrm>
              <a:off x="151475" y="1703025"/>
              <a:ext cx="183600" cy="183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1" name="Google Shape;231;p21"/>
            <p:cNvSpPr/>
            <p:nvPr/>
          </p:nvSpPr>
          <p:spPr>
            <a:xfrm>
              <a:off x="335075" y="2612825"/>
              <a:ext cx="83400" cy="8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2" name="Google Shape;232;p21"/>
            <p:cNvSpPr/>
            <p:nvPr/>
          </p:nvSpPr>
          <p:spPr>
            <a:xfrm>
              <a:off x="235000" y="2880000"/>
              <a:ext cx="183600" cy="18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21"/>
            <p:cNvSpPr/>
            <p:nvPr/>
          </p:nvSpPr>
          <p:spPr>
            <a:xfrm>
              <a:off x="335075" y="3371175"/>
              <a:ext cx="83400" cy="83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21"/>
            <p:cNvSpPr/>
            <p:nvPr/>
          </p:nvSpPr>
          <p:spPr>
            <a:xfrm>
              <a:off x="8612400" y="4863500"/>
              <a:ext cx="183600" cy="18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35" name="Shape 235"/>
        <p:cNvGrpSpPr/>
        <p:nvPr/>
      </p:nvGrpSpPr>
      <p:grpSpPr>
        <a:xfrm>
          <a:off x="0" y="0"/>
          <a:ext cx="0" cy="0"/>
          <a:chOff x="0" y="0"/>
          <a:chExt cx="0" cy="0"/>
        </a:xfrm>
      </p:grpSpPr>
      <p:sp>
        <p:nvSpPr>
          <p:cNvPr id="236" name="Google Shape;236;p22"/>
          <p:cNvSpPr txBox="1"/>
          <p:nvPr>
            <p:ph idx="1" type="subTitle"/>
          </p:nvPr>
        </p:nvSpPr>
        <p:spPr>
          <a:xfrm>
            <a:off x="937700" y="3138773"/>
            <a:ext cx="2175300" cy="861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37" name="Google Shape;237;p22"/>
          <p:cNvSpPr txBox="1"/>
          <p:nvPr>
            <p:ph idx="2" type="subTitle"/>
          </p:nvPr>
        </p:nvSpPr>
        <p:spPr>
          <a:xfrm>
            <a:off x="3484422" y="3138773"/>
            <a:ext cx="2175300" cy="861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38" name="Google Shape;238;p22"/>
          <p:cNvSpPr txBox="1"/>
          <p:nvPr>
            <p:ph idx="3" type="subTitle"/>
          </p:nvPr>
        </p:nvSpPr>
        <p:spPr>
          <a:xfrm>
            <a:off x="6031150" y="3138773"/>
            <a:ext cx="2175300" cy="861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39" name="Google Shape;23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2"/>
          <p:cNvSpPr txBox="1"/>
          <p:nvPr>
            <p:ph idx="4" type="subTitle"/>
          </p:nvPr>
        </p:nvSpPr>
        <p:spPr>
          <a:xfrm>
            <a:off x="937700" y="2828225"/>
            <a:ext cx="2175300" cy="394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41" name="Google Shape;241;p22"/>
          <p:cNvSpPr txBox="1"/>
          <p:nvPr>
            <p:ph idx="5" type="subTitle"/>
          </p:nvPr>
        </p:nvSpPr>
        <p:spPr>
          <a:xfrm>
            <a:off x="3484422" y="2828225"/>
            <a:ext cx="2175300" cy="394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42" name="Google Shape;242;p22"/>
          <p:cNvSpPr txBox="1"/>
          <p:nvPr>
            <p:ph idx="6" type="subTitle"/>
          </p:nvPr>
        </p:nvSpPr>
        <p:spPr>
          <a:xfrm>
            <a:off x="6031150" y="2828225"/>
            <a:ext cx="2175300" cy="394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grpSp>
        <p:nvGrpSpPr>
          <p:cNvPr id="243" name="Google Shape;243;p22"/>
          <p:cNvGrpSpPr/>
          <p:nvPr/>
        </p:nvGrpSpPr>
        <p:grpSpPr>
          <a:xfrm>
            <a:off x="4047014" y="42573"/>
            <a:ext cx="4967892" cy="427565"/>
            <a:chOff x="4047014" y="42573"/>
            <a:chExt cx="4967892" cy="427565"/>
          </a:xfrm>
        </p:grpSpPr>
        <p:sp>
          <p:nvSpPr>
            <p:cNvPr id="244" name="Google Shape;244;p22"/>
            <p:cNvSpPr/>
            <p:nvPr/>
          </p:nvSpPr>
          <p:spPr>
            <a:xfrm rot="-5400000">
              <a:off x="4047014" y="223696"/>
              <a:ext cx="246441" cy="246441"/>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rot="-5400000">
              <a:off x="5047357" y="42573"/>
              <a:ext cx="181108" cy="181108"/>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rot="-5400000">
              <a:off x="8881913" y="280415"/>
              <a:ext cx="132993" cy="132993"/>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22"/>
          <p:cNvGrpSpPr/>
          <p:nvPr/>
        </p:nvGrpSpPr>
        <p:grpSpPr>
          <a:xfrm>
            <a:off x="-491175" y="145189"/>
            <a:ext cx="10284997" cy="4769636"/>
            <a:chOff x="-491175" y="145189"/>
            <a:chExt cx="10284997" cy="4769636"/>
          </a:xfrm>
        </p:grpSpPr>
        <p:cxnSp>
          <p:nvCxnSpPr>
            <p:cNvPr id="248" name="Google Shape;248;p22"/>
            <p:cNvCxnSpPr/>
            <p:nvPr/>
          </p:nvCxnSpPr>
          <p:spPr>
            <a:xfrm rot="10800000">
              <a:off x="4978547" y="271239"/>
              <a:ext cx="4686900" cy="546300"/>
            </a:xfrm>
            <a:prstGeom prst="bentConnector3">
              <a:avLst>
                <a:gd fmla="val 18882" name="adj1"/>
              </a:avLst>
            </a:prstGeom>
            <a:noFill/>
            <a:ln cap="flat" cmpd="sng" w="19050">
              <a:solidFill>
                <a:schemeClr val="lt2"/>
              </a:solidFill>
              <a:prstDash val="solid"/>
              <a:round/>
              <a:headEnd len="med" w="med" type="none"/>
              <a:tailEnd len="med" w="med" type="oval"/>
            </a:ln>
          </p:spPr>
        </p:cxnSp>
        <p:cxnSp>
          <p:nvCxnSpPr>
            <p:cNvPr id="249" name="Google Shape;249;p22"/>
            <p:cNvCxnSpPr/>
            <p:nvPr/>
          </p:nvCxnSpPr>
          <p:spPr>
            <a:xfrm rot="10800000">
              <a:off x="5653822" y="145189"/>
              <a:ext cx="4140000" cy="606600"/>
            </a:xfrm>
            <a:prstGeom prst="bentConnector3">
              <a:avLst>
                <a:gd fmla="val 32793" name="adj1"/>
              </a:avLst>
            </a:prstGeom>
            <a:noFill/>
            <a:ln cap="flat" cmpd="sng" w="19050">
              <a:solidFill>
                <a:schemeClr val="lt2"/>
              </a:solidFill>
              <a:prstDash val="solid"/>
              <a:round/>
              <a:headEnd len="med" w="med" type="none"/>
              <a:tailEnd len="med" w="med" type="oval"/>
            </a:ln>
          </p:spPr>
        </p:cxnSp>
        <p:cxnSp>
          <p:nvCxnSpPr>
            <p:cNvPr id="250" name="Google Shape;250;p22"/>
            <p:cNvCxnSpPr/>
            <p:nvPr/>
          </p:nvCxnSpPr>
          <p:spPr>
            <a:xfrm>
              <a:off x="-491175" y="4640850"/>
              <a:ext cx="8531100" cy="2139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251" name="Google Shape;251;p22"/>
            <p:cNvCxnSpPr/>
            <p:nvPr/>
          </p:nvCxnSpPr>
          <p:spPr>
            <a:xfrm>
              <a:off x="-399350" y="4560525"/>
              <a:ext cx="6630600" cy="354300"/>
            </a:xfrm>
            <a:prstGeom prst="bentConnector3">
              <a:avLst>
                <a:gd fmla="val 50000"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52" name="Shape 252"/>
        <p:cNvGrpSpPr/>
        <p:nvPr/>
      </p:nvGrpSpPr>
      <p:grpSpPr>
        <a:xfrm>
          <a:off x="0" y="0"/>
          <a:ext cx="0" cy="0"/>
          <a:chOff x="0" y="0"/>
          <a:chExt cx="0" cy="0"/>
        </a:xfrm>
      </p:grpSpPr>
      <p:sp>
        <p:nvSpPr>
          <p:cNvPr id="253" name="Google Shape;253;p23"/>
          <p:cNvSpPr txBox="1"/>
          <p:nvPr>
            <p:ph idx="1" type="subTitle"/>
          </p:nvPr>
        </p:nvSpPr>
        <p:spPr>
          <a:xfrm>
            <a:off x="937700" y="3701348"/>
            <a:ext cx="2175300" cy="861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54" name="Google Shape;254;p23"/>
          <p:cNvSpPr txBox="1"/>
          <p:nvPr>
            <p:ph idx="2" type="subTitle"/>
          </p:nvPr>
        </p:nvSpPr>
        <p:spPr>
          <a:xfrm>
            <a:off x="3484422" y="3701348"/>
            <a:ext cx="2175300" cy="861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55" name="Google Shape;255;p23"/>
          <p:cNvSpPr txBox="1"/>
          <p:nvPr>
            <p:ph idx="3" type="subTitle"/>
          </p:nvPr>
        </p:nvSpPr>
        <p:spPr>
          <a:xfrm>
            <a:off x="6031150" y="3701348"/>
            <a:ext cx="2175300" cy="861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56" name="Google Shape;25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7" name="Google Shape;257;p23"/>
          <p:cNvSpPr txBox="1"/>
          <p:nvPr>
            <p:ph idx="4" type="subTitle"/>
          </p:nvPr>
        </p:nvSpPr>
        <p:spPr>
          <a:xfrm>
            <a:off x="937700" y="3390800"/>
            <a:ext cx="2175300" cy="394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58" name="Google Shape;258;p23"/>
          <p:cNvSpPr txBox="1"/>
          <p:nvPr>
            <p:ph idx="5" type="subTitle"/>
          </p:nvPr>
        </p:nvSpPr>
        <p:spPr>
          <a:xfrm>
            <a:off x="3484422" y="3390800"/>
            <a:ext cx="2175300" cy="394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59" name="Google Shape;259;p23"/>
          <p:cNvSpPr txBox="1"/>
          <p:nvPr>
            <p:ph idx="6" type="subTitle"/>
          </p:nvPr>
        </p:nvSpPr>
        <p:spPr>
          <a:xfrm>
            <a:off x="6031150" y="3390800"/>
            <a:ext cx="2175300" cy="394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grpSp>
        <p:nvGrpSpPr>
          <p:cNvPr id="260" name="Google Shape;260;p23"/>
          <p:cNvGrpSpPr/>
          <p:nvPr/>
        </p:nvGrpSpPr>
        <p:grpSpPr>
          <a:xfrm>
            <a:off x="8577868" y="74717"/>
            <a:ext cx="605875" cy="4412242"/>
            <a:chOff x="8577868" y="74717"/>
            <a:chExt cx="605875" cy="4412242"/>
          </a:xfrm>
        </p:grpSpPr>
        <p:sp>
          <p:nvSpPr>
            <p:cNvPr id="261" name="Google Shape;261;p23"/>
            <p:cNvSpPr/>
            <p:nvPr/>
          </p:nvSpPr>
          <p:spPr>
            <a:xfrm>
              <a:off x="8937302" y="74717"/>
              <a:ext cx="246441" cy="246441"/>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8577884" y="2792122"/>
              <a:ext cx="181108" cy="181108"/>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8577868" y="4353966"/>
              <a:ext cx="132993" cy="132993"/>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8264950" y="539225"/>
            <a:ext cx="672350" cy="4815275"/>
            <a:chOff x="8264950" y="539225"/>
            <a:chExt cx="672350" cy="4815275"/>
          </a:xfrm>
        </p:grpSpPr>
        <p:cxnSp>
          <p:nvCxnSpPr>
            <p:cNvPr id="265" name="Google Shape;265;p23"/>
            <p:cNvCxnSpPr/>
            <p:nvPr/>
          </p:nvCxnSpPr>
          <p:spPr>
            <a:xfrm rot="-5400000">
              <a:off x="6194650" y="2609525"/>
              <a:ext cx="4686900" cy="546300"/>
            </a:xfrm>
            <a:prstGeom prst="bentConnector3">
              <a:avLst>
                <a:gd fmla="val 9059" name="adj1"/>
              </a:avLst>
            </a:prstGeom>
            <a:noFill/>
            <a:ln cap="flat" cmpd="sng" w="19050">
              <a:solidFill>
                <a:schemeClr val="lt2"/>
              </a:solidFill>
              <a:prstDash val="solid"/>
              <a:round/>
              <a:headEnd len="med" w="med" type="none"/>
              <a:tailEnd len="med" w="med" type="oval"/>
            </a:ln>
          </p:spPr>
        </p:cxnSp>
        <p:cxnSp>
          <p:nvCxnSpPr>
            <p:cNvPr id="266" name="Google Shape;266;p23"/>
            <p:cNvCxnSpPr/>
            <p:nvPr/>
          </p:nvCxnSpPr>
          <p:spPr>
            <a:xfrm rot="-5400000">
              <a:off x="6564000" y="2981200"/>
              <a:ext cx="4140000" cy="606600"/>
            </a:xfrm>
            <a:prstGeom prst="bentConnector3">
              <a:avLst>
                <a:gd fmla="val 9476"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7" name="Shape 267"/>
        <p:cNvGrpSpPr/>
        <p:nvPr/>
      </p:nvGrpSpPr>
      <p:grpSpPr>
        <a:xfrm>
          <a:off x="0" y="0"/>
          <a:ext cx="0" cy="0"/>
          <a:chOff x="0" y="0"/>
          <a:chExt cx="0" cy="0"/>
        </a:xfrm>
      </p:grpSpPr>
      <p:sp>
        <p:nvSpPr>
          <p:cNvPr id="268" name="Google Shape;268;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9" name="Google Shape;269;p24"/>
          <p:cNvSpPr txBox="1"/>
          <p:nvPr>
            <p:ph idx="1" type="subTitle"/>
          </p:nvPr>
        </p:nvSpPr>
        <p:spPr>
          <a:xfrm>
            <a:off x="1967648" y="2084667"/>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70" name="Google Shape;270;p24"/>
          <p:cNvSpPr txBox="1"/>
          <p:nvPr>
            <p:ph idx="2" type="subTitle"/>
          </p:nvPr>
        </p:nvSpPr>
        <p:spPr>
          <a:xfrm>
            <a:off x="5198152" y="2084667"/>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71" name="Google Shape;271;p24"/>
          <p:cNvSpPr txBox="1"/>
          <p:nvPr>
            <p:ph idx="3" type="subTitle"/>
          </p:nvPr>
        </p:nvSpPr>
        <p:spPr>
          <a:xfrm>
            <a:off x="1967648" y="3518067"/>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72" name="Google Shape;272;p24"/>
          <p:cNvSpPr txBox="1"/>
          <p:nvPr>
            <p:ph idx="4" type="subTitle"/>
          </p:nvPr>
        </p:nvSpPr>
        <p:spPr>
          <a:xfrm>
            <a:off x="5198152" y="3518067"/>
            <a:ext cx="1978200" cy="66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73" name="Google Shape;273;p24"/>
          <p:cNvSpPr txBox="1"/>
          <p:nvPr>
            <p:ph idx="5" type="subTitle"/>
          </p:nvPr>
        </p:nvSpPr>
        <p:spPr>
          <a:xfrm>
            <a:off x="1967648" y="1778725"/>
            <a:ext cx="1978200" cy="4056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74" name="Google Shape;274;p24"/>
          <p:cNvSpPr txBox="1"/>
          <p:nvPr>
            <p:ph idx="6" type="subTitle"/>
          </p:nvPr>
        </p:nvSpPr>
        <p:spPr>
          <a:xfrm>
            <a:off x="5198150" y="1778725"/>
            <a:ext cx="1978200" cy="4056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75" name="Google Shape;275;p24"/>
          <p:cNvSpPr txBox="1"/>
          <p:nvPr>
            <p:ph idx="7" type="subTitle"/>
          </p:nvPr>
        </p:nvSpPr>
        <p:spPr>
          <a:xfrm>
            <a:off x="1967648" y="3212175"/>
            <a:ext cx="1978200" cy="4056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76" name="Google Shape;276;p24"/>
          <p:cNvSpPr txBox="1"/>
          <p:nvPr>
            <p:ph idx="8" type="subTitle"/>
          </p:nvPr>
        </p:nvSpPr>
        <p:spPr>
          <a:xfrm>
            <a:off x="5198150" y="3212175"/>
            <a:ext cx="1978200" cy="4056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grpSp>
        <p:nvGrpSpPr>
          <p:cNvPr id="277" name="Google Shape;277;p24"/>
          <p:cNvGrpSpPr/>
          <p:nvPr/>
        </p:nvGrpSpPr>
        <p:grpSpPr>
          <a:xfrm>
            <a:off x="184960" y="-914261"/>
            <a:ext cx="8511650" cy="5875100"/>
            <a:chOff x="184960" y="-914261"/>
            <a:chExt cx="8511650" cy="5875100"/>
          </a:xfrm>
        </p:grpSpPr>
        <p:cxnSp>
          <p:nvCxnSpPr>
            <p:cNvPr id="278" name="Google Shape;278;p24"/>
            <p:cNvCxnSpPr/>
            <p:nvPr/>
          </p:nvCxnSpPr>
          <p:spPr>
            <a:xfrm rot="5400000">
              <a:off x="-1759290" y="1284414"/>
              <a:ext cx="4686900" cy="546300"/>
            </a:xfrm>
            <a:prstGeom prst="bentConnector3">
              <a:avLst>
                <a:gd fmla="val 18882" name="adj1"/>
              </a:avLst>
            </a:prstGeom>
            <a:noFill/>
            <a:ln cap="flat" cmpd="sng" w="19050">
              <a:solidFill>
                <a:schemeClr val="lt2"/>
              </a:solidFill>
              <a:prstDash val="solid"/>
              <a:round/>
              <a:headEnd len="med" w="med" type="none"/>
              <a:tailEnd len="med" w="med" type="oval"/>
            </a:ln>
          </p:spPr>
        </p:cxnSp>
        <p:cxnSp>
          <p:nvCxnSpPr>
            <p:cNvPr id="279" name="Google Shape;279;p24"/>
            <p:cNvCxnSpPr/>
            <p:nvPr/>
          </p:nvCxnSpPr>
          <p:spPr>
            <a:xfrm rot="5400000">
              <a:off x="-1581740" y="852439"/>
              <a:ext cx="4140000" cy="606600"/>
            </a:xfrm>
            <a:prstGeom prst="bentConnector3">
              <a:avLst>
                <a:gd fmla="val 32793" name="adj1"/>
              </a:avLst>
            </a:prstGeom>
            <a:noFill/>
            <a:ln cap="flat" cmpd="sng" w="19050">
              <a:solidFill>
                <a:schemeClr val="lt2"/>
              </a:solidFill>
              <a:prstDash val="solid"/>
              <a:round/>
              <a:headEnd len="med" w="med" type="none"/>
              <a:tailEnd len="med" w="med" type="oval"/>
            </a:ln>
          </p:spPr>
        </p:cxnSp>
        <p:cxnSp>
          <p:nvCxnSpPr>
            <p:cNvPr id="280" name="Google Shape;280;p24"/>
            <p:cNvCxnSpPr/>
            <p:nvPr/>
          </p:nvCxnSpPr>
          <p:spPr>
            <a:xfrm rot="5400000">
              <a:off x="5885760" y="2149989"/>
              <a:ext cx="5112900" cy="5088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281" name="Google Shape;281;p24"/>
            <p:cNvCxnSpPr/>
            <p:nvPr/>
          </p:nvCxnSpPr>
          <p:spPr>
            <a:xfrm rot="5400000">
              <a:off x="5659460" y="1671214"/>
              <a:ext cx="5112900" cy="508800"/>
            </a:xfrm>
            <a:prstGeom prst="bentConnector3">
              <a:avLst>
                <a:gd fmla="val 50000" name="adj1"/>
              </a:avLst>
            </a:prstGeom>
            <a:noFill/>
            <a:ln cap="flat" cmpd="sng" w="19050">
              <a:solidFill>
                <a:schemeClr val="lt2"/>
              </a:solidFill>
              <a:prstDash val="solid"/>
              <a:round/>
              <a:headEnd len="med" w="med" type="none"/>
              <a:tailEnd len="med" w="med" type="oval"/>
            </a:ln>
          </p:spPr>
        </p:cxnSp>
      </p:grpSp>
      <p:grpSp>
        <p:nvGrpSpPr>
          <p:cNvPr id="282" name="Google Shape;282;p24"/>
          <p:cNvGrpSpPr/>
          <p:nvPr/>
        </p:nvGrpSpPr>
        <p:grpSpPr>
          <a:xfrm>
            <a:off x="4047014" y="27379"/>
            <a:ext cx="4845881" cy="3896497"/>
            <a:chOff x="4047014" y="27379"/>
            <a:chExt cx="4845881" cy="3896497"/>
          </a:xfrm>
        </p:grpSpPr>
        <p:sp>
          <p:nvSpPr>
            <p:cNvPr id="283" name="Google Shape;283;p24"/>
            <p:cNvSpPr/>
            <p:nvPr/>
          </p:nvSpPr>
          <p:spPr>
            <a:xfrm rot="-5400000">
              <a:off x="4047014" y="223696"/>
              <a:ext cx="246441" cy="246441"/>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rot="-5400000">
              <a:off x="8470281" y="3727561"/>
              <a:ext cx="196332" cy="196299"/>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rot="-5400000">
              <a:off x="8641534" y="2927466"/>
              <a:ext cx="251378" cy="25134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rot="-5400000">
              <a:off x="4391516" y="27388"/>
              <a:ext cx="156245" cy="156228"/>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rot="-5400000">
              <a:off x="8470291" y="2624037"/>
              <a:ext cx="161895" cy="161879"/>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88" name="Shape 288"/>
        <p:cNvGrpSpPr/>
        <p:nvPr/>
      </p:nvGrpSpPr>
      <p:grpSpPr>
        <a:xfrm>
          <a:off x="0" y="0"/>
          <a:ext cx="0" cy="0"/>
          <a:chOff x="0" y="0"/>
          <a:chExt cx="0" cy="0"/>
        </a:xfrm>
      </p:grpSpPr>
      <p:sp>
        <p:nvSpPr>
          <p:cNvPr id="289" name="Google Shape;289;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5"/>
          <p:cNvSpPr txBox="1"/>
          <p:nvPr>
            <p:ph idx="1" type="subTitle"/>
          </p:nvPr>
        </p:nvSpPr>
        <p:spPr>
          <a:xfrm>
            <a:off x="974900" y="21169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91" name="Google Shape;291;p25"/>
          <p:cNvSpPr txBox="1"/>
          <p:nvPr>
            <p:ph idx="2" type="subTitle"/>
          </p:nvPr>
        </p:nvSpPr>
        <p:spPr>
          <a:xfrm>
            <a:off x="3578947" y="21169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92" name="Google Shape;292;p25"/>
          <p:cNvSpPr txBox="1"/>
          <p:nvPr>
            <p:ph idx="3" type="subTitle"/>
          </p:nvPr>
        </p:nvSpPr>
        <p:spPr>
          <a:xfrm>
            <a:off x="974900" y="39313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93" name="Google Shape;293;p25"/>
          <p:cNvSpPr txBox="1"/>
          <p:nvPr>
            <p:ph idx="4" type="subTitle"/>
          </p:nvPr>
        </p:nvSpPr>
        <p:spPr>
          <a:xfrm>
            <a:off x="3578947" y="39313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94" name="Google Shape;294;p25"/>
          <p:cNvSpPr txBox="1"/>
          <p:nvPr>
            <p:ph idx="5" type="subTitle"/>
          </p:nvPr>
        </p:nvSpPr>
        <p:spPr>
          <a:xfrm>
            <a:off x="6183000" y="21169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95" name="Google Shape;295;p25"/>
          <p:cNvSpPr txBox="1"/>
          <p:nvPr>
            <p:ph idx="6" type="subTitle"/>
          </p:nvPr>
        </p:nvSpPr>
        <p:spPr>
          <a:xfrm>
            <a:off x="6183000" y="3931375"/>
            <a:ext cx="1986000" cy="6492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96" name="Google Shape;296;p25"/>
          <p:cNvSpPr txBox="1"/>
          <p:nvPr>
            <p:ph idx="7" type="subTitle"/>
          </p:nvPr>
        </p:nvSpPr>
        <p:spPr>
          <a:xfrm>
            <a:off x="974900" y="1908247"/>
            <a:ext cx="1986000" cy="359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97" name="Google Shape;297;p25"/>
          <p:cNvSpPr txBox="1"/>
          <p:nvPr>
            <p:ph idx="8" type="subTitle"/>
          </p:nvPr>
        </p:nvSpPr>
        <p:spPr>
          <a:xfrm>
            <a:off x="3578947" y="1908247"/>
            <a:ext cx="1986000" cy="359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98" name="Google Shape;298;p25"/>
          <p:cNvSpPr txBox="1"/>
          <p:nvPr>
            <p:ph idx="9" type="subTitle"/>
          </p:nvPr>
        </p:nvSpPr>
        <p:spPr>
          <a:xfrm>
            <a:off x="974900" y="3722672"/>
            <a:ext cx="1986000" cy="359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299" name="Google Shape;299;p25"/>
          <p:cNvSpPr txBox="1"/>
          <p:nvPr>
            <p:ph idx="13" type="subTitle"/>
          </p:nvPr>
        </p:nvSpPr>
        <p:spPr>
          <a:xfrm>
            <a:off x="3578947" y="3722672"/>
            <a:ext cx="1986000" cy="359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300" name="Google Shape;300;p25"/>
          <p:cNvSpPr txBox="1"/>
          <p:nvPr>
            <p:ph idx="14" type="subTitle"/>
          </p:nvPr>
        </p:nvSpPr>
        <p:spPr>
          <a:xfrm>
            <a:off x="6183000" y="1908247"/>
            <a:ext cx="1986000" cy="359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301" name="Google Shape;301;p25"/>
          <p:cNvSpPr txBox="1"/>
          <p:nvPr>
            <p:ph idx="15" type="subTitle"/>
          </p:nvPr>
        </p:nvSpPr>
        <p:spPr>
          <a:xfrm>
            <a:off x="6183000" y="3722672"/>
            <a:ext cx="1986000" cy="3591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nSpc>
                <a:spcPct val="115000"/>
              </a:lnSpc>
              <a:spcBef>
                <a:spcPts val="0"/>
              </a:spcBef>
              <a:spcAft>
                <a:spcPts val="0"/>
              </a:spcAft>
              <a:buSzPts val="2400"/>
              <a:buFont typeface="Sora"/>
              <a:buNone/>
              <a:defRPr b="1" sz="2400">
                <a:latin typeface="Sora"/>
                <a:ea typeface="Sora"/>
                <a:cs typeface="Sora"/>
                <a:sym typeface="Sora"/>
              </a:defRPr>
            </a:lvl2pPr>
            <a:lvl3pPr lvl="2" rtl="0">
              <a:lnSpc>
                <a:spcPct val="115000"/>
              </a:lnSpc>
              <a:spcBef>
                <a:spcPts val="0"/>
              </a:spcBef>
              <a:spcAft>
                <a:spcPts val="0"/>
              </a:spcAft>
              <a:buSzPts val="2400"/>
              <a:buFont typeface="Sora"/>
              <a:buNone/>
              <a:defRPr b="1" sz="2400">
                <a:latin typeface="Sora"/>
                <a:ea typeface="Sora"/>
                <a:cs typeface="Sora"/>
                <a:sym typeface="Sora"/>
              </a:defRPr>
            </a:lvl3pPr>
            <a:lvl4pPr lvl="3" rtl="0">
              <a:lnSpc>
                <a:spcPct val="115000"/>
              </a:lnSpc>
              <a:spcBef>
                <a:spcPts val="0"/>
              </a:spcBef>
              <a:spcAft>
                <a:spcPts val="0"/>
              </a:spcAft>
              <a:buSzPts val="2400"/>
              <a:buFont typeface="Sora"/>
              <a:buNone/>
              <a:defRPr b="1" sz="2400">
                <a:latin typeface="Sora"/>
                <a:ea typeface="Sora"/>
                <a:cs typeface="Sora"/>
                <a:sym typeface="Sora"/>
              </a:defRPr>
            </a:lvl4pPr>
            <a:lvl5pPr lvl="4" rtl="0">
              <a:lnSpc>
                <a:spcPct val="115000"/>
              </a:lnSpc>
              <a:spcBef>
                <a:spcPts val="0"/>
              </a:spcBef>
              <a:spcAft>
                <a:spcPts val="0"/>
              </a:spcAft>
              <a:buSzPts val="2400"/>
              <a:buFont typeface="Sora"/>
              <a:buNone/>
              <a:defRPr b="1" sz="2400">
                <a:latin typeface="Sora"/>
                <a:ea typeface="Sora"/>
                <a:cs typeface="Sora"/>
                <a:sym typeface="Sora"/>
              </a:defRPr>
            </a:lvl5pPr>
            <a:lvl6pPr lvl="5" rtl="0">
              <a:lnSpc>
                <a:spcPct val="115000"/>
              </a:lnSpc>
              <a:spcBef>
                <a:spcPts val="0"/>
              </a:spcBef>
              <a:spcAft>
                <a:spcPts val="0"/>
              </a:spcAft>
              <a:buSzPts val="2400"/>
              <a:buFont typeface="Sora"/>
              <a:buNone/>
              <a:defRPr b="1" sz="2400">
                <a:latin typeface="Sora"/>
                <a:ea typeface="Sora"/>
                <a:cs typeface="Sora"/>
                <a:sym typeface="Sora"/>
              </a:defRPr>
            </a:lvl6pPr>
            <a:lvl7pPr lvl="6" rtl="0">
              <a:lnSpc>
                <a:spcPct val="115000"/>
              </a:lnSpc>
              <a:spcBef>
                <a:spcPts val="0"/>
              </a:spcBef>
              <a:spcAft>
                <a:spcPts val="0"/>
              </a:spcAft>
              <a:buSzPts val="2400"/>
              <a:buFont typeface="Sora"/>
              <a:buNone/>
              <a:defRPr b="1" sz="2400">
                <a:latin typeface="Sora"/>
                <a:ea typeface="Sora"/>
                <a:cs typeface="Sora"/>
                <a:sym typeface="Sora"/>
              </a:defRPr>
            </a:lvl7pPr>
            <a:lvl8pPr lvl="7" rtl="0">
              <a:lnSpc>
                <a:spcPct val="115000"/>
              </a:lnSpc>
              <a:spcBef>
                <a:spcPts val="0"/>
              </a:spcBef>
              <a:spcAft>
                <a:spcPts val="0"/>
              </a:spcAft>
              <a:buSzPts val="2400"/>
              <a:buFont typeface="Sora"/>
              <a:buNone/>
              <a:defRPr b="1" sz="2400">
                <a:latin typeface="Sora"/>
                <a:ea typeface="Sora"/>
                <a:cs typeface="Sora"/>
                <a:sym typeface="Sora"/>
              </a:defRPr>
            </a:lvl8pPr>
            <a:lvl9pPr lvl="8" rtl="0">
              <a:lnSpc>
                <a:spcPct val="115000"/>
              </a:lnSpc>
              <a:spcBef>
                <a:spcPts val="0"/>
              </a:spcBef>
              <a:spcAft>
                <a:spcPts val="0"/>
              </a:spcAft>
              <a:buSzPts val="2400"/>
              <a:buFont typeface="Sora"/>
              <a:buNone/>
              <a:defRPr b="1" sz="2400">
                <a:latin typeface="Sora"/>
                <a:ea typeface="Sora"/>
                <a:cs typeface="Sora"/>
                <a:sym typeface="Sora"/>
              </a:defRPr>
            </a:lvl9pPr>
          </a:lstStyle>
          <a:p/>
        </p:txBody>
      </p:sp>
      <p:grpSp>
        <p:nvGrpSpPr>
          <p:cNvPr id="302" name="Google Shape;302;p25"/>
          <p:cNvGrpSpPr/>
          <p:nvPr/>
        </p:nvGrpSpPr>
        <p:grpSpPr>
          <a:xfrm>
            <a:off x="378100" y="-216500"/>
            <a:ext cx="8131200" cy="5239200"/>
            <a:chOff x="378100" y="-216500"/>
            <a:chExt cx="8131200" cy="5239200"/>
          </a:xfrm>
        </p:grpSpPr>
        <p:cxnSp>
          <p:nvCxnSpPr>
            <p:cNvPr id="303" name="Google Shape;303;p25"/>
            <p:cNvCxnSpPr/>
            <p:nvPr/>
          </p:nvCxnSpPr>
          <p:spPr>
            <a:xfrm>
              <a:off x="378100" y="-216500"/>
              <a:ext cx="5878500" cy="5155800"/>
            </a:xfrm>
            <a:prstGeom prst="bentConnector3">
              <a:avLst>
                <a:gd fmla="val -3660" name="adj1"/>
              </a:avLst>
            </a:prstGeom>
            <a:noFill/>
            <a:ln cap="flat" cmpd="sng" w="19050">
              <a:solidFill>
                <a:schemeClr val="lt2"/>
              </a:solidFill>
              <a:prstDash val="solid"/>
              <a:round/>
              <a:headEnd len="med" w="med" type="none"/>
              <a:tailEnd len="med" w="med" type="oval"/>
            </a:ln>
          </p:spPr>
        </p:cxnSp>
        <p:cxnSp>
          <p:nvCxnSpPr>
            <p:cNvPr id="304" name="Google Shape;304;p25"/>
            <p:cNvCxnSpPr/>
            <p:nvPr/>
          </p:nvCxnSpPr>
          <p:spPr>
            <a:xfrm>
              <a:off x="530500" y="-64100"/>
              <a:ext cx="7978800" cy="5086800"/>
            </a:xfrm>
            <a:prstGeom prst="bentConnector3">
              <a:avLst>
                <a:gd fmla="val -970" name="adj1"/>
              </a:avLst>
            </a:prstGeom>
            <a:noFill/>
            <a:ln cap="flat" cmpd="sng" w="19050">
              <a:solidFill>
                <a:schemeClr val="lt2"/>
              </a:solidFill>
              <a:prstDash val="solid"/>
              <a:round/>
              <a:headEnd len="med" w="med" type="none"/>
              <a:tailEnd len="med" w="med" type="oval"/>
            </a:ln>
          </p:spPr>
        </p:cxnSp>
      </p:grpSp>
      <p:grpSp>
        <p:nvGrpSpPr>
          <p:cNvPr id="305" name="Google Shape;305;p25"/>
          <p:cNvGrpSpPr/>
          <p:nvPr/>
        </p:nvGrpSpPr>
        <p:grpSpPr>
          <a:xfrm rot="-5400000">
            <a:off x="8411975" y="4406800"/>
            <a:ext cx="882599" cy="403555"/>
            <a:chOff x="7884075" y="238975"/>
            <a:chExt cx="882599" cy="403555"/>
          </a:xfrm>
        </p:grpSpPr>
        <p:sp>
          <p:nvSpPr>
            <p:cNvPr id="306" name="Google Shape;306;p25"/>
            <p:cNvSpPr/>
            <p:nvPr/>
          </p:nvSpPr>
          <p:spPr>
            <a:xfrm>
              <a:off x="8255437" y="436475"/>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
            <p:cNvSpPr/>
            <p:nvPr/>
          </p:nvSpPr>
          <p:spPr>
            <a:xfrm>
              <a:off x="7884075" y="238975"/>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5"/>
            <p:cNvSpPr/>
            <p:nvPr/>
          </p:nvSpPr>
          <p:spPr>
            <a:xfrm>
              <a:off x="8626800" y="378850"/>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9" name="Shape 309"/>
        <p:cNvGrpSpPr/>
        <p:nvPr/>
      </p:nvGrpSpPr>
      <p:grpSpPr>
        <a:xfrm>
          <a:off x="0" y="0"/>
          <a:ext cx="0" cy="0"/>
          <a:chOff x="0" y="0"/>
          <a:chExt cx="0" cy="0"/>
        </a:xfrm>
      </p:grpSpPr>
      <p:sp>
        <p:nvSpPr>
          <p:cNvPr id="310" name="Google Shape;310;p26"/>
          <p:cNvSpPr txBox="1"/>
          <p:nvPr>
            <p:ph hasCustomPrompt="1" type="title"/>
          </p:nvPr>
        </p:nvSpPr>
        <p:spPr>
          <a:xfrm>
            <a:off x="2223600" y="748174"/>
            <a:ext cx="4696800" cy="6567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311" name="Google Shape;311;p26"/>
          <p:cNvSpPr txBox="1"/>
          <p:nvPr>
            <p:ph idx="1" type="subTitle"/>
          </p:nvPr>
        </p:nvSpPr>
        <p:spPr>
          <a:xfrm>
            <a:off x="2223600" y="1441695"/>
            <a:ext cx="4696800" cy="3657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accent5"/>
                </a:solidFill>
              </a:defRPr>
            </a:lvl1pPr>
            <a:lvl2pPr lvl="1" rtl="0">
              <a:lnSpc>
                <a:spcPct val="115000"/>
              </a:lnSpc>
              <a:spcBef>
                <a:spcPts val="0"/>
              </a:spcBef>
              <a:spcAft>
                <a:spcPts val="0"/>
              </a:spcAft>
              <a:buClr>
                <a:schemeClr val="dk1"/>
              </a:buClr>
              <a:buSzPts val="2100"/>
              <a:buNone/>
              <a:defRPr sz="2100">
                <a:solidFill>
                  <a:schemeClr val="dk1"/>
                </a:solidFill>
              </a:defRPr>
            </a:lvl2pPr>
            <a:lvl3pPr lvl="2" rtl="0">
              <a:lnSpc>
                <a:spcPct val="115000"/>
              </a:lnSpc>
              <a:spcBef>
                <a:spcPts val="0"/>
              </a:spcBef>
              <a:spcAft>
                <a:spcPts val="0"/>
              </a:spcAft>
              <a:buClr>
                <a:schemeClr val="dk1"/>
              </a:buClr>
              <a:buSzPts val="2100"/>
              <a:buNone/>
              <a:defRPr sz="2100">
                <a:solidFill>
                  <a:schemeClr val="dk1"/>
                </a:solidFill>
              </a:defRPr>
            </a:lvl3pPr>
            <a:lvl4pPr lvl="3" rtl="0">
              <a:lnSpc>
                <a:spcPct val="115000"/>
              </a:lnSpc>
              <a:spcBef>
                <a:spcPts val="0"/>
              </a:spcBef>
              <a:spcAft>
                <a:spcPts val="0"/>
              </a:spcAft>
              <a:buClr>
                <a:schemeClr val="dk1"/>
              </a:buClr>
              <a:buSzPts val="2100"/>
              <a:buNone/>
              <a:defRPr sz="2100">
                <a:solidFill>
                  <a:schemeClr val="dk1"/>
                </a:solidFill>
              </a:defRPr>
            </a:lvl4pPr>
            <a:lvl5pPr lvl="4" rtl="0">
              <a:lnSpc>
                <a:spcPct val="115000"/>
              </a:lnSpc>
              <a:spcBef>
                <a:spcPts val="0"/>
              </a:spcBef>
              <a:spcAft>
                <a:spcPts val="0"/>
              </a:spcAft>
              <a:buClr>
                <a:schemeClr val="dk1"/>
              </a:buClr>
              <a:buSzPts val="2100"/>
              <a:buNone/>
              <a:defRPr sz="2100">
                <a:solidFill>
                  <a:schemeClr val="dk1"/>
                </a:solidFill>
              </a:defRPr>
            </a:lvl5pPr>
            <a:lvl6pPr lvl="5" rtl="0">
              <a:lnSpc>
                <a:spcPct val="115000"/>
              </a:lnSpc>
              <a:spcBef>
                <a:spcPts val="0"/>
              </a:spcBef>
              <a:spcAft>
                <a:spcPts val="0"/>
              </a:spcAft>
              <a:buClr>
                <a:schemeClr val="dk1"/>
              </a:buClr>
              <a:buSzPts val="2100"/>
              <a:buNone/>
              <a:defRPr sz="2100">
                <a:solidFill>
                  <a:schemeClr val="dk1"/>
                </a:solidFill>
              </a:defRPr>
            </a:lvl6pPr>
            <a:lvl7pPr lvl="6" rtl="0">
              <a:lnSpc>
                <a:spcPct val="115000"/>
              </a:lnSpc>
              <a:spcBef>
                <a:spcPts val="0"/>
              </a:spcBef>
              <a:spcAft>
                <a:spcPts val="0"/>
              </a:spcAft>
              <a:buClr>
                <a:schemeClr val="dk1"/>
              </a:buClr>
              <a:buSzPts val="2100"/>
              <a:buNone/>
              <a:defRPr sz="2100">
                <a:solidFill>
                  <a:schemeClr val="dk1"/>
                </a:solidFill>
              </a:defRPr>
            </a:lvl7pPr>
            <a:lvl8pPr lvl="7" rtl="0">
              <a:lnSpc>
                <a:spcPct val="115000"/>
              </a:lnSpc>
              <a:spcBef>
                <a:spcPts val="0"/>
              </a:spcBef>
              <a:spcAft>
                <a:spcPts val="0"/>
              </a:spcAft>
              <a:buClr>
                <a:schemeClr val="dk1"/>
              </a:buClr>
              <a:buSzPts val="2100"/>
              <a:buNone/>
              <a:defRPr sz="2100">
                <a:solidFill>
                  <a:schemeClr val="dk1"/>
                </a:solidFill>
              </a:defRPr>
            </a:lvl8pPr>
            <a:lvl9pPr lvl="8" rtl="0">
              <a:lnSpc>
                <a:spcPct val="115000"/>
              </a:lnSpc>
              <a:spcBef>
                <a:spcPts val="0"/>
              </a:spcBef>
              <a:spcAft>
                <a:spcPts val="0"/>
              </a:spcAft>
              <a:buClr>
                <a:schemeClr val="dk1"/>
              </a:buClr>
              <a:buSzPts val="2100"/>
              <a:buNone/>
              <a:defRPr sz="2100">
                <a:solidFill>
                  <a:schemeClr val="dk1"/>
                </a:solidFill>
              </a:defRPr>
            </a:lvl9pPr>
          </a:lstStyle>
          <a:p/>
        </p:txBody>
      </p:sp>
      <p:sp>
        <p:nvSpPr>
          <p:cNvPr id="312" name="Google Shape;312;p26"/>
          <p:cNvSpPr txBox="1"/>
          <p:nvPr>
            <p:ph hasCustomPrompt="1" idx="2" type="title"/>
          </p:nvPr>
        </p:nvSpPr>
        <p:spPr>
          <a:xfrm>
            <a:off x="2223600" y="2044979"/>
            <a:ext cx="4696800" cy="658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313" name="Google Shape;313;p26"/>
          <p:cNvSpPr txBox="1"/>
          <p:nvPr>
            <p:ph idx="3" type="subTitle"/>
          </p:nvPr>
        </p:nvSpPr>
        <p:spPr>
          <a:xfrm>
            <a:off x="2223600" y="2740391"/>
            <a:ext cx="4696800" cy="3657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accent5"/>
                </a:solidFill>
              </a:defRPr>
            </a:lvl1pPr>
            <a:lvl2pPr lvl="1" rtl="0">
              <a:lnSpc>
                <a:spcPct val="115000"/>
              </a:lnSpc>
              <a:spcBef>
                <a:spcPts val="0"/>
              </a:spcBef>
              <a:spcAft>
                <a:spcPts val="0"/>
              </a:spcAft>
              <a:buClr>
                <a:schemeClr val="dk1"/>
              </a:buClr>
              <a:buSzPts val="2100"/>
              <a:buNone/>
              <a:defRPr sz="2100">
                <a:solidFill>
                  <a:schemeClr val="dk1"/>
                </a:solidFill>
              </a:defRPr>
            </a:lvl2pPr>
            <a:lvl3pPr lvl="2" rtl="0">
              <a:lnSpc>
                <a:spcPct val="115000"/>
              </a:lnSpc>
              <a:spcBef>
                <a:spcPts val="0"/>
              </a:spcBef>
              <a:spcAft>
                <a:spcPts val="0"/>
              </a:spcAft>
              <a:buClr>
                <a:schemeClr val="dk1"/>
              </a:buClr>
              <a:buSzPts val="2100"/>
              <a:buNone/>
              <a:defRPr sz="2100">
                <a:solidFill>
                  <a:schemeClr val="dk1"/>
                </a:solidFill>
              </a:defRPr>
            </a:lvl3pPr>
            <a:lvl4pPr lvl="3" rtl="0">
              <a:lnSpc>
                <a:spcPct val="115000"/>
              </a:lnSpc>
              <a:spcBef>
                <a:spcPts val="0"/>
              </a:spcBef>
              <a:spcAft>
                <a:spcPts val="0"/>
              </a:spcAft>
              <a:buClr>
                <a:schemeClr val="dk1"/>
              </a:buClr>
              <a:buSzPts val="2100"/>
              <a:buNone/>
              <a:defRPr sz="2100">
                <a:solidFill>
                  <a:schemeClr val="dk1"/>
                </a:solidFill>
              </a:defRPr>
            </a:lvl4pPr>
            <a:lvl5pPr lvl="4" rtl="0">
              <a:lnSpc>
                <a:spcPct val="115000"/>
              </a:lnSpc>
              <a:spcBef>
                <a:spcPts val="0"/>
              </a:spcBef>
              <a:spcAft>
                <a:spcPts val="0"/>
              </a:spcAft>
              <a:buClr>
                <a:schemeClr val="dk1"/>
              </a:buClr>
              <a:buSzPts val="2100"/>
              <a:buNone/>
              <a:defRPr sz="2100">
                <a:solidFill>
                  <a:schemeClr val="dk1"/>
                </a:solidFill>
              </a:defRPr>
            </a:lvl5pPr>
            <a:lvl6pPr lvl="5" rtl="0">
              <a:lnSpc>
                <a:spcPct val="115000"/>
              </a:lnSpc>
              <a:spcBef>
                <a:spcPts val="0"/>
              </a:spcBef>
              <a:spcAft>
                <a:spcPts val="0"/>
              </a:spcAft>
              <a:buClr>
                <a:schemeClr val="dk1"/>
              </a:buClr>
              <a:buSzPts val="2100"/>
              <a:buNone/>
              <a:defRPr sz="2100">
                <a:solidFill>
                  <a:schemeClr val="dk1"/>
                </a:solidFill>
              </a:defRPr>
            </a:lvl6pPr>
            <a:lvl7pPr lvl="6" rtl="0">
              <a:lnSpc>
                <a:spcPct val="115000"/>
              </a:lnSpc>
              <a:spcBef>
                <a:spcPts val="0"/>
              </a:spcBef>
              <a:spcAft>
                <a:spcPts val="0"/>
              </a:spcAft>
              <a:buClr>
                <a:schemeClr val="dk1"/>
              </a:buClr>
              <a:buSzPts val="2100"/>
              <a:buNone/>
              <a:defRPr sz="2100">
                <a:solidFill>
                  <a:schemeClr val="dk1"/>
                </a:solidFill>
              </a:defRPr>
            </a:lvl7pPr>
            <a:lvl8pPr lvl="7" rtl="0">
              <a:lnSpc>
                <a:spcPct val="115000"/>
              </a:lnSpc>
              <a:spcBef>
                <a:spcPts val="0"/>
              </a:spcBef>
              <a:spcAft>
                <a:spcPts val="0"/>
              </a:spcAft>
              <a:buClr>
                <a:schemeClr val="dk1"/>
              </a:buClr>
              <a:buSzPts val="2100"/>
              <a:buNone/>
              <a:defRPr sz="2100">
                <a:solidFill>
                  <a:schemeClr val="dk1"/>
                </a:solidFill>
              </a:defRPr>
            </a:lvl8pPr>
            <a:lvl9pPr lvl="8" rtl="0">
              <a:lnSpc>
                <a:spcPct val="115000"/>
              </a:lnSpc>
              <a:spcBef>
                <a:spcPts val="0"/>
              </a:spcBef>
              <a:spcAft>
                <a:spcPts val="0"/>
              </a:spcAft>
              <a:buClr>
                <a:schemeClr val="dk1"/>
              </a:buClr>
              <a:buSzPts val="2100"/>
              <a:buNone/>
              <a:defRPr sz="2100">
                <a:solidFill>
                  <a:schemeClr val="dk1"/>
                </a:solidFill>
              </a:defRPr>
            </a:lvl9pPr>
          </a:lstStyle>
          <a:p/>
        </p:txBody>
      </p:sp>
      <p:sp>
        <p:nvSpPr>
          <p:cNvPr id="314" name="Google Shape;314;p26"/>
          <p:cNvSpPr txBox="1"/>
          <p:nvPr>
            <p:ph hasCustomPrompt="1" idx="4" type="title"/>
          </p:nvPr>
        </p:nvSpPr>
        <p:spPr>
          <a:xfrm>
            <a:off x="2223600" y="3343583"/>
            <a:ext cx="4696800" cy="6585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2"/>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r>
              <a:t>xx%</a:t>
            </a:r>
          </a:p>
        </p:txBody>
      </p:sp>
      <p:sp>
        <p:nvSpPr>
          <p:cNvPr id="315" name="Google Shape;315;p26"/>
          <p:cNvSpPr txBox="1"/>
          <p:nvPr>
            <p:ph idx="5" type="subTitle"/>
          </p:nvPr>
        </p:nvSpPr>
        <p:spPr>
          <a:xfrm>
            <a:off x="2223600" y="4039087"/>
            <a:ext cx="4696800" cy="3657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sz="1600">
                <a:solidFill>
                  <a:schemeClr val="accent5"/>
                </a:solidFill>
              </a:defRPr>
            </a:lvl1pPr>
            <a:lvl2pPr lvl="1" rtl="0">
              <a:lnSpc>
                <a:spcPct val="115000"/>
              </a:lnSpc>
              <a:spcBef>
                <a:spcPts val="0"/>
              </a:spcBef>
              <a:spcAft>
                <a:spcPts val="0"/>
              </a:spcAft>
              <a:buClr>
                <a:schemeClr val="dk1"/>
              </a:buClr>
              <a:buSzPts val="2100"/>
              <a:buNone/>
              <a:defRPr sz="2100">
                <a:solidFill>
                  <a:schemeClr val="dk1"/>
                </a:solidFill>
              </a:defRPr>
            </a:lvl2pPr>
            <a:lvl3pPr lvl="2" rtl="0">
              <a:lnSpc>
                <a:spcPct val="115000"/>
              </a:lnSpc>
              <a:spcBef>
                <a:spcPts val="0"/>
              </a:spcBef>
              <a:spcAft>
                <a:spcPts val="0"/>
              </a:spcAft>
              <a:buClr>
                <a:schemeClr val="dk1"/>
              </a:buClr>
              <a:buSzPts val="2100"/>
              <a:buNone/>
              <a:defRPr sz="2100">
                <a:solidFill>
                  <a:schemeClr val="dk1"/>
                </a:solidFill>
              </a:defRPr>
            </a:lvl3pPr>
            <a:lvl4pPr lvl="3" rtl="0">
              <a:lnSpc>
                <a:spcPct val="115000"/>
              </a:lnSpc>
              <a:spcBef>
                <a:spcPts val="0"/>
              </a:spcBef>
              <a:spcAft>
                <a:spcPts val="0"/>
              </a:spcAft>
              <a:buClr>
                <a:schemeClr val="dk1"/>
              </a:buClr>
              <a:buSzPts val="2100"/>
              <a:buNone/>
              <a:defRPr sz="2100">
                <a:solidFill>
                  <a:schemeClr val="dk1"/>
                </a:solidFill>
              </a:defRPr>
            </a:lvl4pPr>
            <a:lvl5pPr lvl="4" rtl="0">
              <a:lnSpc>
                <a:spcPct val="115000"/>
              </a:lnSpc>
              <a:spcBef>
                <a:spcPts val="0"/>
              </a:spcBef>
              <a:spcAft>
                <a:spcPts val="0"/>
              </a:spcAft>
              <a:buClr>
                <a:schemeClr val="dk1"/>
              </a:buClr>
              <a:buSzPts val="2100"/>
              <a:buNone/>
              <a:defRPr sz="2100">
                <a:solidFill>
                  <a:schemeClr val="dk1"/>
                </a:solidFill>
              </a:defRPr>
            </a:lvl5pPr>
            <a:lvl6pPr lvl="5" rtl="0">
              <a:lnSpc>
                <a:spcPct val="115000"/>
              </a:lnSpc>
              <a:spcBef>
                <a:spcPts val="0"/>
              </a:spcBef>
              <a:spcAft>
                <a:spcPts val="0"/>
              </a:spcAft>
              <a:buClr>
                <a:schemeClr val="dk1"/>
              </a:buClr>
              <a:buSzPts val="2100"/>
              <a:buNone/>
              <a:defRPr sz="2100">
                <a:solidFill>
                  <a:schemeClr val="dk1"/>
                </a:solidFill>
              </a:defRPr>
            </a:lvl6pPr>
            <a:lvl7pPr lvl="6" rtl="0">
              <a:lnSpc>
                <a:spcPct val="115000"/>
              </a:lnSpc>
              <a:spcBef>
                <a:spcPts val="0"/>
              </a:spcBef>
              <a:spcAft>
                <a:spcPts val="0"/>
              </a:spcAft>
              <a:buClr>
                <a:schemeClr val="dk1"/>
              </a:buClr>
              <a:buSzPts val="2100"/>
              <a:buNone/>
              <a:defRPr sz="2100">
                <a:solidFill>
                  <a:schemeClr val="dk1"/>
                </a:solidFill>
              </a:defRPr>
            </a:lvl7pPr>
            <a:lvl8pPr lvl="7" rtl="0">
              <a:lnSpc>
                <a:spcPct val="115000"/>
              </a:lnSpc>
              <a:spcBef>
                <a:spcPts val="0"/>
              </a:spcBef>
              <a:spcAft>
                <a:spcPts val="0"/>
              </a:spcAft>
              <a:buClr>
                <a:schemeClr val="dk1"/>
              </a:buClr>
              <a:buSzPts val="2100"/>
              <a:buNone/>
              <a:defRPr sz="2100">
                <a:solidFill>
                  <a:schemeClr val="dk1"/>
                </a:solidFill>
              </a:defRPr>
            </a:lvl8pPr>
            <a:lvl9pPr lvl="8" rtl="0">
              <a:lnSpc>
                <a:spcPct val="115000"/>
              </a:lnSpc>
              <a:spcBef>
                <a:spcPts val="0"/>
              </a:spcBef>
              <a:spcAft>
                <a:spcPts val="0"/>
              </a:spcAft>
              <a:buClr>
                <a:schemeClr val="dk1"/>
              </a:buClr>
              <a:buSzPts val="2100"/>
              <a:buNone/>
              <a:defRPr sz="2100">
                <a:solidFill>
                  <a:schemeClr val="dk1"/>
                </a:solidFill>
              </a:defRPr>
            </a:lvl9pPr>
          </a:lstStyle>
          <a:p/>
        </p:txBody>
      </p:sp>
      <p:grpSp>
        <p:nvGrpSpPr>
          <p:cNvPr id="316" name="Google Shape;316;p26"/>
          <p:cNvGrpSpPr/>
          <p:nvPr/>
        </p:nvGrpSpPr>
        <p:grpSpPr>
          <a:xfrm>
            <a:off x="269722" y="1778"/>
            <a:ext cx="8607902" cy="5090199"/>
            <a:chOff x="269722" y="1778"/>
            <a:chExt cx="8607902" cy="5090199"/>
          </a:xfrm>
        </p:grpSpPr>
        <p:grpSp>
          <p:nvGrpSpPr>
            <p:cNvPr id="317" name="Google Shape;317;p26"/>
            <p:cNvGrpSpPr/>
            <p:nvPr/>
          </p:nvGrpSpPr>
          <p:grpSpPr>
            <a:xfrm rot="-5400000">
              <a:off x="8120892" y="4335245"/>
              <a:ext cx="595437" cy="918027"/>
              <a:chOff x="7884075" y="238975"/>
              <a:chExt cx="595437" cy="918027"/>
            </a:xfrm>
          </p:grpSpPr>
          <p:sp>
            <p:nvSpPr>
              <p:cNvPr id="318" name="Google Shape;318;p26"/>
              <p:cNvSpPr/>
              <p:nvPr/>
            </p:nvSpPr>
            <p:spPr>
              <a:xfrm>
                <a:off x="7884075" y="238975"/>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8255441" y="918206"/>
                <a:ext cx="224071" cy="238796"/>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26"/>
            <p:cNvGrpSpPr/>
            <p:nvPr/>
          </p:nvGrpSpPr>
          <p:grpSpPr>
            <a:xfrm rot="-5400000">
              <a:off x="816778" y="-545278"/>
              <a:ext cx="511237" cy="1605349"/>
              <a:chOff x="8255437" y="378850"/>
              <a:chExt cx="511237" cy="1605349"/>
            </a:xfrm>
          </p:grpSpPr>
          <p:sp>
            <p:nvSpPr>
              <p:cNvPr id="321" name="Google Shape;321;p26"/>
              <p:cNvSpPr/>
              <p:nvPr/>
            </p:nvSpPr>
            <p:spPr>
              <a:xfrm>
                <a:off x="8255437" y="436475"/>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8288525" y="1844325"/>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8626800" y="378850"/>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24" name="Shape 324"/>
        <p:cNvGrpSpPr/>
        <p:nvPr/>
      </p:nvGrpSpPr>
      <p:grpSpPr>
        <a:xfrm>
          <a:off x="0" y="0"/>
          <a:ext cx="0" cy="0"/>
          <a:chOff x="0" y="0"/>
          <a:chExt cx="0" cy="0"/>
        </a:xfrm>
      </p:grpSpPr>
      <p:sp>
        <p:nvSpPr>
          <p:cNvPr id="325" name="Google Shape;325;p27"/>
          <p:cNvSpPr txBox="1"/>
          <p:nvPr>
            <p:ph type="title"/>
          </p:nvPr>
        </p:nvSpPr>
        <p:spPr>
          <a:xfrm>
            <a:off x="713264" y="685100"/>
            <a:ext cx="4629300" cy="1058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6" name="Google Shape;326;p27"/>
          <p:cNvSpPr txBox="1"/>
          <p:nvPr>
            <p:ph idx="1" type="subTitle"/>
          </p:nvPr>
        </p:nvSpPr>
        <p:spPr>
          <a:xfrm>
            <a:off x="713225" y="1722730"/>
            <a:ext cx="4629300" cy="1101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7" name="Google Shape;327;p27"/>
          <p:cNvSpPr txBox="1"/>
          <p:nvPr/>
        </p:nvSpPr>
        <p:spPr>
          <a:xfrm>
            <a:off x="713277" y="3611950"/>
            <a:ext cx="4629300" cy="556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300"/>
              </a:spcBef>
              <a:spcAft>
                <a:spcPts val="0"/>
              </a:spcAft>
              <a:buNone/>
            </a:pPr>
            <a:r>
              <a:rPr lang="en" sz="1200">
                <a:solidFill>
                  <a:schemeClr val="dk1"/>
                </a:solidFill>
                <a:latin typeface="Lato"/>
                <a:ea typeface="Lato"/>
                <a:cs typeface="Lato"/>
                <a:sym typeface="Lato"/>
              </a:rPr>
              <a:t>CREDITS: This presentation template was created by </a:t>
            </a:r>
            <a:r>
              <a:rPr b="1" lang="en" sz="1200" u="sng">
                <a:solidFill>
                  <a:schemeClr val="hlink"/>
                </a:solidFill>
                <a:latin typeface="Lato"/>
                <a:ea typeface="Lato"/>
                <a:cs typeface="Lato"/>
                <a:sym typeface="Lato"/>
                <a:hlinkClick r:id="rId2"/>
              </a:rPr>
              <a:t>Slidesgo</a:t>
            </a:r>
            <a:r>
              <a:rPr b="1" lang="en" sz="1200">
                <a:solidFill>
                  <a:schemeClr val="dk1"/>
                </a:solidFill>
                <a:latin typeface="Lato"/>
                <a:ea typeface="Lato"/>
                <a:cs typeface="Lato"/>
                <a:sym typeface="Lato"/>
              </a:rPr>
              <a:t>,</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b="1"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grpSp>
        <p:nvGrpSpPr>
          <p:cNvPr id="328" name="Google Shape;328;p27"/>
          <p:cNvGrpSpPr/>
          <p:nvPr/>
        </p:nvGrpSpPr>
        <p:grpSpPr>
          <a:xfrm>
            <a:off x="179243" y="1771891"/>
            <a:ext cx="400449" cy="2933146"/>
            <a:chOff x="7553711" y="-2334286"/>
            <a:chExt cx="455625" cy="3337292"/>
          </a:xfrm>
        </p:grpSpPr>
        <p:sp>
          <p:nvSpPr>
            <p:cNvPr id="329" name="Google Shape;329;p27"/>
            <p:cNvSpPr/>
            <p:nvPr/>
          </p:nvSpPr>
          <p:spPr>
            <a:xfrm>
              <a:off x="7728940" y="-1977361"/>
              <a:ext cx="280396" cy="280396"/>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7766124" y="796950"/>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7553711" y="-2334286"/>
              <a:ext cx="151325" cy="15132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27"/>
          <p:cNvGrpSpPr/>
          <p:nvPr/>
        </p:nvGrpSpPr>
        <p:grpSpPr>
          <a:xfrm>
            <a:off x="312250" y="-762725"/>
            <a:ext cx="855850" cy="2170900"/>
            <a:chOff x="312250" y="-762725"/>
            <a:chExt cx="855850" cy="2170900"/>
          </a:xfrm>
        </p:grpSpPr>
        <p:cxnSp>
          <p:nvCxnSpPr>
            <p:cNvPr id="333" name="Google Shape;333;p27"/>
            <p:cNvCxnSpPr/>
            <p:nvPr/>
          </p:nvCxnSpPr>
          <p:spPr>
            <a:xfrm rot="5400000">
              <a:off x="-237850" y="2225"/>
              <a:ext cx="2082300" cy="729600"/>
            </a:xfrm>
            <a:prstGeom prst="bentConnector3">
              <a:avLst>
                <a:gd fmla="val 43507" name="adj1"/>
              </a:avLst>
            </a:prstGeom>
            <a:noFill/>
            <a:ln cap="flat" cmpd="sng" w="19050">
              <a:solidFill>
                <a:schemeClr val="lt2"/>
              </a:solidFill>
              <a:prstDash val="solid"/>
              <a:round/>
              <a:headEnd len="med" w="med" type="none"/>
              <a:tailEnd len="med" w="med" type="oval"/>
            </a:ln>
          </p:spPr>
        </p:cxnSp>
        <p:cxnSp>
          <p:nvCxnSpPr>
            <p:cNvPr id="334" name="Google Shape;334;p27"/>
            <p:cNvCxnSpPr/>
            <p:nvPr/>
          </p:nvCxnSpPr>
          <p:spPr>
            <a:xfrm rot="5400000">
              <a:off x="-317750" y="-132725"/>
              <a:ext cx="1866600" cy="606600"/>
            </a:xfrm>
            <a:prstGeom prst="bentConnector3">
              <a:avLst>
                <a:gd fmla="val 50000"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35" name="Shape 335"/>
        <p:cNvGrpSpPr/>
        <p:nvPr/>
      </p:nvGrpSpPr>
      <p:grpSpPr>
        <a:xfrm>
          <a:off x="0" y="0"/>
          <a:ext cx="0" cy="0"/>
          <a:chOff x="0" y="0"/>
          <a:chExt cx="0" cy="0"/>
        </a:xfrm>
      </p:grpSpPr>
      <p:grpSp>
        <p:nvGrpSpPr>
          <p:cNvPr id="336" name="Google Shape;336;p28"/>
          <p:cNvGrpSpPr/>
          <p:nvPr/>
        </p:nvGrpSpPr>
        <p:grpSpPr>
          <a:xfrm>
            <a:off x="-709225" y="2020450"/>
            <a:ext cx="10403925" cy="4250875"/>
            <a:chOff x="-709225" y="2020450"/>
            <a:chExt cx="10403925" cy="4250875"/>
          </a:xfrm>
        </p:grpSpPr>
        <p:grpSp>
          <p:nvGrpSpPr>
            <p:cNvPr id="337" name="Google Shape;337;p28"/>
            <p:cNvGrpSpPr/>
            <p:nvPr/>
          </p:nvGrpSpPr>
          <p:grpSpPr>
            <a:xfrm>
              <a:off x="176175" y="2459300"/>
              <a:ext cx="418425" cy="3812025"/>
              <a:chOff x="176175" y="2459300"/>
              <a:chExt cx="418425" cy="3812025"/>
            </a:xfrm>
          </p:grpSpPr>
          <p:cxnSp>
            <p:nvCxnSpPr>
              <p:cNvPr id="338" name="Google Shape;338;p28"/>
              <p:cNvCxnSpPr/>
              <p:nvPr/>
            </p:nvCxnSpPr>
            <p:spPr>
              <a:xfrm flipH="1" rot="5400000">
                <a:off x="-1093800" y="3815900"/>
                <a:ext cx="3045000" cy="3318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339" name="Google Shape;339;p28"/>
              <p:cNvCxnSpPr/>
              <p:nvPr/>
            </p:nvCxnSpPr>
            <p:spPr>
              <a:xfrm flipH="1" rot="5400000">
                <a:off x="-1327875" y="4449875"/>
                <a:ext cx="3325500" cy="317400"/>
              </a:xfrm>
              <a:prstGeom prst="bentConnector3">
                <a:avLst>
                  <a:gd fmla="val 64575" name="adj1"/>
                </a:avLst>
              </a:prstGeom>
              <a:noFill/>
              <a:ln cap="flat" cmpd="sng" w="19050">
                <a:solidFill>
                  <a:schemeClr val="lt2"/>
                </a:solidFill>
                <a:prstDash val="solid"/>
                <a:round/>
                <a:headEnd len="med" w="med" type="none"/>
                <a:tailEnd len="med" w="med" type="oval"/>
              </a:ln>
            </p:spPr>
          </p:cxnSp>
        </p:grpSp>
        <p:grpSp>
          <p:nvGrpSpPr>
            <p:cNvPr id="340" name="Google Shape;340;p28"/>
            <p:cNvGrpSpPr/>
            <p:nvPr/>
          </p:nvGrpSpPr>
          <p:grpSpPr>
            <a:xfrm>
              <a:off x="-709225" y="4185350"/>
              <a:ext cx="7895400" cy="1976375"/>
              <a:chOff x="-709225" y="4185350"/>
              <a:chExt cx="7895400" cy="1976375"/>
            </a:xfrm>
          </p:grpSpPr>
          <p:cxnSp>
            <p:nvCxnSpPr>
              <p:cNvPr id="341" name="Google Shape;341;p28"/>
              <p:cNvCxnSpPr/>
              <p:nvPr/>
            </p:nvCxnSpPr>
            <p:spPr>
              <a:xfrm flipH="1" rot="10800000">
                <a:off x="-709225" y="4185350"/>
                <a:ext cx="7895400" cy="1147500"/>
              </a:xfrm>
              <a:prstGeom prst="bentConnector3">
                <a:avLst>
                  <a:gd fmla="val 71221" name="adj1"/>
                </a:avLst>
              </a:prstGeom>
              <a:noFill/>
              <a:ln cap="flat" cmpd="sng" w="19050">
                <a:solidFill>
                  <a:schemeClr val="lt2"/>
                </a:solidFill>
                <a:prstDash val="solid"/>
                <a:round/>
                <a:headEnd len="med" w="med" type="none"/>
                <a:tailEnd len="med" w="med" type="oval"/>
              </a:ln>
            </p:spPr>
          </p:cxnSp>
          <p:cxnSp>
            <p:nvCxnSpPr>
              <p:cNvPr id="342" name="Google Shape;342;p28"/>
              <p:cNvCxnSpPr/>
              <p:nvPr/>
            </p:nvCxnSpPr>
            <p:spPr>
              <a:xfrm flipH="1" rot="10800000">
                <a:off x="2953025" y="4367125"/>
                <a:ext cx="3567000" cy="1794600"/>
              </a:xfrm>
              <a:prstGeom prst="bentConnector3">
                <a:avLst>
                  <a:gd fmla="val 50000" name="adj1"/>
                </a:avLst>
              </a:prstGeom>
              <a:noFill/>
              <a:ln cap="flat" cmpd="sng" w="19050">
                <a:solidFill>
                  <a:schemeClr val="lt2"/>
                </a:solidFill>
                <a:prstDash val="solid"/>
                <a:round/>
                <a:headEnd len="med" w="med" type="none"/>
                <a:tailEnd len="med" w="med" type="oval"/>
              </a:ln>
            </p:spPr>
          </p:cxnSp>
        </p:grpSp>
        <p:grpSp>
          <p:nvGrpSpPr>
            <p:cNvPr id="343" name="Google Shape;343;p28"/>
            <p:cNvGrpSpPr/>
            <p:nvPr/>
          </p:nvGrpSpPr>
          <p:grpSpPr>
            <a:xfrm>
              <a:off x="8878450" y="2020450"/>
              <a:ext cx="816250" cy="2568900"/>
              <a:chOff x="8878450" y="2020450"/>
              <a:chExt cx="816250" cy="2568900"/>
            </a:xfrm>
          </p:grpSpPr>
          <p:cxnSp>
            <p:nvCxnSpPr>
              <p:cNvPr id="344" name="Google Shape;344;p28"/>
              <p:cNvCxnSpPr/>
              <p:nvPr/>
            </p:nvCxnSpPr>
            <p:spPr>
              <a:xfrm rot="5400000">
                <a:off x="7933150" y="2965750"/>
                <a:ext cx="2568900" cy="678300"/>
              </a:xfrm>
              <a:prstGeom prst="bentConnector3">
                <a:avLst>
                  <a:gd fmla="val 4494" name="adj1"/>
                </a:avLst>
              </a:prstGeom>
              <a:noFill/>
              <a:ln cap="flat" cmpd="sng" w="19050">
                <a:solidFill>
                  <a:schemeClr val="lt2"/>
                </a:solidFill>
                <a:prstDash val="solid"/>
                <a:round/>
                <a:headEnd len="med" w="med" type="none"/>
                <a:tailEnd len="med" w="med" type="oval"/>
              </a:ln>
            </p:spPr>
          </p:cxnSp>
          <p:cxnSp>
            <p:nvCxnSpPr>
              <p:cNvPr id="345" name="Google Shape;345;p28"/>
              <p:cNvCxnSpPr/>
              <p:nvPr/>
            </p:nvCxnSpPr>
            <p:spPr>
              <a:xfrm rot="5400000">
                <a:off x="8288750" y="2779400"/>
                <a:ext cx="2082300" cy="729600"/>
              </a:xfrm>
              <a:prstGeom prst="bentConnector3">
                <a:avLst>
                  <a:gd fmla="val 50000" name="adj1"/>
                </a:avLst>
              </a:prstGeom>
              <a:noFill/>
              <a:ln cap="flat" cmpd="sng" w="19050">
                <a:solidFill>
                  <a:schemeClr val="lt2"/>
                </a:solidFill>
                <a:prstDash val="solid"/>
                <a:round/>
                <a:headEnd len="med" w="med" type="none"/>
                <a:tailEnd len="med" w="med" type="oval"/>
              </a:ln>
            </p:spPr>
          </p:cxnSp>
        </p:grpSp>
      </p:grpSp>
      <p:grpSp>
        <p:nvGrpSpPr>
          <p:cNvPr id="346" name="Google Shape;346;p28"/>
          <p:cNvGrpSpPr/>
          <p:nvPr/>
        </p:nvGrpSpPr>
        <p:grpSpPr>
          <a:xfrm>
            <a:off x="84278" y="2240873"/>
            <a:ext cx="8837445" cy="2718104"/>
            <a:chOff x="84278" y="2240873"/>
            <a:chExt cx="8837445" cy="2718104"/>
          </a:xfrm>
        </p:grpSpPr>
        <p:sp>
          <p:nvSpPr>
            <p:cNvPr id="347" name="Google Shape;347;p28"/>
            <p:cNvSpPr/>
            <p:nvPr/>
          </p:nvSpPr>
          <p:spPr>
            <a:xfrm>
              <a:off x="84278" y="2240873"/>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8777403" y="4814673"/>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49" name="Shape 349"/>
        <p:cNvGrpSpPr/>
        <p:nvPr/>
      </p:nvGrpSpPr>
      <p:grpSpPr>
        <a:xfrm>
          <a:off x="0" y="0"/>
          <a:ext cx="0" cy="0"/>
          <a:chOff x="0" y="0"/>
          <a:chExt cx="0" cy="0"/>
        </a:xfrm>
      </p:grpSpPr>
      <p:grpSp>
        <p:nvGrpSpPr>
          <p:cNvPr id="350" name="Google Shape;350;p29"/>
          <p:cNvGrpSpPr/>
          <p:nvPr/>
        </p:nvGrpSpPr>
        <p:grpSpPr>
          <a:xfrm>
            <a:off x="140000" y="188300"/>
            <a:ext cx="580000" cy="6094500"/>
            <a:chOff x="140000" y="188300"/>
            <a:chExt cx="580000" cy="6094500"/>
          </a:xfrm>
        </p:grpSpPr>
        <p:cxnSp>
          <p:nvCxnSpPr>
            <p:cNvPr id="351" name="Google Shape;351;p29"/>
            <p:cNvCxnSpPr/>
            <p:nvPr/>
          </p:nvCxnSpPr>
          <p:spPr>
            <a:xfrm rot="-5400000">
              <a:off x="-522000" y="4271050"/>
              <a:ext cx="2018700" cy="465300"/>
            </a:xfrm>
            <a:prstGeom prst="bentConnector2">
              <a:avLst/>
            </a:prstGeom>
            <a:noFill/>
            <a:ln cap="flat" cmpd="sng" w="19050">
              <a:solidFill>
                <a:schemeClr val="lt2"/>
              </a:solidFill>
              <a:prstDash val="solid"/>
              <a:round/>
              <a:headEnd len="med" w="med" type="none"/>
              <a:tailEnd len="med" w="med" type="oval"/>
            </a:ln>
          </p:spPr>
        </p:cxnSp>
        <p:cxnSp>
          <p:nvCxnSpPr>
            <p:cNvPr id="352" name="Google Shape;352;p29"/>
            <p:cNvCxnSpPr/>
            <p:nvPr/>
          </p:nvCxnSpPr>
          <p:spPr>
            <a:xfrm rot="-5400000">
              <a:off x="-2575525" y="3200000"/>
              <a:ext cx="6094500" cy="711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353" name="Google Shape;353;p29"/>
            <p:cNvCxnSpPr/>
            <p:nvPr/>
          </p:nvCxnSpPr>
          <p:spPr>
            <a:xfrm rot="-5400000">
              <a:off x="-1584400" y="3258800"/>
              <a:ext cx="3657300" cy="208500"/>
            </a:xfrm>
            <a:prstGeom prst="bentConnector3">
              <a:avLst>
                <a:gd fmla="val 50000" name="adj1"/>
              </a:avLst>
            </a:prstGeom>
            <a:noFill/>
            <a:ln cap="flat" cmpd="sng" w="19050">
              <a:solidFill>
                <a:schemeClr val="lt2"/>
              </a:solidFill>
              <a:prstDash val="solid"/>
              <a:round/>
              <a:headEnd len="med" w="med" type="none"/>
              <a:tailEnd len="med" w="med" type="oval"/>
            </a:ln>
          </p:spPr>
        </p:cxnSp>
      </p:grpSp>
      <p:grpSp>
        <p:nvGrpSpPr>
          <p:cNvPr id="354" name="Google Shape;354;p29"/>
          <p:cNvGrpSpPr/>
          <p:nvPr/>
        </p:nvGrpSpPr>
        <p:grpSpPr>
          <a:xfrm>
            <a:off x="64493" y="394791"/>
            <a:ext cx="400449" cy="2933146"/>
            <a:chOff x="7553711" y="-2334286"/>
            <a:chExt cx="455625" cy="3337292"/>
          </a:xfrm>
        </p:grpSpPr>
        <p:sp>
          <p:nvSpPr>
            <p:cNvPr id="355" name="Google Shape;355;p29"/>
            <p:cNvSpPr/>
            <p:nvPr/>
          </p:nvSpPr>
          <p:spPr>
            <a:xfrm>
              <a:off x="7728940" y="-1977361"/>
              <a:ext cx="280396" cy="280396"/>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7766124" y="796950"/>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7553711" y="-2334286"/>
              <a:ext cx="151325" cy="15132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1"/>
            <a:ext cx="7704000" cy="338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AutoNum type="arabicPeriod"/>
              <a:defRPr/>
            </a:lvl1pPr>
            <a:lvl2pPr indent="-317500" lvl="1" marL="914400" rtl="0">
              <a:lnSpc>
                <a:spcPct val="115000"/>
              </a:lnSpc>
              <a:spcBef>
                <a:spcPts val="0"/>
              </a:spcBef>
              <a:spcAft>
                <a:spcPts val="0"/>
              </a:spcAft>
              <a:buSzPts val="1400"/>
              <a:buFont typeface="Lato Light"/>
              <a:buAutoNum type="alphaLcPeriod"/>
              <a:defRPr/>
            </a:lvl2pPr>
            <a:lvl3pPr indent="-317500" lvl="2" marL="1371600" rtl="0">
              <a:lnSpc>
                <a:spcPct val="115000"/>
              </a:lnSpc>
              <a:spcBef>
                <a:spcPts val="0"/>
              </a:spcBef>
              <a:spcAft>
                <a:spcPts val="0"/>
              </a:spcAft>
              <a:buSzPts val="1400"/>
              <a:buFont typeface="Lato Light"/>
              <a:buAutoNum type="romanLcPeriod"/>
              <a:defRPr/>
            </a:lvl3pPr>
            <a:lvl4pPr indent="-317500" lvl="3" marL="1828800" rtl="0">
              <a:lnSpc>
                <a:spcPct val="115000"/>
              </a:lnSpc>
              <a:spcBef>
                <a:spcPts val="0"/>
              </a:spcBef>
              <a:spcAft>
                <a:spcPts val="0"/>
              </a:spcAft>
              <a:buSzPts val="1400"/>
              <a:buFont typeface="Lato Light"/>
              <a:buAutoNum type="arabicPeriod"/>
              <a:defRPr/>
            </a:lvl4pPr>
            <a:lvl5pPr indent="-317500" lvl="4" marL="2286000" rtl="0">
              <a:lnSpc>
                <a:spcPct val="115000"/>
              </a:lnSpc>
              <a:spcBef>
                <a:spcPts val="0"/>
              </a:spcBef>
              <a:spcAft>
                <a:spcPts val="0"/>
              </a:spcAft>
              <a:buSzPts val="1400"/>
              <a:buFont typeface="Lato Light"/>
              <a:buAutoNum type="alphaLcPeriod"/>
              <a:defRPr/>
            </a:lvl5pPr>
            <a:lvl6pPr indent="-317500" lvl="5" marL="2743200" rtl="0">
              <a:lnSpc>
                <a:spcPct val="115000"/>
              </a:lnSpc>
              <a:spcBef>
                <a:spcPts val="0"/>
              </a:spcBef>
              <a:spcAft>
                <a:spcPts val="0"/>
              </a:spcAft>
              <a:buSzPts val="1400"/>
              <a:buFont typeface="Lato Light"/>
              <a:buAutoNum type="romanLcPeriod"/>
              <a:defRPr/>
            </a:lvl6pPr>
            <a:lvl7pPr indent="-317500" lvl="6" marL="3200400" rtl="0">
              <a:lnSpc>
                <a:spcPct val="115000"/>
              </a:lnSpc>
              <a:spcBef>
                <a:spcPts val="0"/>
              </a:spcBef>
              <a:spcAft>
                <a:spcPts val="0"/>
              </a:spcAft>
              <a:buSzPts val="1400"/>
              <a:buFont typeface="Lato Light"/>
              <a:buAutoNum type="arabicPeriod"/>
              <a:defRPr/>
            </a:lvl7pPr>
            <a:lvl8pPr indent="-317500" lvl="7" marL="3657600" rtl="0">
              <a:lnSpc>
                <a:spcPct val="115000"/>
              </a:lnSpc>
              <a:spcBef>
                <a:spcPts val="0"/>
              </a:spcBef>
              <a:spcAft>
                <a:spcPts val="0"/>
              </a:spcAft>
              <a:buSzPts val="1400"/>
              <a:buFont typeface="Lato Light"/>
              <a:buAutoNum type="alphaLcPeriod"/>
              <a:defRPr/>
            </a:lvl8pPr>
            <a:lvl9pPr indent="-317500" lvl="8" marL="4114800" rtl="0">
              <a:lnSpc>
                <a:spcPct val="115000"/>
              </a:lnSpc>
              <a:spcBef>
                <a:spcPts val="0"/>
              </a:spcBef>
              <a:spcAft>
                <a:spcPts val="0"/>
              </a:spcAft>
              <a:buSzPts val="1400"/>
              <a:buFont typeface="Lato Light"/>
              <a:buAutoNum type="romanLcPeriod"/>
              <a:defRPr/>
            </a:lvl9pPr>
          </a:lstStyle>
          <a:p/>
        </p:txBody>
      </p:sp>
      <p:cxnSp>
        <p:nvCxnSpPr>
          <p:cNvPr id="36" name="Google Shape;36;p4"/>
          <p:cNvCxnSpPr/>
          <p:nvPr/>
        </p:nvCxnSpPr>
        <p:spPr>
          <a:xfrm flipH="1" rot="-5400000">
            <a:off x="-1741502" y="1903025"/>
            <a:ext cx="4581000" cy="342000"/>
          </a:xfrm>
          <a:prstGeom prst="bentConnector2">
            <a:avLst/>
          </a:prstGeom>
          <a:noFill/>
          <a:ln cap="flat" cmpd="sng" w="19050">
            <a:solidFill>
              <a:schemeClr val="lt2"/>
            </a:solidFill>
            <a:prstDash val="solid"/>
            <a:round/>
            <a:headEnd len="med" w="med" type="none"/>
            <a:tailEnd len="med" w="med" type="oval"/>
          </a:ln>
        </p:spPr>
      </p:cxnSp>
      <p:grpSp>
        <p:nvGrpSpPr>
          <p:cNvPr id="37" name="Google Shape;37;p4"/>
          <p:cNvGrpSpPr/>
          <p:nvPr/>
        </p:nvGrpSpPr>
        <p:grpSpPr>
          <a:xfrm>
            <a:off x="378000" y="4579925"/>
            <a:ext cx="7970450" cy="273800"/>
            <a:chOff x="378000" y="4579925"/>
            <a:chExt cx="7970450" cy="273800"/>
          </a:xfrm>
        </p:grpSpPr>
        <p:sp>
          <p:nvSpPr>
            <p:cNvPr id="38" name="Google Shape;38;p4"/>
            <p:cNvSpPr/>
            <p:nvPr/>
          </p:nvSpPr>
          <p:spPr>
            <a:xfrm>
              <a:off x="378000" y="4579925"/>
              <a:ext cx="183600" cy="183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 name="Google Shape;39;p4"/>
            <p:cNvSpPr/>
            <p:nvPr/>
          </p:nvSpPr>
          <p:spPr>
            <a:xfrm>
              <a:off x="8164850" y="4670125"/>
              <a:ext cx="183600" cy="183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 name="Google Shape;40;p4"/>
            <p:cNvSpPr/>
            <p:nvPr/>
          </p:nvSpPr>
          <p:spPr>
            <a:xfrm>
              <a:off x="6756550" y="4670125"/>
              <a:ext cx="183600" cy="183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 name="Google Shape;43;p5"/>
          <p:cNvSpPr txBox="1"/>
          <p:nvPr>
            <p:ph idx="1" type="subTitle"/>
          </p:nvPr>
        </p:nvSpPr>
        <p:spPr>
          <a:xfrm>
            <a:off x="5040058" y="3057025"/>
            <a:ext cx="2560500" cy="12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44" name="Google Shape;44;p5"/>
          <p:cNvSpPr txBox="1"/>
          <p:nvPr>
            <p:ph idx="2" type="subTitle"/>
          </p:nvPr>
        </p:nvSpPr>
        <p:spPr>
          <a:xfrm>
            <a:off x="1543450" y="3057025"/>
            <a:ext cx="2560500" cy="12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sz="1400"/>
            </a:lvl1pPr>
            <a:lvl2pPr lvl="1" rtl="0" algn="ctr">
              <a:lnSpc>
                <a:spcPct val="115000"/>
              </a:lnSpc>
              <a:spcBef>
                <a:spcPts val="0"/>
              </a:spcBef>
              <a:spcAft>
                <a:spcPts val="0"/>
              </a:spcAft>
              <a:buSzPts val="2800"/>
              <a:buNone/>
              <a:defRPr sz="2800"/>
            </a:lvl2pPr>
            <a:lvl3pPr lvl="2" rtl="0" algn="ctr">
              <a:lnSpc>
                <a:spcPct val="115000"/>
              </a:lnSpc>
              <a:spcBef>
                <a:spcPts val="0"/>
              </a:spcBef>
              <a:spcAft>
                <a:spcPts val="0"/>
              </a:spcAft>
              <a:buSzPts val="2800"/>
              <a:buNone/>
              <a:defRPr sz="2800"/>
            </a:lvl3pPr>
            <a:lvl4pPr lvl="3" rtl="0" algn="ctr">
              <a:lnSpc>
                <a:spcPct val="115000"/>
              </a:lnSpc>
              <a:spcBef>
                <a:spcPts val="0"/>
              </a:spcBef>
              <a:spcAft>
                <a:spcPts val="0"/>
              </a:spcAft>
              <a:buSzPts val="2800"/>
              <a:buNone/>
              <a:defRPr sz="2800"/>
            </a:lvl4pPr>
            <a:lvl5pPr lvl="4" rtl="0" algn="ctr">
              <a:lnSpc>
                <a:spcPct val="115000"/>
              </a:lnSpc>
              <a:spcBef>
                <a:spcPts val="0"/>
              </a:spcBef>
              <a:spcAft>
                <a:spcPts val="0"/>
              </a:spcAft>
              <a:buSzPts val="2800"/>
              <a:buNone/>
              <a:defRPr sz="2800"/>
            </a:lvl5pPr>
            <a:lvl6pPr lvl="5" rtl="0" algn="ctr">
              <a:lnSpc>
                <a:spcPct val="115000"/>
              </a:lnSpc>
              <a:spcBef>
                <a:spcPts val="0"/>
              </a:spcBef>
              <a:spcAft>
                <a:spcPts val="0"/>
              </a:spcAft>
              <a:buSzPts val="2800"/>
              <a:buNone/>
              <a:defRPr sz="2800"/>
            </a:lvl6pPr>
            <a:lvl7pPr lvl="6" rtl="0" algn="ctr">
              <a:lnSpc>
                <a:spcPct val="115000"/>
              </a:lnSpc>
              <a:spcBef>
                <a:spcPts val="0"/>
              </a:spcBef>
              <a:spcAft>
                <a:spcPts val="0"/>
              </a:spcAft>
              <a:buSzPts val="2800"/>
              <a:buNone/>
              <a:defRPr sz="2800"/>
            </a:lvl7pPr>
            <a:lvl8pPr lvl="7" rtl="0" algn="ctr">
              <a:lnSpc>
                <a:spcPct val="115000"/>
              </a:lnSpc>
              <a:spcBef>
                <a:spcPts val="0"/>
              </a:spcBef>
              <a:spcAft>
                <a:spcPts val="0"/>
              </a:spcAft>
              <a:buSzPts val="2800"/>
              <a:buNone/>
              <a:defRPr sz="2800"/>
            </a:lvl8pPr>
            <a:lvl9pPr lvl="8" rtl="0" algn="ctr">
              <a:lnSpc>
                <a:spcPct val="115000"/>
              </a:lnSpc>
              <a:spcBef>
                <a:spcPts val="0"/>
              </a:spcBef>
              <a:spcAft>
                <a:spcPts val="0"/>
              </a:spcAft>
              <a:buSzPts val="2800"/>
              <a:buNone/>
              <a:defRPr sz="2800"/>
            </a:lvl9pPr>
          </a:lstStyle>
          <a:p/>
        </p:txBody>
      </p:sp>
      <p:sp>
        <p:nvSpPr>
          <p:cNvPr id="45" name="Google Shape;45;p5"/>
          <p:cNvSpPr txBox="1"/>
          <p:nvPr>
            <p:ph idx="3" type="subTitle"/>
          </p:nvPr>
        </p:nvSpPr>
        <p:spPr>
          <a:xfrm>
            <a:off x="5040058" y="2662226"/>
            <a:ext cx="2560500" cy="41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gn="ctr">
              <a:lnSpc>
                <a:spcPct val="115000"/>
              </a:lnSpc>
              <a:spcBef>
                <a:spcPts val="0"/>
              </a:spcBef>
              <a:spcAft>
                <a:spcPts val="0"/>
              </a:spcAft>
              <a:buSzPts val="2400"/>
              <a:buFont typeface="Sora"/>
              <a:buNone/>
              <a:defRPr b="1" sz="2400">
                <a:latin typeface="Sora"/>
                <a:ea typeface="Sora"/>
                <a:cs typeface="Sora"/>
                <a:sym typeface="Sora"/>
              </a:defRPr>
            </a:lvl2pPr>
            <a:lvl3pPr lvl="2" rtl="0" algn="ctr">
              <a:lnSpc>
                <a:spcPct val="115000"/>
              </a:lnSpc>
              <a:spcBef>
                <a:spcPts val="0"/>
              </a:spcBef>
              <a:spcAft>
                <a:spcPts val="0"/>
              </a:spcAft>
              <a:buSzPts val="2400"/>
              <a:buFont typeface="Sora"/>
              <a:buNone/>
              <a:defRPr b="1" sz="2400">
                <a:latin typeface="Sora"/>
                <a:ea typeface="Sora"/>
                <a:cs typeface="Sora"/>
                <a:sym typeface="Sora"/>
              </a:defRPr>
            </a:lvl3pPr>
            <a:lvl4pPr lvl="3" rtl="0" algn="ctr">
              <a:lnSpc>
                <a:spcPct val="115000"/>
              </a:lnSpc>
              <a:spcBef>
                <a:spcPts val="0"/>
              </a:spcBef>
              <a:spcAft>
                <a:spcPts val="0"/>
              </a:spcAft>
              <a:buSzPts val="2400"/>
              <a:buFont typeface="Sora"/>
              <a:buNone/>
              <a:defRPr b="1" sz="2400">
                <a:latin typeface="Sora"/>
                <a:ea typeface="Sora"/>
                <a:cs typeface="Sora"/>
                <a:sym typeface="Sora"/>
              </a:defRPr>
            </a:lvl4pPr>
            <a:lvl5pPr lvl="4" rtl="0" algn="ctr">
              <a:lnSpc>
                <a:spcPct val="115000"/>
              </a:lnSpc>
              <a:spcBef>
                <a:spcPts val="0"/>
              </a:spcBef>
              <a:spcAft>
                <a:spcPts val="0"/>
              </a:spcAft>
              <a:buSzPts val="2400"/>
              <a:buFont typeface="Sora"/>
              <a:buNone/>
              <a:defRPr b="1" sz="2400">
                <a:latin typeface="Sora"/>
                <a:ea typeface="Sora"/>
                <a:cs typeface="Sora"/>
                <a:sym typeface="Sora"/>
              </a:defRPr>
            </a:lvl5pPr>
            <a:lvl6pPr lvl="5" rtl="0" algn="ctr">
              <a:lnSpc>
                <a:spcPct val="115000"/>
              </a:lnSpc>
              <a:spcBef>
                <a:spcPts val="0"/>
              </a:spcBef>
              <a:spcAft>
                <a:spcPts val="0"/>
              </a:spcAft>
              <a:buSzPts val="2400"/>
              <a:buFont typeface="Sora"/>
              <a:buNone/>
              <a:defRPr b="1" sz="2400">
                <a:latin typeface="Sora"/>
                <a:ea typeface="Sora"/>
                <a:cs typeface="Sora"/>
                <a:sym typeface="Sora"/>
              </a:defRPr>
            </a:lvl6pPr>
            <a:lvl7pPr lvl="6" rtl="0" algn="ctr">
              <a:lnSpc>
                <a:spcPct val="115000"/>
              </a:lnSpc>
              <a:spcBef>
                <a:spcPts val="0"/>
              </a:spcBef>
              <a:spcAft>
                <a:spcPts val="0"/>
              </a:spcAft>
              <a:buSzPts val="2400"/>
              <a:buFont typeface="Sora"/>
              <a:buNone/>
              <a:defRPr b="1" sz="2400">
                <a:latin typeface="Sora"/>
                <a:ea typeface="Sora"/>
                <a:cs typeface="Sora"/>
                <a:sym typeface="Sora"/>
              </a:defRPr>
            </a:lvl7pPr>
            <a:lvl8pPr lvl="7" rtl="0" algn="ctr">
              <a:lnSpc>
                <a:spcPct val="115000"/>
              </a:lnSpc>
              <a:spcBef>
                <a:spcPts val="0"/>
              </a:spcBef>
              <a:spcAft>
                <a:spcPts val="0"/>
              </a:spcAft>
              <a:buSzPts val="2400"/>
              <a:buFont typeface="Sora"/>
              <a:buNone/>
              <a:defRPr b="1" sz="2400">
                <a:latin typeface="Sora"/>
                <a:ea typeface="Sora"/>
                <a:cs typeface="Sora"/>
                <a:sym typeface="Sora"/>
              </a:defRPr>
            </a:lvl8pPr>
            <a:lvl9pPr lvl="8" rtl="0" algn="ctr">
              <a:lnSpc>
                <a:spcPct val="115000"/>
              </a:lnSpc>
              <a:spcBef>
                <a:spcPts val="0"/>
              </a:spcBef>
              <a:spcAft>
                <a:spcPts val="0"/>
              </a:spcAft>
              <a:buSzPts val="2400"/>
              <a:buFont typeface="Sora"/>
              <a:buNone/>
              <a:defRPr b="1" sz="2400">
                <a:latin typeface="Sora"/>
                <a:ea typeface="Sora"/>
                <a:cs typeface="Sora"/>
                <a:sym typeface="Sora"/>
              </a:defRPr>
            </a:lvl9pPr>
          </a:lstStyle>
          <a:p/>
        </p:txBody>
      </p:sp>
      <p:sp>
        <p:nvSpPr>
          <p:cNvPr id="46" name="Google Shape;46;p5"/>
          <p:cNvSpPr txBox="1"/>
          <p:nvPr>
            <p:ph idx="4" type="subTitle"/>
          </p:nvPr>
        </p:nvSpPr>
        <p:spPr>
          <a:xfrm>
            <a:off x="1543450" y="2662226"/>
            <a:ext cx="2560500" cy="41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Sora"/>
              <a:buNone/>
              <a:defRPr b="1" sz="2000">
                <a:latin typeface="Sora"/>
                <a:ea typeface="Sora"/>
                <a:cs typeface="Sora"/>
                <a:sym typeface="Sora"/>
              </a:defRPr>
            </a:lvl1pPr>
            <a:lvl2pPr lvl="1" rtl="0" algn="ctr">
              <a:lnSpc>
                <a:spcPct val="115000"/>
              </a:lnSpc>
              <a:spcBef>
                <a:spcPts val="0"/>
              </a:spcBef>
              <a:spcAft>
                <a:spcPts val="0"/>
              </a:spcAft>
              <a:buSzPts val="2400"/>
              <a:buFont typeface="Sora"/>
              <a:buNone/>
              <a:defRPr b="1" sz="2400">
                <a:latin typeface="Sora"/>
                <a:ea typeface="Sora"/>
                <a:cs typeface="Sora"/>
                <a:sym typeface="Sora"/>
              </a:defRPr>
            </a:lvl2pPr>
            <a:lvl3pPr lvl="2" rtl="0" algn="ctr">
              <a:lnSpc>
                <a:spcPct val="115000"/>
              </a:lnSpc>
              <a:spcBef>
                <a:spcPts val="0"/>
              </a:spcBef>
              <a:spcAft>
                <a:spcPts val="0"/>
              </a:spcAft>
              <a:buSzPts val="2400"/>
              <a:buFont typeface="Sora"/>
              <a:buNone/>
              <a:defRPr b="1" sz="2400">
                <a:latin typeface="Sora"/>
                <a:ea typeface="Sora"/>
                <a:cs typeface="Sora"/>
                <a:sym typeface="Sora"/>
              </a:defRPr>
            </a:lvl3pPr>
            <a:lvl4pPr lvl="3" rtl="0" algn="ctr">
              <a:lnSpc>
                <a:spcPct val="115000"/>
              </a:lnSpc>
              <a:spcBef>
                <a:spcPts val="0"/>
              </a:spcBef>
              <a:spcAft>
                <a:spcPts val="0"/>
              </a:spcAft>
              <a:buSzPts val="2400"/>
              <a:buFont typeface="Sora"/>
              <a:buNone/>
              <a:defRPr b="1" sz="2400">
                <a:latin typeface="Sora"/>
                <a:ea typeface="Sora"/>
                <a:cs typeface="Sora"/>
                <a:sym typeface="Sora"/>
              </a:defRPr>
            </a:lvl4pPr>
            <a:lvl5pPr lvl="4" rtl="0" algn="ctr">
              <a:lnSpc>
                <a:spcPct val="115000"/>
              </a:lnSpc>
              <a:spcBef>
                <a:spcPts val="0"/>
              </a:spcBef>
              <a:spcAft>
                <a:spcPts val="0"/>
              </a:spcAft>
              <a:buSzPts val="2400"/>
              <a:buFont typeface="Sora"/>
              <a:buNone/>
              <a:defRPr b="1" sz="2400">
                <a:latin typeface="Sora"/>
                <a:ea typeface="Sora"/>
                <a:cs typeface="Sora"/>
                <a:sym typeface="Sora"/>
              </a:defRPr>
            </a:lvl5pPr>
            <a:lvl6pPr lvl="5" rtl="0" algn="ctr">
              <a:lnSpc>
                <a:spcPct val="115000"/>
              </a:lnSpc>
              <a:spcBef>
                <a:spcPts val="0"/>
              </a:spcBef>
              <a:spcAft>
                <a:spcPts val="0"/>
              </a:spcAft>
              <a:buSzPts val="2400"/>
              <a:buFont typeface="Sora"/>
              <a:buNone/>
              <a:defRPr b="1" sz="2400">
                <a:latin typeface="Sora"/>
                <a:ea typeface="Sora"/>
                <a:cs typeface="Sora"/>
                <a:sym typeface="Sora"/>
              </a:defRPr>
            </a:lvl6pPr>
            <a:lvl7pPr lvl="6" rtl="0" algn="ctr">
              <a:lnSpc>
                <a:spcPct val="115000"/>
              </a:lnSpc>
              <a:spcBef>
                <a:spcPts val="0"/>
              </a:spcBef>
              <a:spcAft>
                <a:spcPts val="0"/>
              </a:spcAft>
              <a:buSzPts val="2400"/>
              <a:buFont typeface="Sora"/>
              <a:buNone/>
              <a:defRPr b="1" sz="2400">
                <a:latin typeface="Sora"/>
                <a:ea typeface="Sora"/>
                <a:cs typeface="Sora"/>
                <a:sym typeface="Sora"/>
              </a:defRPr>
            </a:lvl7pPr>
            <a:lvl8pPr lvl="7" rtl="0" algn="ctr">
              <a:lnSpc>
                <a:spcPct val="115000"/>
              </a:lnSpc>
              <a:spcBef>
                <a:spcPts val="0"/>
              </a:spcBef>
              <a:spcAft>
                <a:spcPts val="0"/>
              </a:spcAft>
              <a:buSzPts val="2400"/>
              <a:buFont typeface="Sora"/>
              <a:buNone/>
              <a:defRPr b="1" sz="2400">
                <a:latin typeface="Sora"/>
                <a:ea typeface="Sora"/>
                <a:cs typeface="Sora"/>
                <a:sym typeface="Sora"/>
              </a:defRPr>
            </a:lvl8pPr>
            <a:lvl9pPr lvl="8" rtl="0" algn="ctr">
              <a:lnSpc>
                <a:spcPct val="115000"/>
              </a:lnSpc>
              <a:spcBef>
                <a:spcPts val="0"/>
              </a:spcBef>
              <a:spcAft>
                <a:spcPts val="0"/>
              </a:spcAft>
              <a:buSzPts val="2400"/>
              <a:buFont typeface="Sora"/>
              <a:buNone/>
              <a:defRPr b="1" sz="2400">
                <a:latin typeface="Sora"/>
                <a:ea typeface="Sora"/>
                <a:cs typeface="Sora"/>
                <a:sym typeface="Sora"/>
              </a:defRPr>
            </a:lvl9pPr>
          </a:lstStyle>
          <a:p/>
        </p:txBody>
      </p:sp>
      <p:grpSp>
        <p:nvGrpSpPr>
          <p:cNvPr id="47" name="Google Shape;47;p5"/>
          <p:cNvGrpSpPr/>
          <p:nvPr/>
        </p:nvGrpSpPr>
        <p:grpSpPr>
          <a:xfrm>
            <a:off x="65750" y="123192"/>
            <a:ext cx="9078236" cy="5947020"/>
            <a:chOff x="65750" y="123192"/>
            <a:chExt cx="9078236" cy="5947020"/>
          </a:xfrm>
        </p:grpSpPr>
        <p:cxnSp>
          <p:nvCxnSpPr>
            <p:cNvPr id="48" name="Google Shape;48;p5"/>
            <p:cNvCxnSpPr/>
            <p:nvPr/>
          </p:nvCxnSpPr>
          <p:spPr>
            <a:xfrm rot="-5400000">
              <a:off x="6194650" y="2609525"/>
              <a:ext cx="4686900" cy="5463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49" name="Google Shape;49;p5"/>
            <p:cNvCxnSpPr/>
            <p:nvPr/>
          </p:nvCxnSpPr>
          <p:spPr>
            <a:xfrm rot="-5400000">
              <a:off x="6564000" y="2981200"/>
              <a:ext cx="4140000" cy="6066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50" name="Google Shape;50;p5"/>
            <p:cNvCxnSpPr/>
            <p:nvPr/>
          </p:nvCxnSpPr>
          <p:spPr>
            <a:xfrm rot="-5400000">
              <a:off x="-2013300" y="3409838"/>
              <a:ext cx="4697700" cy="3663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51" name="Google Shape;51;p5"/>
            <p:cNvCxnSpPr/>
            <p:nvPr/>
          </p:nvCxnSpPr>
          <p:spPr>
            <a:xfrm rot="-5400000">
              <a:off x="-1700950" y="3696913"/>
              <a:ext cx="4140000" cy="606600"/>
            </a:xfrm>
            <a:prstGeom prst="bentConnector3">
              <a:avLst>
                <a:gd fmla="val 50000" name="adj1"/>
              </a:avLst>
            </a:prstGeom>
            <a:noFill/>
            <a:ln cap="flat" cmpd="sng" w="19050">
              <a:solidFill>
                <a:schemeClr val="lt2"/>
              </a:solidFill>
              <a:prstDash val="solid"/>
              <a:round/>
              <a:headEnd len="med" w="med" type="none"/>
              <a:tailEnd len="med" w="med" type="oval"/>
            </a:ln>
          </p:spPr>
        </p:cxnSp>
        <p:grpSp>
          <p:nvGrpSpPr>
            <p:cNvPr id="52" name="Google Shape;52;p5"/>
            <p:cNvGrpSpPr/>
            <p:nvPr/>
          </p:nvGrpSpPr>
          <p:grpSpPr>
            <a:xfrm>
              <a:off x="244996" y="123192"/>
              <a:ext cx="8898990" cy="3904742"/>
              <a:chOff x="244996" y="123192"/>
              <a:chExt cx="8898990" cy="3904742"/>
            </a:xfrm>
          </p:grpSpPr>
          <p:sp>
            <p:nvSpPr>
              <p:cNvPr id="53" name="Google Shape;53;p5"/>
              <p:cNvSpPr/>
              <p:nvPr/>
            </p:nvSpPr>
            <p:spPr>
              <a:xfrm>
                <a:off x="8307552" y="123192"/>
                <a:ext cx="246441" cy="246441"/>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8554009" y="836635"/>
                <a:ext cx="181108" cy="181108"/>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a:off x="9010993" y="3894941"/>
                <a:ext cx="132993" cy="132993"/>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244996" y="1750985"/>
                <a:ext cx="181108" cy="181108"/>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9" name="Google Shape;59;p6"/>
          <p:cNvGrpSpPr/>
          <p:nvPr/>
        </p:nvGrpSpPr>
        <p:grpSpPr>
          <a:xfrm>
            <a:off x="8576588" y="4496315"/>
            <a:ext cx="422946" cy="368845"/>
            <a:chOff x="8576588" y="4496315"/>
            <a:chExt cx="422946" cy="368845"/>
          </a:xfrm>
        </p:grpSpPr>
        <p:sp>
          <p:nvSpPr>
            <p:cNvPr id="60" name="Google Shape;60;p6"/>
            <p:cNvSpPr/>
            <p:nvPr/>
          </p:nvSpPr>
          <p:spPr>
            <a:xfrm rot="-5400000">
              <a:off x="8576580" y="4720848"/>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8775019" y="4496328"/>
              <a:ext cx="224528" cy="224503"/>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6"/>
          <p:cNvGrpSpPr/>
          <p:nvPr/>
        </p:nvGrpSpPr>
        <p:grpSpPr>
          <a:xfrm>
            <a:off x="67325" y="-592117"/>
            <a:ext cx="8932200" cy="5485500"/>
            <a:chOff x="67325" y="-592117"/>
            <a:chExt cx="8932200" cy="5485500"/>
          </a:xfrm>
        </p:grpSpPr>
        <p:cxnSp>
          <p:nvCxnSpPr>
            <p:cNvPr id="63" name="Google Shape;63;p6"/>
            <p:cNvCxnSpPr/>
            <p:nvPr/>
          </p:nvCxnSpPr>
          <p:spPr>
            <a:xfrm>
              <a:off x="67325" y="-592117"/>
              <a:ext cx="8932200" cy="5485500"/>
            </a:xfrm>
            <a:prstGeom prst="bentConnector3">
              <a:avLst>
                <a:gd fmla="val 814" name="adj1"/>
              </a:avLst>
            </a:prstGeom>
            <a:noFill/>
            <a:ln cap="flat" cmpd="sng" w="19050">
              <a:solidFill>
                <a:schemeClr val="lt2"/>
              </a:solidFill>
              <a:prstDash val="solid"/>
              <a:round/>
              <a:headEnd len="med" w="med" type="none"/>
              <a:tailEnd len="med" w="med" type="oval"/>
            </a:ln>
          </p:spPr>
        </p:cxnSp>
        <p:cxnSp>
          <p:nvCxnSpPr>
            <p:cNvPr id="64" name="Google Shape;64;p6"/>
            <p:cNvCxnSpPr/>
            <p:nvPr/>
          </p:nvCxnSpPr>
          <p:spPr>
            <a:xfrm flipH="1" rot="-5400000">
              <a:off x="-2079325" y="1859333"/>
              <a:ext cx="4747800" cy="149700"/>
            </a:xfrm>
            <a:prstGeom prst="bentConnector3">
              <a:avLst>
                <a:gd fmla="val 50000"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7"/>
          <p:cNvSpPr txBox="1"/>
          <p:nvPr>
            <p:ph idx="1" type="subTitle"/>
          </p:nvPr>
        </p:nvSpPr>
        <p:spPr>
          <a:xfrm>
            <a:off x="2375775" y="2379467"/>
            <a:ext cx="3247500" cy="11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2"/>
              </a:buClr>
              <a:buSzPts val="1400"/>
              <a:buAutoNum type="arabicPeriod"/>
              <a:defRPr sz="1400"/>
            </a:lvl1pPr>
            <a:lvl2pPr lvl="1" rtl="0" algn="ctr">
              <a:lnSpc>
                <a:spcPct val="115000"/>
              </a:lnSpc>
              <a:spcBef>
                <a:spcPts val="0"/>
              </a:spcBef>
              <a:spcAft>
                <a:spcPts val="0"/>
              </a:spcAft>
              <a:buClr>
                <a:srgbClr val="999999"/>
              </a:buClr>
              <a:buSzPts val="800"/>
              <a:buAutoNum type="alphaLcPeriod"/>
              <a:defRPr/>
            </a:lvl2pPr>
            <a:lvl3pPr lvl="2" rtl="0" algn="ctr">
              <a:lnSpc>
                <a:spcPct val="115000"/>
              </a:lnSpc>
              <a:spcBef>
                <a:spcPts val="0"/>
              </a:spcBef>
              <a:spcAft>
                <a:spcPts val="0"/>
              </a:spcAft>
              <a:buClr>
                <a:srgbClr val="999999"/>
              </a:buClr>
              <a:buSzPts val="800"/>
              <a:buAutoNum type="romanLcPeriod"/>
              <a:defRPr/>
            </a:lvl3pPr>
            <a:lvl4pPr lvl="3" rtl="0" algn="ctr">
              <a:lnSpc>
                <a:spcPct val="115000"/>
              </a:lnSpc>
              <a:spcBef>
                <a:spcPts val="0"/>
              </a:spcBef>
              <a:spcAft>
                <a:spcPts val="0"/>
              </a:spcAft>
              <a:buClr>
                <a:srgbClr val="999999"/>
              </a:buClr>
              <a:buSzPts val="800"/>
              <a:buAutoNum type="arabicPeriod"/>
              <a:defRPr/>
            </a:lvl4pPr>
            <a:lvl5pPr lvl="4" rtl="0" algn="ctr">
              <a:lnSpc>
                <a:spcPct val="115000"/>
              </a:lnSpc>
              <a:spcBef>
                <a:spcPts val="0"/>
              </a:spcBef>
              <a:spcAft>
                <a:spcPts val="0"/>
              </a:spcAft>
              <a:buClr>
                <a:srgbClr val="999999"/>
              </a:buClr>
              <a:buSzPts val="1200"/>
              <a:buAutoNum type="alphaLcPeriod"/>
              <a:defRPr/>
            </a:lvl5pPr>
            <a:lvl6pPr lvl="5" rtl="0" algn="ctr">
              <a:lnSpc>
                <a:spcPct val="115000"/>
              </a:lnSpc>
              <a:spcBef>
                <a:spcPts val="0"/>
              </a:spcBef>
              <a:spcAft>
                <a:spcPts val="0"/>
              </a:spcAft>
              <a:buClr>
                <a:srgbClr val="999999"/>
              </a:buClr>
              <a:buSzPts val="1200"/>
              <a:buAutoNum type="romanLcPeriod"/>
              <a:defRPr/>
            </a:lvl6pPr>
            <a:lvl7pPr lvl="6" rtl="0" algn="ctr">
              <a:lnSpc>
                <a:spcPct val="115000"/>
              </a:lnSpc>
              <a:spcBef>
                <a:spcPts val="0"/>
              </a:spcBef>
              <a:spcAft>
                <a:spcPts val="0"/>
              </a:spcAft>
              <a:buClr>
                <a:srgbClr val="999999"/>
              </a:buClr>
              <a:buSzPts val="700"/>
              <a:buAutoNum type="arabicPeriod"/>
              <a:defRPr/>
            </a:lvl7pPr>
            <a:lvl8pPr lvl="7" rtl="0" algn="ctr">
              <a:lnSpc>
                <a:spcPct val="115000"/>
              </a:lnSpc>
              <a:spcBef>
                <a:spcPts val="0"/>
              </a:spcBef>
              <a:spcAft>
                <a:spcPts val="0"/>
              </a:spcAft>
              <a:buClr>
                <a:srgbClr val="999999"/>
              </a:buClr>
              <a:buSzPts val="700"/>
              <a:buAutoNum type="alphaLcPeriod"/>
              <a:defRPr/>
            </a:lvl8pPr>
            <a:lvl9pPr lvl="8" rtl="0" algn="ctr">
              <a:lnSpc>
                <a:spcPct val="115000"/>
              </a:lnSpc>
              <a:spcBef>
                <a:spcPts val="0"/>
              </a:spcBef>
              <a:spcAft>
                <a:spcPts val="0"/>
              </a:spcAft>
              <a:buClr>
                <a:srgbClr val="999999"/>
              </a:buClr>
              <a:buSzPts val="600"/>
              <a:buAutoNum type="romanLcPeriod"/>
              <a:defRPr/>
            </a:lvl9pPr>
          </a:lstStyle>
          <a:p/>
        </p:txBody>
      </p:sp>
      <p:sp>
        <p:nvSpPr>
          <p:cNvPr id="67" name="Google Shape;67;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8" name="Google Shape;68;p7"/>
          <p:cNvGrpSpPr/>
          <p:nvPr/>
        </p:nvGrpSpPr>
        <p:grpSpPr>
          <a:xfrm>
            <a:off x="144288" y="147077"/>
            <a:ext cx="454046" cy="1101386"/>
            <a:chOff x="144288" y="147077"/>
            <a:chExt cx="454046" cy="1101386"/>
          </a:xfrm>
        </p:grpSpPr>
        <p:sp>
          <p:nvSpPr>
            <p:cNvPr id="69" name="Google Shape;69;p7"/>
            <p:cNvSpPr/>
            <p:nvPr/>
          </p:nvSpPr>
          <p:spPr>
            <a:xfrm rot="-5400000">
              <a:off x="144280" y="147085"/>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193389" y="1068025"/>
              <a:ext cx="180450" cy="180425"/>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rot="-5400000">
              <a:off x="211443" y="746585"/>
              <a:ext cx="144320" cy="144304"/>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rot="-5400000">
              <a:off x="373819" y="291403"/>
              <a:ext cx="224528" cy="224503"/>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7"/>
          <p:cNvGrpSpPr/>
          <p:nvPr/>
        </p:nvGrpSpPr>
        <p:grpSpPr>
          <a:xfrm>
            <a:off x="569675" y="183250"/>
            <a:ext cx="8764375" cy="5229850"/>
            <a:chOff x="569675" y="183250"/>
            <a:chExt cx="8764375" cy="5229850"/>
          </a:xfrm>
        </p:grpSpPr>
        <p:cxnSp>
          <p:nvCxnSpPr>
            <p:cNvPr id="74" name="Google Shape;74;p7"/>
            <p:cNvCxnSpPr/>
            <p:nvPr/>
          </p:nvCxnSpPr>
          <p:spPr>
            <a:xfrm rot="10800000">
              <a:off x="569675" y="183250"/>
              <a:ext cx="8572500" cy="5118300"/>
            </a:xfrm>
            <a:prstGeom prst="bentConnector3">
              <a:avLst>
                <a:gd fmla="val 5355" name="adj1"/>
              </a:avLst>
            </a:prstGeom>
            <a:noFill/>
            <a:ln cap="flat" cmpd="sng" w="19050">
              <a:solidFill>
                <a:schemeClr val="lt2"/>
              </a:solidFill>
              <a:prstDash val="solid"/>
              <a:round/>
              <a:headEnd len="med" w="med" type="none"/>
              <a:tailEnd len="med" w="med" type="oval"/>
            </a:ln>
          </p:spPr>
        </p:cxnSp>
        <p:cxnSp>
          <p:nvCxnSpPr>
            <p:cNvPr id="75" name="Google Shape;75;p7"/>
            <p:cNvCxnSpPr/>
            <p:nvPr/>
          </p:nvCxnSpPr>
          <p:spPr>
            <a:xfrm rot="10800000">
              <a:off x="761550" y="294800"/>
              <a:ext cx="8572500" cy="5118300"/>
            </a:xfrm>
            <a:prstGeom prst="bentConnector3">
              <a:avLst>
                <a:gd fmla="val 5355"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6" name="Shape 76"/>
        <p:cNvGrpSpPr/>
        <p:nvPr/>
      </p:nvGrpSpPr>
      <p:grpSpPr>
        <a:xfrm>
          <a:off x="0" y="0"/>
          <a:ext cx="0" cy="0"/>
          <a:chOff x="0" y="0"/>
          <a:chExt cx="0" cy="0"/>
        </a:xfrm>
      </p:grpSpPr>
      <p:sp>
        <p:nvSpPr>
          <p:cNvPr id="77" name="Google Shape;77;p8"/>
          <p:cNvSpPr txBox="1"/>
          <p:nvPr>
            <p:ph type="title"/>
          </p:nvPr>
        </p:nvSpPr>
        <p:spPr>
          <a:xfrm>
            <a:off x="838650" y="1518450"/>
            <a:ext cx="4151400" cy="2106600"/>
          </a:xfrm>
          <a:prstGeom prst="rect">
            <a:avLst/>
          </a:prstGeom>
        </p:spPr>
        <p:txBody>
          <a:bodyPr anchorCtr="0" anchor="b" bIns="91425" lIns="91425" spcFirstLastPara="1" rIns="91425" wrap="square" tIns="91425">
            <a:noAutofit/>
          </a:bodyPr>
          <a:lstStyle>
            <a:lvl1pPr lvl="0" algn="r">
              <a:lnSpc>
                <a:spcPct val="115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78" name="Google Shape;78;p8"/>
          <p:cNvGrpSpPr/>
          <p:nvPr/>
        </p:nvGrpSpPr>
        <p:grpSpPr>
          <a:xfrm>
            <a:off x="-950200" y="-235500"/>
            <a:ext cx="9904500" cy="5229850"/>
            <a:chOff x="-950200" y="-235500"/>
            <a:chExt cx="9904500" cy="5229850"/>
          </a:xfrm>
        </p:grpSpPr>
        <p:cxnSp>
          <p:nvCxnSpPr>
            <p:cNvPr id="79" name="Google Shape;79;p8"/>
            <p:cNvCxnSpPr/>
            <p:nvPr/>
          </p:nvCxnSpPr>
          <p:spPr>
            <a:xfrm>
              <a:off x="-122100" y="-123950"/>
              <a:ext cx="8572500" cy="5118300"/>
            </a:xfrm>
            <a:prstGeom prst="bentConnector3">
              <a:avLst>
                <a:gd fmla="val 5355" name="adj1"/>
              </a:avLst>
            </a:prstGeom>
            <a:noFill/>
            <a:ln cap="flat" cmpd="sng" w="19050">
              <a:solidFill>
                <a:schemeClr val="lt2"/>
              </a:solidFill>
              <a:prstDash val="solid"/>
              <a:round/>
              <a:headEnd len="med" w="med" type="none"/>
              <a:tailEnd len="med" w="med" type="oval"/>
            </a:ln>
          </p:spPr>
        </p:cxnSp>
        <p:cxnSp>
          <p:nvCxnSpPr>
            <p:cNvPr id="80" name="Google Shape;80;p8"/>
            <p:cNvCxnSpPr/>
            <p:nvPr/>
          </p:nvCxnSpPr>
          <p:spPr>
            <a:xfrm>
              <a:off x="-313975" y="-235500"/>
              <a:ext cx="8572500" cy="5118300"/>
            </a:xfrm>
            <a:prstGeom prst="bentConnector3">
              <a:avLst>
                <a:gd fmla="val 5355" name="adj1"/>
              </a:avLst>
            </a:prstGeom>
            <a:noFill/>
            <a:ln cap="flat" cmpd="sng" w="19050">
              <a:solidFill>
                <a:schemeClr val="lt2"/>
              </a:solidFill>
              <a:prstDash val="solid"/>
              <a:round/>
              <a:headEnd len="med" w="med" type="none"/>
              <a:tailEnd len="med" w="med" type="oval"/>
            </a:ln>
          </p:spPr>
        </p:cxnSp>
        <p:cxnSp>
          <p:nvCxnSpPr>
            <p:cNvPr id="81" name="Google Shape;81;p8"/>
            <p:cNvCxnSpPr/>
            <p:nvPr/>
          </p:nvCxnSpPr>
          <p:spPr>
            <a:xfrm>
              <a:off x="-766600" y="2793225"/>
              <a:ext cx="9720900" cy="1699500"/>
            </a:xfrm>
            <a:prstGeom prst="bentConnector3">
              <a:avLst>
                <a:gd fmla="val 5194" name="adj1"/>
              </a:avLst>
            </a:prstGeom>
            <a:noFill/>
            <a:ln cap="flat" cmpd="sng" w="19050">
              <a:solidFill>
                <a:schemeClr val="lt2"/>
              </a:solidFill>
              <a:prstDash val="solid"/>
              <a:round/>
              <a:headEnd len="med" w="med" type="none"/>
              <a:tailEnd len="med" w="med" type="oval"/>
            </a:ln>
          </p:spPr>
        </p:cxnSp>
        <p:cxnSp>
          <p:nvCxnSpPr>
            <p:cNvPr id="82" name="Google Shape;82;p8"/>
            <p:cNvCxnSpPr/>
            <p:nvPr/>
          </p:nvCxnSpPr>
          <p:spPr>
            <a:xfrm>
              <a:off x="-950200" y="2976850"/>
              <a:ext cx="9712500" cy="1404300"/>
            </a:xfrm>
            <a:prstGeom prst="bentConnector3">
              <a:avLst>
                <a:gd fmla="val 14297" name="adj1"/>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9"/>
          <p:cNvSpPr txBox="1"/>
          <p:nvPr>
            <p:ph type="title"/>
          </p:nvPr>
        </p:nvSpPr>
        <p:spPr>
          <a:xfrm>
            <a:off x="4906675" y="1132975"/>
            <a:ext cx="35241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9"/>
          <p:cNvSpPr txBox="1"/>
          <p:nvPr>
            <p:ph idx="1" type="subTitle"/>
          </p:nvPr>
        </p:nvSpPr>
        <p:spPr>
          <a:xfrm>
            <a:off x="4906675" y="2724350"/>
            <a:ext cx="3524100" cy="1403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999999"/>
              </a:buClr>
              <a:buSzPts val="800"/>
              <a:buFont typeface="Open Sans"/>
              <a:buChar char="●"/>
              <a:defRPr/>
            </a:lvl1pPr>
            <a:lvl2pPr lvl="1" rtl="0" algn="ctr">
              <a:lnSpc>
                <a:spcPct val="115000"/>
              </a:lnSpc>
              <a:spcBef>
                <a:spcPts val="0"/>
              </a:spcBef>
              <a:spcAft>
                <a:spcPts val="0"/>
              </a:spcAft>
              <a:buClr>
                <a:srgbClr val="999999"/>
              </a:buClr>
              <a:buSzPts val="800"/>
              <a:buFont typeface="Open Sans"/>
              <a:buChar char="○"/>
              <a:defRPr/>
            </a:lvl2pPr>
            <a:lvl3pPr lvl="2" rtl="0" algn="ctr">
              <a:lnSpc>
                <a:spcPct val="115000"/>
              </a:lnSpc>
              <a:spcBef>
                <a:spcPts val="0"/>
              </a:spcBef>
              <a:spcAft>
                <a:spcPts val="0"/>
              </a:spcAft>
              <a:buClr>
                <a:srgbClr val="999999"/>
              </a:buClr>
              <a:buSzPts val="800"/>
              <a:buFont typeface="Open Sans"/>
              <a:buChar char="■"/>
              <a:defRPr/>
            </a:lvl3pPr>
            <a:lvl4pPr lvl="3" rtl="0" algn="ctr">
              <a:lnSpc>
                <a:spcPct val="115000"/>
              </a:lnSpc>
              <a:spcBef>
                <a:spcPts val="0"/>
              </a:spcBef>
              <a:spcAft>
                <a:spcPts val="0"/>
              </a:spcAft>
              <a:buClr>
                <a:srgbClr val="999999"/>
              </a:buClr>
              <a:buSzPts val="800"/>
              <a:buFont typeface="Open Sans"/>
              <a:buChar char="●"/>
              <a:defRPr/>
            </a:lvl4pPr>
            <a:lvl5pPr lvl="4" rtl="0" algn="ctr">
              <a:lnSpc>
                <a:spcPct val="115000"/>
              </a:lnSpc>
              <a:spcBef>
                <a:spcPts val="0"/>
              </a:spcBef>
              <a:spcAft>
                <a:spcPts val="0"/>
              </a:spcAft>
              <a:buClr>
                <a:srgbClr val="999999"/>
              </a:buClr>
              <a:buSzPts val="1200"/>
              <a:buFont typeface="Open Sans"/>
              <a:buChar char="○"/>
              <a:defRPr/>
            </a:lvl5pPr>
            <a:lvl6pPr lvl="5" rtl="0" algn="ctr">
              <a:lnSpc>
                <a:spcPct val="115000"/>
              </a:lnSpc>
              <a:spcBef>
                <a:spcPts val="0"/>
              </a:spcBef>
              <a:spcAft>
                <a:spcPts val="0"/>
              </a:spcAft>
              <a:buClr>
                <a:srgbClr val="999999"/>
              </a:buClr>
              <a:buSzPts val="1200"/>
              <a:buFont typeface="Open Sans"/>
              <a:buChar char="■"/>
              <a:defRPr/>
            </a:lvl6pPr>
            <a:lvl7pPr lvl="6" rtl="0" algn="ctr">
              <a:lnSpc>
                <a:spcPct val="115000"/>
              </a:lnSpc>
              <a:spcBef>
                <a:spcPts val="0"/>
              </a:spcBef>
              <a:spcAft>
                <a:spcPts val="0"/>
              </a:spcAft>
              <a:buClr>
                <a:srgbClr val="999999"/>
              </a:buClr>
              <a:buSzPts val="700"/>
              <a:buFont typeface="Open Sans"/>
              <a:buChar char="●"/>
              <a:defRPr/>
            </a:lvl7pPr>
            <a:lvl8pPr lvl="7" rtl="0" algn="ctr">
              <a:lnSpc>
                <a:spcPct val="115000"/>
              </a:lnSpc>
              <a:spcBef>
                <a:spcPts val="0"/>
              </a:spcBef>
              <a:spcAft>
                <a:spcPts val="0"/>
              </a:spcAft>
              <a:buClr>
                <a:srgbClr val="999999"/>
              </a:buClr>
              <a:buSzPts val="700"/>
              <a:buFont typeface="Open Sans"/>
              <a:buChar char="○"/>
              <a:defRPr/>
            </a:lvl8pPr>
            <a:lvl9pPr lvl="8" rtl="0" algn="ctr">
              <a:lnSpc>
                <a:spcPct val="115000"/>
              </a:lnSpc>
              <a:spcBef>
                <a:spcPts val="0"/>
              </a:spcBef>
              <a:spcAft>
                <a:spcPts val="0"/>
              </a:spcAft>
              <a:buClr>
                <a:srgbClr val="999999"/>
              </a:buClr>
              <a:buSzPts val="600"/>
              <a:buFont typeface="Open Sans"/>
              <a:buChar char="■"/>
              <a:defRPr/>
            </a:lvl9pPr>
          </a:lstStyle>
          <a:p/>
        </p:txBody>
      </p:sp>
      <p:sp>
        <p:nvSpPr>
          <p:cNvPr id="86" name="Google Shape;86;p9"/>
          <p:cNvSpPr/>
          <p:nvPr>
            <p:ph idx="2" type="pic"/>
          </p:nvPr>
        </p:nvSpPr>
        <p:spPr>
          <a:xfrm>
            <a:off x="202954" y="388500"/>
            <a:ext cx="4379700" cy="4379700"/>
          </a:xfrm>
          <a:prstGeom prst="ellipse">
            <a:avLst/>
          </a:prstGeom>
          <a:noFill/>
          <a:ln>
            <a:noFill/>
          </a:ln>
        </p:spPr>
      </p:sp>
      <p:grpSp>
        <p:nvGrpSpPr>
          <p:cNvPr id="87" name="Google Shape;87;p9"/>
          <p:cNvGrpSpPr/>
          <p:nvPr/>
        </p:nvGrpSpPr>
        <p:grpSpPr>
          <a:xfrm rot="-1395165">
            <a:off x="172631" y="490168"/>
            <a:ext cx="882626" cy="403567"/>
            <a:chOff x="7884075" y="238975"/>
            <a:chExt cx="882599" cy="403555"/>
          </a:xfrm>
        </p:grpSpPr>
        <p:sp>
          <p:nvSpPr>
            <p:cNvPr id="88" name="Google Shape;88;p9"/>
            <p:cNvSpPr/>
            <p:nvPr/>
          </p:nvSpPr>
          <p:spPr>
            <a:xfrm>
              <a:off x="8255437" y="436475"/>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7884075" y="238975"/>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8626800" y="378850"/>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9"/>
          <p:cNvGrpSpPr/>
          <p:nvPr/>
        </p:nvGrpSpPr>
        <p:grpSpPr>
          <a:xfrm>
            <a:off x="2422725" y="4313625"/>
            <a:ext cx="7035600" cy="513300"/>
            <a:chOff x="2422725" y="4313625"/>
            <a:chExt cx="7035600" cy="513300"/>
          </a:xfrm>
        </p:grpSpPr>
        <p:cxnSp>
          <p:nvCxnSpPr>
            <p:cNvPr id="92" name="Google Shape;92;p9"/>
            <p:cNvCxnSpPr/>
            <p:nvPr/>
          </p:nvCxnSpPr>
          <p:spPr>
            <a:xfrm rot="10800000">
              <a:off x="3750275" y="4313625"/>
              <a:ext cx="5590200" cy="513300"/>
            </a:xfrm>
            <a:prstGeom prst="bentConnector3">
              <a:avLst>
                <a:gd fmla="val 64140" name="adj1"/>
              </a:avLst>
            </a:prstGeom>
            <a:noFill/>
            <a:ln cap="flat" cmpd="sng" w="19050">
              <a:solidFill>
                <a:schemeClr val="lt2"/>
              </a:solidFill>
              <a:prstDash val="solid"/>
              <a:round/>
              <a:headEnd len="med" w="med" type="none"/>
              <a:tailEnd len="med" w="med" type="oval"/>
            </a:ln>
          </p:spPr>
        </p:cxnSp>
        <p:cxnSp>
          <p:nvCxnSpPr>
            <p:cNvPr id="93" name="Google Shape;93;p9"/>
            <p:cNvCxnSpPr/>
            <p:nvPr/>
          </p:nvCxnSpPr>
          <p:spPr>
            <a:xfrm flipH="1">
              <a:off x="2422725" y="4652400"/>
              <a:ext cx="7035600" cy="115800"/>
            </a:xfrm>
            <a:prstGeom prst="bentConnector4">
              <a:avLst>
                <a:gd fmla="val 34437" name="adj1"/>
                <a:gd fmla="val 305635" name="adj2"/>
              </a:avLst>
            </a:prstGeom>
            <a:noFill/>
            <a:ln cap="flat" cmpd="sng" w="19050">
              <a:solidFill>
                <a:schemeClr val="lt2"/>
              </a:solidFill>
              <a:prstDash val="solid"/>
              <a:round/>
              <a:headEnd len="med" w="med" type="none"/>
              <a:tailEnd len="med" w="med" type="oval"/>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0"/>
          <p:cNvSpPr/>
          <p:nvPr>
            <p:ph idx="2" type="pic"/>
          </p:nvPr>
        </p:nvSpPr>
        <p:spPr>
          <a:xfrm>
            <a:off x="0" y="0"/>
            <a:ext cx="9144000" cy="5143500"/>
          </a:xfrm>
          <a:prstGeom prst="rect">
            <a:avLst/>
          </a:prstGeom>
          <a:noFill/>
          <a:ln>
            <a:noFill/>
          </a:ln>
        </p:spPr>
      </p:sp>
      <p:sp>
        <p:nvSpPr>
          <p:cNvPr id="96" name="Google Shape;96;p10"/>
          <p:cNvSpPr txBox="1"/>
          <p:nvPr>
            <p:ph type="title"/>
          </p:nvPr>
        </p:nvSpPr>
        <p:spPr>
          <a:xfrm>
            <a:off x="5403175" y="3859175"/>
            <a:ext cx="3027600" cy="7494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2000">
                <a:solidFill>
                  <a:schemeClr val="accent5"/>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s://github.com/trending" TargetMode="External"/><Relationship Id="rId4" Type="http://schemas.openxmlformats.org/officeDocument/2006/relationships/hyperlink" Target="https://www.youtube.com/@theAIsearch" TargetMode="External"/><Relationship Id="rId5" Type="http://schemas.openxmlformats.org/officeDocument/2006/relationships/hyperlink" Target="https://www.youtube.com/@Fireship" TargetMode="External"/><Relationship Id="rId6" Type="http://schemas.openxmlformats.org/officeDocument/2006/relationships/hyperlink" Target="https://www.youtube.com/@TwoMinutePaper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s://ml-site.cdn-apple.com/papers/the-illusion-of-thinking.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30"/>
          <p:cNvSpPr txBox="1"/>
          <p:nvPr>
            <p:ph type="ctrTitle"/>
          </p:nvPr>
        </p:nvSpPr>
        <p:spPr>
          <a:xfrm>
            <a:off x="4157700" y="1061225"/>
            <a:ext cx="4260000" cy="175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Innovation at Machine Speed</a:t>
            </a:r>
            <a:endParaRPr sz="4000"/>
          </a:p>
          <a:p>
            <a:pPr indent="0" lvl="0" marL="0" rtl="0" algn="l">
              <a:spcBef>
                <a:spcPts val="0"/>
              </a:spcBef>
              <a:spcAft>
                <a:spcPts val="0"/>
              </a:spcAft>
              <a:buNone/>
            </a:pPr>
            <a:r>
              <a:rPr lang="en" sz="2200"/>
              <a:t>AI in Development &amp; Product Design</a:t>
            </a:r>
            <a:endParaRPr sz="2200"/>
          </a:p>
        </p:txBody>
      </p:sp>
      <p:sp>
        <p:nvSpPr>
          <p:cNvPr id="363" name="Google Shape;363;p30"/>
          <p:cNvSpPr txBox="1"/>
          <p:nvPr>
            <p:ph idx="1" type="subTitle"/>
          </p:nvPr>
        </p:nvSpPr>
        <p:spPr>
          <a:xfrm>
            <a:off x="4157700" y="2997200"/>
            <a:ext cx="4260000" cy="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 </a:t>
            </a:r>
            <a:r>
              <a:rPr lang="en"/>
              <a:t>Develop and Innovate with AI</a:t>
            </a:r>
            <a:endParaRPr/>
          </a:p>
        </p:txBody>
      </p:sp>
      <p:cxnSp>
        <p:nvCxnSpPr>
          <p:cNvPr id="364" name="Google Shape;364;p30"/>
          <p:cNvCxnSpPr>
            <a:endCxn id="363" idx="1"/>
          </p:cNvCxnSpPr>
          <p:nvPr/>
        </p:nvCxnSpPr>
        <p:spPr>
          <a:xfrm flipH="1" rot="-5400000">
            <a:off x="1987200" y="1009550"/>
            <a:ext cx="3995700" cy="345300"/>
          </a:xfrm>
          <a:prstGeom prst="bentConnector2">
            <a:avLst/>
          </a:prstGeom>
          <a:noFill/>
          <a:ln cap="flat" cmpd="sng" w="19050">
            <a:solidFill>
              <a:schemeClr val="lt2"/>
            </a:solidFill>
            <a:prstDash val="solid"/>
            <a:round/>
            <a:headEnd len="med" w="med" type="none"/>
            <a:tailEnd len="med" w="med" type="oval"/>
          </a:ln>
        </p:spPr>
      </p:cxnSp>
      <p:grpSp>
        <p:nvGrpSpPr>
          <p:cNvPr id="365" name="Google Shape;365;p30"/>
          <p:cNvGrpSpPr/>
          <p:nvPr/>
        </p:nvGrpSpPr>
        <p:grpSpPr>
          <a:xfrm>
            <a:off x="713228" y="756273"/>
            <a:ext cx="2795593" cy="3610859"/>
            <a:chOff x="713228" y="756273"/>
            <a:chExt cx="2795593" cy="3610859"/>
          </a:xfrm>
        </p:grpSpPr>
        <p:grpSp>
          <p:nvGrpSpPr>
            <p:cNvPr id="366" name="Google Shape;366;p30"/>
            <p:cNvGrpSpPr/>
            <p:nvPr/>
          </p:nvGrpSpPr>
          <p:grpSpPr>
            <a:xfrm>
              <a:off x="713228" y="756273"/>
              <a:ext cx="2795593" cy="3610859"/>
              <a:chOff x="293087" y="273641"/>
              <a:chExt cx="3511170" cy="4535116"/>
            </a:xfrm>
          </p:grpSpPr>
          <p:sp>
            <p:nvSpPr>
              <p:cNvPr id="367" name="Google Shape;367;p30"/>
              <p:cNvSpPr/>
              <p:nvPr/>
            </p:nvSpPr>
            <p:spPr>
              <a:xfrm>
                <a:off x="2601618" y="4214808"/>
                <a:ext cx="324803" cy="324793"/>
              </a:xfrm>
              <a:custGeom>
                <a:rect b="b" l="l" r="r" t="t"/>
                <a:pathLst>
                  <a:path extrusionOk="0" h="4231" w="4231">
                    <a:moveTo>
                      <a:pt x="4230" y="2118"/>
                    </a:moveTo>
                    <a:cubicBezTo>
                      <a:pt x="4230" y="3280"/>
                      <a:pt x="3281" y="4230"/>
                      <a:pt x="2113" y="4230"/>
                    </a:cubicBezTo>
                    <a:cubicBezTo>
                      <a:pt x="944" y="4230"/>
                      <a:pt x="1" y="3280"/>
                      <a:pt x="1" y="2118"/>
                    </a:cubicBezTo>
                    <a:cubicBezTo>
                      <a:pt x="1" y="950"/>
                      <a:pt x="944" y="0"/>
                      <a:pt x="2113" y="0"/>
                    </a:cubicBezTo>
                    <a:cubicBezTo>
                      <a:pt x="3281" y="0"/>
                      <a:pt x="4230" y="950"/>
                      <a:pt x="4230" y="211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3332150" y="2479887"/>
                <a:ext cx="187378" cy="187402"/>
              </a:xfrm>
              <a:custGeom>
                <a:rect b="b" l="l" r="r" t="t"/>
                <a:pathLst>
                  <a:path extrusionOk="0" h="4231" w="4230">
                    <a:moveTo>
                      <a:pt x="4230" y="2119"/>
                    </a:moveTo>
                    <a:cubicBezTo>
                      <a:pt x="4230" y="3287"/>
                      <a:pt x="3280" y="4231"/>
                      <a:pt x="2112" y="4231"/>
                    </a:cubicBezTo>
                    <a:cubicBezTo>
                      <a:pt x="944" y="4231"/>
                      <a:pt x="0" y="3287"/>
                      <a:pt x="0" y="2119"/>
                    </a:cubicBezTo>
                    <a:cubicBezTo>
                      <a:pt x="0" y="950"/>
                      <a:pt x="944" y="1"/>
                      <a:pt x="2112" y="1"/>
                    </a:cubicBezTo>
                    <a:cubicBezTo>
                      <a:pt x="3280" y="1"/>
                      <a:pt x="4230" y="950"/>
                      <a:pt x="4230" y="211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293087" y="273641"/>
                <a:ext cx="181266" cy="181242"/>
              </a:xfrm>
              <a:custGeom>
                <a:rect b="b" l="l" r="r" t="t"/>
                <a:pathLst>
                  <a:path extrusionOk="0" h="3298" w="3298">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1038559" y="4453324"/>
                <a:ext cx="192303" cy="192296"/>
              </a:xfrm>
              <a:custGeom>
                <a:rect b="b" l="l" r="r" t="t"/>
                <a:pathLst>
                  <a:path extrusionOk="0" h="2505" w="2505">
                    <a:moveTo>
                      <a:pt x="2504" y="1255"/>
                    </a:moveTo>
                    <a:cubicBezTo>
                      <a:pt x="2504" y="1946"/>
                      <a:pt x="1946" y="2504"/>
                      <a:pt x="1256" y="2504"/>
                    </a:cubicBezTo>
                    <a:cubicBezTo>
                      <a:pt x="559" y="2504"/>
                      <a:pt x="1" y="1946"/>
                      <a:pt x="1" y="1255"/>
                    </a:cubicBezTo>
                    <a:cubicBezTo>
                      <a:pt x="1" y="559"/>
                      <a:pt x="559" y="1"/>
                      <a:pt x="1256" y="1"/>
                    </a:cubicBezTo>
                    <a:cubicBezTo>
                      <a:pt x="1946" y="1"/>
                      <a:pt x="2504" y="559"/>
                      <a:pt x="2504" y="12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434250" y="2832705"/>
                <a:ext cx="192226" cy="192220"/>
              </a:xfrm>
              <a:custGeom>
                <a:rect b="b" l="l" r="r" t="t"/>
                <a:pathLst>
                  <a:path extrusionOk="0" h="2504" w="2504">
                    <a:moveTo>
                      <a:pt x="2504" y="1249"/>
                    </a:moveTo>
                    <a:cubicBezTo>
                      <a:pt x="2504" y="1940"/>
                      <a:pt x="1945" y="2504"/>
                      <a:pt x="1255" y="2504"/>
                    </a:cubicBezTo>
                    <a:cubicBezTo>
                      <a:pt x="564" y="2504"/>
                      <a:pt x="0" y="1940"/>
                      <a:pt x="0" y="1249"/>
                    </a:cubicBezTo>
                    <a:cubicBezTo>
                      <a:pt x="0" y="558"/>
                      <a:pt x="564" y="0"/>
                      <a:pt x="1255" y="0"/>
                    </a:cubicBezTo>
                    <a:cubicBezTo>
                      <a:pt x="1945" y="0"/>
                      <a:pt x="2504" y="558"/>
                      <a:pt x="2504" y="12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1464919" y="461450"/>
                <a:ext cx="510350" cy="51033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627777" y="1786738"/>
                <a:ext cx="324727" cy="324793"/>
              </a:xfrm>
              <a:custGeom>
                <a:rect b="b" l="l" r="r" t="t"/>
                <a:pathLst>
                  <a:path extrusionOk="0" h="4231" w="4230">
                    <a:moveTo>
                      <a:pt x="4230" y="2113"/>
                    </a:moveTo>
                    <a:cubicBezTo>
                      <a:pt x="4230" y="3281"/>
                      <a:pt x="3280" y="4231"/>
                      <a:pt x="2112" y="4231"/>
                    </a:cubicBezTo>
                    <a:cubicBezTo>
                      <a:pt x="950" y="4231"/>
                      <a:pt x="0" y="3281"/>
                      <a:pt x="0" y="2113"/>
                    </a:cubicBezTo>
                    <a:cubicBezTo>
                      <a:pt x="0" y="945"/>
                      <a:pt x="950" y="1"/>
                      <a:pt x="2112" y="1"/>
                    </a:cubicBezTo>
                    <a:cubicBezTo>
                      <a:pt x="3280" y="1"/>
                      <a:pt x="4230" y="945"/>
                      <a:pt x="4230" y="21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782300" y="4555574"/>
                <a:ext cx="2362761" cy="253182"/>
              </a:xfrm>
              <a:custGeom>
                <a:rect b="b" l="l" r="r" t="t"/>
                <a:pathLst>
                  <a:path extrusionOk="0" h="8058" w="34075">
                    <a:moveTo>
                      <a:pt x="34075" y="4029"/>
                    </a:moveTo>
                    <a:cubicBezTo>
                      <a:pt x="34075" y="6256"/>
                      <a:pt x="26444" y="8057"/>
                      <a:pt x="17041" y="8057"/>
                    </a:cubicBezTo>
                    <a:cubicBezTo>
                      <a:pt x="7632" y="8057"/>
                      <a:pt x="1" y="6256"/>
                      <a:pt x="1" y="4029"/>
                    </a:cubicBezTo>
                    <a:cubicBezTo>
                      <a:pt x="1" y="1807"/>
                      <a:pt x="7632" y="0"/>
                      <a:pt x="17041" y="0"/>
                    </a:cubicBezTo>
                    <a:cubicBezTo>
                      <a:pt x="26444" y="0"/>
                      <a:pt x="34075" y="1807"/>
                      <a:pt x="34075" y="4029"/>
                    </a:cubicBezTo>
                    <a:close/>
                  </a:path>
                </a:pathLst>
              </a:custGeom>
              <a:solidFill>
                <a:srgbClr val="134F5C">
                  <a:alpha val="32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1535627" y="4051294"/>
                <a:ext cx="926891" cy="682211"/>
              </a:xfrm>
              <a:custGeom>
                <a:rect b="b" l="l" r="r" t="t"/>
                <a:pathLst>
                  <a:path extrusionOk="0" h="8887" w="12074">
                    <a:moveTo>
                      <a:pt x="5151" y="8881"/>
                    </a:moveTo>
                    <a:cubicBezTo>
                      <a:pt x="5013" y="8869"/>
                      <a:pt x="4886" y="8840"/>
                      <a:pt x="4754" y="8800"/>
                    </a:cubicBezTo>
                    <a:lnTo>
                      <a:pt x="1600" y="7707"/>
                    </a:lnTo>
                    <a:cubicBezTo>
                      <a:pt x="599" y="7361"/>
                      <a:pt x="0" y="6435"/>
                      <a:pt x="190" y="5549"/>
                    </a:cubicBezTo>
                    <a:lnTo>
                      <a:pt x="1180" y="858"/>
                    </a:lnTo>
                    <a:cubicBezTo>
                      <a:pt x="1197" y="778"/>
                      <a:pt x="1266" y="720"/>
                      <a:pt x="1358" y="715"/>
                    </a:cubicBezTo>
                    <a:lnTo>
                      <a:pt x="8621" y="7"/>
                    </a:lnTo>
                    <a:cubicBezTo>
                      <a:pt x="8696" y="1"/>
                      <a:pt x="8776" y="30"/>
                      <a:pt x="8828" y="82"/>
                    </a:cubicBezTo>
                    <a:cubicBezTo>
                      <a:pt x="8880" y="133"/>
                      <a:pt x="8897" y="202"/>
                      <a:pt x="8886" y="260"/>
                    </a:cubicBezTo>
                    <a:lnTo>
                      <a:pt x="7591" y="4634"/>
                    </a:lnTo>
                    <a:lnTo>
                      <a:pt x="7591" y="4634"/>
                    </a:lnTo>
                    <a:cubicBezTo>
                      <a:pt x="7366" y="5399"/>
                      <a:pt x="7890" y="6210"/>
                      <a:pt x="8799" y="6498"/>
                    </a:cubicBezTo>
                    <a:lnTo>
                      <a:pt x="11803" y="7448"/>
                    </a:lnTo>
                    <a:cubicBezTo>
                      <a:pt x="11964" y="7499"/>
                      <a:pt x="12074" y="7626"/>
                      <a:pt x="12062" y="7764"/>
                    </a:cubicBezTo>
                    <a:cubicBezTo>
                      <a:pt x="12057" y="7902"/>
                      <a:pt x="11947" y="8006"/>
                      <a:pt x="11786" y="8029"/>
                    </a:cubicBezTo>
                    <a:lnTo>
                      <a:pt x="5438" y="8881"/>
                    </a:lnTo>
                    <a:cubicBezTo>
                      <a:pt x="5352" y="8886"/>
                      <a:pt x="5254" y="8886"/>
                      <a:pt x="5151" y="8881"/>
                    </a:cubicBezTo>
                    <a:close/>
                    <a:moveTo>
                      <a:pt x="1583" y="1071"/>
                    </a:moveTo>
                    <a:lnTo>
                      <a:pt x="610" y="5641"/>
                    </a:lnTo>
                    <a:cubicBezTo>
                      <a:pt x="461" y="6349"/>
                      <a:pt x="944" y="7079"/>
                      <a:pt x="1732" y="7356"/>
                    </a:cubicBezTo>
                    <a:lnTo>
                      <a:pt x="4892" y="8438"/>
                    </a:lnTo>
                    <a:cubicBezTo>
                      <a:pt x="5036" y="8489"/>
                      <a:pt x="5197" y="8507"/>
                      <a:pt x="5346" y="8484"/>
                    </a:cubicBezTo>
                    <a:lnTo>
                      <a:pt x="11257" y="7684"/>
                    </a:lnTo>
                    <a:lnTo>
                      <a:pt x="8667" y="6855"/>
                    </a:lnTo>
                    <a:cubicBezTo>
                      <a:pt x="7533" y="6492"/>
                      <a:pt x="6866" y="5462"/>
                      <a:pt x="7153" y="4507"/>
                    </a:cubicBezTo>
                    <a:lnTo>
                      <a:pt x="8350" y="427"/>
                    </a:lnTo>
                    <a:close/>
                    <a:moveTo>
                      <a:pt x="7366" y="4570"/>
                    </a:moveTo>
                    <a:close/>
                  </a:path>
                </a:pathLst>
              </a:custGeom>
              <a:solidFill>
                <a:srgbClr val="D1E0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1553284" y="4069027"/>
                <a:ext cx="908390" cy="648971"/>
              </a:xfrm>
              <a:custGeom>
                <a:rect b="b" l="l" r="r" t="t"/>
                <a:pathLst>
                  <a:path extrusionOk="0" h="8454" w="11833">
                    <a:moveTo>
                      <a:pt x="11585" y="7153"/>
                    </a:moveTo>
                    <a:lnTo>
                      <a:pt x="8564" y="6233"/>
                    </a:lnTo>
                    <a:cubicBezTo>
                      <a:pt x="7689" y="5956"/>
                      <a:pt x="7188" y="5174"/>
                      <a:pt x="7401" y="4437"/>
                    </a:cubicBezTo>
                    <a:lnTo>
                      <a:pt x="8638" y="248"/>
                    </a:lnTo>
                    <a:cubicBezTo>
                      <a:pt x="8661" y="190"/>
                      <a:pt x="8638" y="115"/>
                      <a:pt x="8592" y="75"/>
                    </a:cubicBezTo>
                    <a:cubicBezTo>
                      <a:pt x="8541" y="23"/>
                      <a:pt x="8466" y="0"/>
                      <a:pt x="8391" y="6"/>
                    </a:cubicBezTo>
                    <a:lnTo>
                      <a:pt x="1307" y="581"/>
                    </a:lnTo>
                    <a:cubicBezTo>
                      <a:pt x="1226" y="587"/>
                      <a:pt x="1151" y="650"/>
                      <a:pt x="1134" y="725"/>
                    </a:cubicBezTo>
                    <a:lnTo>
                      <a:pt x="179" y="5237"/>
                    </a:lnTo>
                    <a:cubicBezTo>
                      <a:pt x="0" y="6095"/>
                      <a:pt x="576" y="6987"/>
                      <a:pt x="1537" y="7315"/>
                    </a:cubicBezTo>
                    <a:lnTo>
                      <a:pt x="4575" y="8368"/>
                    </a:lnTo>
                    <a:cubicBezTo>
                      <a:pt x="4696" y="8408"/>
                      <a:pt x="4829" y="8437"/>
                      <a:pt x="4955" y="8448"/>
                    </a:cubicBezTo>
                    <a:cubicBezTo>
                      <a:pt x="5047" y="8454"/>
                      <a:pt x="5145" y="8448"/>
                      <a:pt x="5237" y="8437"/>
                    </a:cubicBezTo>
                    <a:lnTo>
                      <a:pt x="11568" y="7597"/>
                    </a:lnTo>
                    <a:cubicBezTo>
                      <a:pt x="11723" y="7573"/>
                      <a:pt x="11832" y="7516"/>
                      <a:pt x="11832" y="7412"/>
                    </a:cubicBezTo>
                    <a:cubicBezTo>
                      <a:pt x="11832" y="7326"/>
                      <a:pt x="11740" y="7194"/>
                      <a:pt x="11585" y="71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700629" y="2436189"/>
                <a:ext cx="2361445" cy="1971248"/>
              </a:xfrm>
              <a:custGeom>
                <a:rect b="b" l="l" r="r" t="t"/>
                <a:pathLst>
                  <a:path extrusionOk="0" h="25679" w="30761">
                    <a:moveTo>
                      <a:pt x="29931" y="23601"/>
                    </a:moveTo>
                    <a:lnTo>
                      <a:pt x="1474" y="25638"/>
                    </a:lnTo>
                    <a:cubicBezTo>
                      <a:pt x="881" y="25678"/>
                      <a:pt x="375" y="25178"/>
                      <a:pt x="369" y="24516"/>
                    </a:cubicBezTo>
                    <a:lnTo>
                      <a:pt x="6" y="1215"/>
                    </a:lnTo>
                    <a:cubicBezTo>
                      <a:pt x="1" y="559"/>
                      <a:pt x="570" y="12"/>
                      <a:pt x="1635" y="0"/>
                    </a:cubicBezTo>
                    <a:lnTo>
                      <a:pt x="29373" y="1059"/>
                    </a:lnTo>
                    <a:cubicBezTo>
                      <a:pt x="29834" y="1071"/>
                      <a:pt x="30219" y="1548"/>
                      <a:pt x="30236" y="2124"/>
                    </a:cubicBezTo>
                    <a:lnTo>
                      <a:pt x="30754" y="22496"/>
                    </a:lnTo>
                    <a:cubicBezTo>
                      <a:pt x="30760" y="23071"/>
                      <a:pt x="30403" y="23566"/>
                      <a:pt x="29931" y="236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754981" y="2433963"/>
                <a:ext cx="2362750" cy="1968178"/>
              </a:xfrm>
              <a:custGeom>
                <a:rect b="b" l="l" r="r" t="t"/>
                <a:pathLst>
                  <a:path extrusionOk="0" h="25639" w="30778">
                    <a:moveTo>
                      <a:pt x="29954" y="23572"/>
                    </a:moveTo>
                    <a:lnTo>
                      <a:pt x="1479" y="25592"/>
                    </a:lnTo>
                    <a:cubicBezTo>
                      <a:pt x="875" y="25638"/>
                      <a:pt x="380" y="25132"/>
                      <a:pt x="369" y="24470"/>
                    </a:cubicBezTo>
                    <a:lnTo>
                      <a:pt x="6" y="1163"/>
                    </a:lnTo>
                    <a:cubicBezTo>
                      <a:pt x="0" y="513"/>
                      <a:pt x="472" y="1"/>
                      <a:pt x="1071" y="18"/>
                    </a:cubicBezTo>
                    <a:lnTo>
                      <a:pt x="29385" y="1019"/>
                    </a:lnTo>
                    <a:cubicBezTo>
                      <a:pt x="29845" y="1036"/>
                      <a:pt x="30230" y="1520"/>
                      <a:pt x="30248" y="2084"/>
                    </a:cubicBezTo>
                    <a:lnTo>
                      <a:pt x="30766" y="22462"/>
                    </a:lnTo>
                    <a:cubicBezTo>
                      <a:pt x="30777" y="23049"/>
                      <a:pt x="30415" y="23544"/>
                      <a:pt x="29954" y="2357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754059" y="2433963"/>
                <a:ext cx="2359219" cy="1751701"/>
              </a:xfrm>
              <a:custGeom>
                <a:rect b="b" l="l" r="r" t="t"/>
                <a:pathLst>
                  <a:path extrusionOk="0" h="22819" w="30732">
                    <a:moveTo>
                      <a:pt x="30732" y="21017"/>
                    </a:moveTo>
                    <a:lnTo>
                      <a:pt x="30254" y="2084"/>
                    </a:lnTo>
                    <a:cubicBezTo>
                      <a:pt x="30237" y="1508"/>
                      <a:pt x="29851" y="1036"/>
                      <a:pt x="29391" y="1019"/>
                    </a:cubicBezTo>
                    <a:lnTo>
                      <a:pt x="1077" y="18"/>
                    </a:lnTo>
                    <a:cubicBezTo>
                      <a:pt x="479" y="1"/>
                      <a:pt x="1" y="507"/>
                      <a:pt x="12" y="1163"/>
                    </a:cubicBezTo>
                    <a:lnTo>
                      <a:pt x="346" y="2281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854394" y="2555025"/>
                <a:ext cx="2180274" cy="1505208"/>
              </a:xfrm>
              <a:custGeom>
                <a:rect b="b" l="l" r="r" t="t"/>
                <a:pathLst>
                  <a:path extrusionOk="0" h="19608" w="28401">
                    <a:moveTo>
                      <a:pt x="28400" y="18128"/>
                    </a:moveTo>
                    <a:lnTo>
                      <a:pt x="317" y="19607"/>
                    </a:lnTo>
                    <a:lnTo>
                      <a:pt x="0" y="0"/>
                    </a:lnTo>
                    <a:lnTo>
                      <a:pt x="27957" y="806"/>
                    </a:lnTo>
                    <a:close/>
                  </a:path>
                </a:pathLst>
              </a:custGeom>
              <a:solidFill>
                <a:srgbClr val="D1E0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861917" y="2562932"/>
                <a:ext cx="2166072" cy="1488013"/>
              </a:xfrm>
              <a:custGeom>
                <a:rect b="b" l="l" r="r" t="t"/>
                <a:pathLst>
                  <a:path extrusionOk="0" h="19384" w="28216">
                    <a:moveTo>
                      <a:pt x="317" y="19383"/>
                    </a:moveTo>
                    <a:lnTo>
                      <a:pt x="0" y="1"/>
                    </a:lnTo>
                    <a:lnTo>
                      <a:pt x="27784" y="795"/>
                    </a:lnTo>
                    <a:lnTo>
                      <a:pt x="28216" y="1792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946285" y="2963656"/>
                <a:ext cx="1165024" cy="956952"/>
              </a:xfrm>
              <a:custGeom>
                <a:rect b="b" l="l" r="r" t="t"/>
                <a:pathLst>
                  <a:path extrusionOk="0" h="12466" w="15176">
                    <a:moveTo>
                      <a:pt x="4621" y="6308"/>
                    </a:moveTo>
                    <a:cubicBezTo>
                      <a:pt x="4621" y="6308"/>
                      <a:pt x="6123" y="12466"/>
                      <a:pt x="10647" y="12132"/>
                    </a:cubicBezTo>
                    <a:cubicBezTo>
                      <a:pt x="15176" y="11804"/>
                      <a:pt x="14698" y="478"/>
                      <a:pt x="14698" y="478"/>
                    </a:cubicBezTo>
                    <a:lnTo>
                      <a:pt x="4829" y="1"/>
                    </a:lnTo>
                    <a:cubicBezTo>
                      <a:pt x="4829" y="1"/>
                      <a:pt x="0" y="5853"/>
                      <a:pt x="892" y="7465"/>
                    </a:cubicBezTo>
                    <a:cubicBezTo>
                      <a:pt x="1784" y="9076"/>
                      <a:pt x="4621" y="6308"/>
                      <a:pt x="4621" y="6308"/>
                    </a:cubicBez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2297236" y="2111003"/>
                <a:ext cx="1038741" cy="893391"/>
              </a:xfrm>
              <a:custGeom>
                <a:rect b="b" l="l" r="r" t="t"/>
                <a:pathLst>
                  <a:path extrusionOk="0" h="11638" w="13531">
                    <a:moveTo>
                      <a:pt x="0" y="7137"/>
                    </a:moveTo>
                    <a:cubicBezTo>
                      <a:pt x="0" y="6055"/>
                      <a:pt x="547" y="5048"/>
                      <a:pt x="1445" y="4467"/>
                    </a:cubicBezTo>
                    <a:cubicBezTo>
                      <a:pt x="3827" y="2936"/>
                      <a:pt x="8834" y="1"/>
                      <a:pt x="10848" y="1042"/>
                    </a:cubicBezTo>
                    <a:cubicBezTo>
                      <a:pt x="13530" y="2435"/>
                      <a:pt x="2855" y="11637"/>
                      <a:pt x="1134" y="10348"/>
                    </a:cubicBezTo>
                    <a:cubicBezTo>
                      <a:pt x="225" y="9669"/>
                      <a:pt x="6" y="8276"/>
                      <a:pt x="0" y="71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1290433" y="2270065"/>
                <a:ext cx="1332914" cy="1718999"/>
              </a:xfrm>
              <a:custGeom>
                <a:rect b="b" l="l" r="r" t="t"/>
                <a:pathLst>
                  <a:path extrusionOk="0" h="22393" w="17363">
                    <a:moveTo>
                      <a:pt x="7890" y="21149"/>
                    </a:moveTo>
                    <a:cubicBezTo>
                      <a:pt x="2331" y="22393"/>
                      <a:pt x="0" y="12563"/>
                      <a:pt x="1577" y="5019"/>
                    </a:cubicBezTo>
                    <a:cubicBezTo>
                      <a:pt x="2049" y="2740"/>
                      <a:pt x="4080" y="1"/>
                      <a:pt x="6647" y="127"/>
                    </a:cubicBezTo>
                    <a:lnTo>
                      <a:pt x="15343" y="1140"/>
                    </a:lnTo>
                    <a:cubicBezTo>
                      <a:pt x="17322" y="2348"/>
                      <a:pt x="17363" y="5353"/>
                      <a:pt x="16747" y="8546"/>
                    </a:cubicBezTo>
                    <a:cubicBezTo>
                      <a:pt x="15768" y="13657"/>
                      <a:pt x="12695" y="20068"/>
                      <a:pt x="7890" y="2114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1638956" y="2397268"/>
                <a:ext cx="933109" cy="1358510"/>
              </a:xfrm>
              <a:custGeom>
                <a:rect b="b" l="l" r="r" t="t"/>
                <a:pathLst>
                  <a:path extrusionOk="0" h="17697" w="12155">
                    <a:moveTo>
                      <a:pt x="10354" y="628"/>
                    </a:moveTo>
                    <a:cubicBezTo>
                      <a:pt x="9358" y="1313"/>
                      <a:pt x="3005" y="2602"/>
                      <a:pt x="156" y="881"/>
                    </a:cubicBezTo>
                    <a:cubicBezTo>
                      <a:pt x="1" y="2199"/>
                      <a:pt x="1261" y="5198"/>
                      <a:pt x="1854" y="8052"/>
                    </a:cubicBezTo>
                    <a:cubicBezTo>
                      <a:pt x="2775" y="12426"/>
                      <a:pt x="4864" y="17697"/>
                      <a:pt x="6630" y="16114"/>
                    </a:cubicBezTo>
                    <a:cubicBezTo>
                      <a:pt x="10072" y="13036"/>
                      <a:pt x="11608" y="7770"/>
                      <a:pt x="11908" y="4616"/>
                    </a:cubicBezTo>
                    <a:cubicBezTo>
                      <a:pt x="12155" y="1923"/>
                      <a:pt x="11263" y="1"/>
                      <a:pt x="10354" y="628"/>
                    </a:cubicBez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1597121" y="2215241"/>
                <a:ext cx="891876" cy="343381"/>
              </a:xfrm>
              <a:custGeom>
                <a:rect b="b" l="l" r="r" t="t"/>
                <a:pathLst>
                  <a:path extrusionOk="0" h="4473" w="13237">
                    <a:moveTo>
                      <a:pt x="13237" y="2539"/>
                    </a:moveTo>
                    <a:cubicBezTo>
                      <a:pt x="13237" y="3609"/>
                      <a:pt x="10676" y="4472"/>
                      <a:pt x="7229" y="4467"/>
                    </a:cubicBezTo>
                    <a:cubicBezTo>
                      <a:pt x="3407" y="4461"/>
                      <a:pt x="1" y="3408"/>
                      <a:pt x="1" y="2124"/>
                    </a:cubicBezTo>
                    <a:cubicBezTo>
                      <a:pt x="1" y="835"/>
                      <a:pt x="3407" y="1"/>
                      <a:pt x="7229" y="231"/>
                    </a:cubicBezTo>
                    <a:cubicBezTo>
                      <a:pt x="10676" y="438"/>
                      <a:pt x="13237" y="1468"/>
                      <a:pt x="13237" y="253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1464925" y="1398911"/>
                <a:ext cx="1239718" cy="1054521"/>
              </a:xfrm>
              <a:custGeom>
                <a:rect b="b" l="l" r="r" t="t"/>
                <a:pathLst>
                  <a:path extrusionOk="0" h="13737" w="16149">
                    <a:moveTo>
                      <a:pt x="16148" y="8074"/>
                    </a:moveTo>
                    <a:cubicBezTo>
                      <a:pt x="16148" y="11233"/>
                      <a:pt x="13127" y="13737"/>
                      <a:pt x="8978" y="13656"/>
                    </a:cubicBezTo>
                    <a:cubicBezTo>
                      <a:pt x="4282" y="13570"/>
                      <a:pt x="0" y="10272"/>
                      <a:pt x="0" y="6319"/>
                    </a:cubicBezTo>
                    <a:cubicBezTo>
                      <a:pt x="0" y="2359"/>
                      <a:pt x="4288" y="0"/>
                      <a:pt x="8978" y="927"/>
                    </a:cubicBezTo>
                    <a:cubicBezTo>
                      <a:pt x="13121" y="1755"/>
                      <a:pt x="16148" y="4915"/>
                      <a:pt x="16148" y="807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1566948" y="1676347"/>
                <a:ext cx="1070523" cy="622487"/>
              </a:xfrm>
              <a:custGeom>
                <a:rect b="b" l="l" r="r" t="t"/>
                <a:pathLst>
                  <a:path extrusionOk="0" h="8109" w="13945">
                    <a:moveTo>
                      <a:pt x="12241" y="1634"/>
                    </a:moveTo>
                    <a:lnTo>
                      <a:pt x="2372" y="184"/>
                    </a:lnTo>
                    <a:cubicBezTo>
                      <a:pt x="1083" y="0"/>
                      <a:pt x="1" y="875"/>
                      <a:pt x="1" y="2158"/>
                    </a:cubicBezTo>
                    <a:lnTo>
                      <a:pt x="1" y="3205"/>
                    </a:lnTo>
                    <a:cubicBezTo>
                      <a:pt x="1" y="4489"/>
                      <a:pt x="1083" y="5611"/>
                      <a:pt x="2372" y="5703"/>
                    </a:cubicBezTo>
                    <a:lnTo>
                      <a:pt x="2832" y="5738"/>
                    </a:lnTo>
                    <a:cubicBezTo>
                      <a:pt x="3644" y="5795"/>
                      <a:pt x="4392" y="6209"/>
                      <a:pt x="4875" y="6825"/>
                    </a:cubicBezTo>
                    <a:cubicBezTo>
                      <a:pt x="5405" y="7510"/>
                      <a:pt x="6463" y="8005"/>
                      <a:pt x="7643" y="8057"/>
                    </a:cubicBezTo>
                    <a:cubicBezTo>
                      <a:pt x="8788" y="8109"/>
                      <a:pt x="9744" y="7740"/>
                      <a:pt x="10210" y="7159"/>
                    </a:cubicBezTo>
                    <a:cubicBezTo>
                      <a:pt x="10618" y="6641"/>
                      <a:pt x="11240" y="6365"/>
                      <a:pt x="11879" y="6417"/>
                    </a:cubicBezTo>
                    <a:lnTo>
                      <a:pt x="12230" y="6445"/>
                    </a:lnTo>
                    <a:cubicBezTo>
                      <a:pt x="13179" y="6514"/>
                      <a:pt x="13927" y="5720"/>
                      <a:pt x="13927" y="4661"/>
                    </a:cubicBezTo>
                    <a:lnTo>
                      <a:pt x="13927" y="3798"/>
                    </a:lnTo>
                    <a:cubicBezTo>
                      <a:pt x="13945" y="2739"/>
                      <a:pt x="13191" y="1767"/>
                      <a:pt x="12241" y="1634"/>
                    </a:cubicBezTo>
                    <a:close/>
                  </a:path>
                </a:pathLst>
              </a:custGeom>
              <a:solidFill>
                <a:srgbClr val="134F5C">
                  <a:alpha val="50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1659760" y="1744209"/>
                <a:ext cx="912305" cy="381906"/>
              </a:xfrm>
              <a:custGeom>
                <a:rect b="b" l="l" r="r" t="t"/>
                <a:pathLst>
                  <a:path extrusionOk="0" h="4975" w="11884">
                    <a:moveTo>
                      <a:pt x="1663" y="1"/>
                    </a:moveTo>
                    <a:cubicBezTo>
                      <a:pt x="732" y="1"/>
                      <a:pt x="0" y="655"/>
                      <a:pt x="0" y="1568"/>
                    </a:cubicBezTo>
                    <a:lnTo>
                      <a:pt x="0" y="2298"/>
                    </a:lnTo>
                    <a:cubicBezTo>
                      <a:pt x="0" y="3300"/>
                      <a:pt x="881" y="4186"/>
                      <a:pt x="1940" y="4272"/>
                    </a:cubicBezTo>
                    <a:lnTo>
                      <a:pt x="10428" y="4969"/>
                    </a:lnTo>
                    <a:cubicBezTo>
                      <a:pt x="10471" y="4973"/>
                      <a:pt x="10514" y="4975"/>
                      <a:pt x="10557" y="4975"/>
                    </a:cubicBezTo>
                    <a:cubicBezTo>
                      <a:pt x="11306" y="4975"/>
                      <a:pt x="11884" y="4359"/>
                      <a:pt x="11878" y="3553"/>
                    </a:cubicBezTo>
                    <a:lnTo>
                      <a:pt x="11878" y="2931"/>
                    </a:lnTo>
                    <a:cubicBezTo>
                      <a:pt x="11878" y="2091"/>
                      <a:pt x="11239" y="1314"/>
                      <a:pt x="10428" y="1199"/>
                    </a:cubicBezTo>
                    <a:lnTo>
                      <a:pt x="1940" y="20"/>
                    </a:lnTo>
                    <a:cubicBezTo>
                      <a:pt x="1846" y="7"/>
                      <a:pt x="1753" y="1"/>
                      <a:pt x="1663" y="1"/>
                    </a:cubicBezTo>
                    <a:close/>
                  </a:path>
                </a:pathLst>
              </a:custGeom>
              <a:solidFill>
                <a:srgbClr val="134F5C">
                  <a:alpha val="50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1869181" y="1868649"/>
                <a:ext cx="542977" cy="150920"/>
              </a:xfrm>
              <a:custGeom>
                <a:rect b="b" l="l" r="r" t="t"/>
                <a:pathLst>
                  <a:path extrusionOk="0" h="1966" w="7073">
                    <a:moveTo>
                      <a:pt x="816" y="1"/>
                    </a:moveTo>
                    <a:cubicBezTo>
                      <a:pt x="355" y="1"/>
                      <a:pt x="0" y="251"/>
                      <a:pt x="0" y="608"/>
                    </a:cubicBezTo>
                    <a:cubicBezTo>
                      <a:pt x="0" y="1005"/>
                      <a:pt x="437" y="1368"/>
                      <a:pt x="973" y="1420"/>
                    </a:cubicBezTo>
                    <a:cubicBezTo>
                      <a:pt x="1020" y="1425"/>
                      <a:pt x="1067" y="1428"/>
                      <a:pt x="1112" y="1428"/>
                    </a:cubicBezTo>
                    <a:cubicBezTo>
                      <a:pt x="1570" y="1428"/>
                      <a:pt x="1922" y="1173"/>
                      <a:pt x="1922" y="827"/>
                    </a:cubicBezTo>
                    <a:cubicBezTo>
                      <a:pt x="1922" y="442"/>
                      <a:pt x="1502" y="85"/>
                      <a:pt x="973" y="10"/>
                    </a:cubicBezTo>
                    <a:cubicBezTo>
                      <a:pt x="919" y="4"/>
                      <a:pt x="867" y="1"/>
                      <a:pt x="816" y="1"/>
                    </a:cubicBezTo>
                    <a:close/>
                    <a:moveTo>
                      <a:pt x="6129" y="642"/>
                    </a:moveTo>
                    <a:cubicBezTo>
                      <a:pt x="5726" y="642"/>
                      <a:pt x="5415" y="877"/>
                      <a:pt x="5415" y="1213"/>
                    </a:cubicBezTo>
                    <a:cubicBezTo>
                      <a:pt x="5415" y="1581"/>
                      <a:pt x="5789" y="1909"/>
                      <a:pt x="6250" y="1961"/>
                    </a:cubicBezTo>
                    <a:cubicBezTo>
                      <a:pt x="6282" y="1964"/>
                      <a:pt x="6314" y="1965"/>
                      <a:pt x="6346" y="1965"/>
                    </a:cubicBezTo>
                    <a:cubicBezTo>
                      <a:pt x="6755" y="1965"/>
                      <a:pt x="7073" y="1728"/>
                      <a:pt x="7073" y="1403"/>
                    </a:cubicBezTo>
                    <a:cubicBezTo>
                      <a:pt x="7067" y="1040"/>
                      <a:pt x="6704" y="712"/>
                      <a:pt x="6250" y="649"/>
                    </a:cubicBezTo>
                    <a:cubicBezTo>
                      <a:pt x="6209" y="644"/>
                      <a:pt x="6169" y="642"/>
                      <a:pt x="6129" y="64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1638572" y="1464239"/>
                <a:ext cx="1018781" cy="568215"/>
              </a:xfrm>
              <a:custGeom>
                <a:rect b="b" l="l" r="r" t="t"/>
                <a:pathLst>
                  <a:path extrusionOk="0" h="7402" w="13271">
                    <a:moveTo>
                      <a:pt x="6768" y="524"/>
                    </a:moveTo>
                    <a:cubicBezTo>
                      <a:pt x="4028" y="1"/>
                      <a:pt x="1456" y="732"/>
                      <a:pt x="0" y="2337"/>
                    </a:cubicBezTo>
                    <a:cubicBezTo>
                      <a:pt x="414" y="3655"/>
                      <a:pt x="2503" y="5497"/>
                      <a:pt x="5812" y="6486"/>
                    </a:cubicBezTo>
                    <a:cubicBezTo>
                      <a:pt x="8839" y="7401"/>
                      <a:pt x="10934" y="7355"/>
                      <a:pt x="13271" y="6964"/>
                    </a:cubicBezTo>
                    <a:cubicBezTo>
                      <a:pt x="13271" y="4092"/>
                      <a:pt x="10514" y="1244"/>
                      <a:pt x="6768" y="524"/>
                    </a:cubicBez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1435753" y="1242075"/>
                <a:ext cx="1302054" cy="651197"/>
              </a:xfrm>
              <a:custGeom>
                <a:rect b="b" l="l" r="r" t="t"/>
                <a:pathLst>
                  <a:path extrusionOk="0" h="8483" w="16961">
                    <a:moveTo>
                      <a:pt x="16960" y="8483"/>
                    </a:moveTo>
                    <a:lnTo>
                      <a:pt x="16442" y="8414"/>
                    </a:lnTo>
                    <a:cubicBezTo>
                      <a:pt x="16442" y="5594"/>
                      <a:pt x="13501" y="2659"/>
                      <a:pt x="9496" y="1778"/>
                    </a:cubicBezTo>
                    <a:cubicBezTo>
                      <a:pt x="4961" y="788"/>
                      <a:pt x="818" y="2745"/>
                      <a:pt x="818" y="6267"/>
                    </a:cubicBezTo>
                    <a:lnTo>
                      <a:pt x="1" y="6152"/>
                    </a:lnTo>
                    <a:cubicBezTo>
                      <a:pt x="1" y="2187"/>
                      <a:pt x="4558" y="0"/>
                      <a:pt x="9496" y="1122"/>
                    </a:cubicBezTo>
                    <a:cubicBezTo>
                      <a:pt x="13818" y="2118"/>
                      <a:pt x="16960" y="5369"/>
                      <a:pt x="16960" y="84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2731048" y="1636121"/>
                <a:ext cx="31014" cy="285412"/>
              </a:xfrm>
              <a:custGeom>
                <a:rect b="b" l="l" r="r" t="t"/>
                <a:pathLst>
                  <a:path extrusionOk="0" h="3718" w="404">
                    <a:moveTo>
                      <a:pt x="202" y="3701"/>
                    </a:moveTo>
                    <a:lnTo>
                      <a:pt x="202" y="3701"/>
                    </a:lnTo>
                    <a:cubicBezTo>
                      <a:pt x="99" y="3689"/>
                      <a:pt x="1" y="3580"/>
                      <a:pt x="1" y="3453"/>
                    </a:cubicBezTo>
                    <a:lnTo>
                      <a:pt x="1" y="208"/>
                    </a:lnTo>
                    <a:cubicBezTo>
                      <a:pt x="1" y="87"/>
                      <a:pt x="87" y="0"/>
                      <a:pt x="202" y="18"/>
                    </a:cubicBezTo>
                    <a:lnTo>
                      <a:pt x="202" y="18"/>
                    </a:lnTo>
                    <a:cubicBezTo>
                      <a:pt x="311" y="41"/>
                      <a:pt x="404" y="156"/>
                      <a:pt x="404" y="277"/>
                    </a:cubicBezTo>
                    <a:lnTo>
                      <a:pt x="404" y="3511"/>
                    </a:lnTo>
                    <a:cubicBezTo>
                      <a:pt x="404" y="3626"/>
                      <a:pt x="311" y="3718"/>
                      <a:pt x="202" y="370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2356884" y="2088971"/>
                <a:ext cx="391898" cy="288483"/>
              </a:xfrm>
              <a:custGeom>
                <a:rect b="b" l="l" r="r" t="t"/>
                <a:pathLst>
                  <a:path extrusionOk="0" h="3758" w="5105">
                    <a:moveTo>
                      <a:pt x="259" y="3758"/>
                    </a:moveTo>
                    <a:cubicBezTo>
                      <a:pt x="127" y="3752"/>
                      <a:pt x="12" y="3643"/>
                      <a:pt x="6" y="3499"/>
                    </a:cubicBezTo>
                    <a:cubicBezTo>
                      <a:pt x="0" y="3355"/>
                      <a:pt x="110" y="3234"/>
                      <a:pt x="242" y="3234"/>
                    </a:cubicBezTo>
                    <a:cubicBezTo>
                      <a:pt x="4155" y="3177"/>
                      <a:pt x="4633" y="328"/>
                      <a:pt x="4656" y="207"/>
                    </a:cubicBezTo>
                    <a:cubicBezTo>
                      <a:pt x="4673" y="75"/>
                      <a:pt x="4783" y="0"/>
                      <a:pt x="4903" y="29"/>
                    </a:cubicBezTo>
                    <a:cubicBezTo>
                      <a:pt x="5019" y="63"/>
                      <a:pt x="5105" y="190"/>
                      <a:pt x="5088" y="322"/>
                    </a:cubicBezTo>
                    <a:cubicBezTo>
                      <a:pt x="5076" y="357"/>
                      <a:pt x="4547" y="3660"/>
                      <a:pt x="271" y="3752"/>
                    </a:cubicBezTo>
                    <a:cubicBezTo>
                      <a:pt x="265" y="3758"/>
                      <a:pt x="265" y="3758"/>
                      <a:pt x="259" y="37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2671016" y="1833566"/>
                <a:ext cx="141406" cy="306676"/>
              </a:xfrm>
              <a:custGeom>
                <a:rect b="b" l="l" r="r" t="t"/>
                <a:pathLst>
                  <a:path extrusionOk="0" h="3995" w="1842">
                    <a:moveTo>
                      <a:pt x="1209" y="3972"/>
                    </a:moveTo>
                    <a:lnTo>
                      <a:pt x="345" y="3903"/>
                    </a:lnTo>
                    <a:cubicBezTo>
                      <a:pt x="161" y="3885"/>
                      <a:pt x="259" y="3822"/>
                      <a:pt x="259" y="3621"/>
                    </a:cubicBezTo>
                    <a:cubicBezTo>
                      <a:pt x="259" y="3621"/>
                      <a:pt x="691" y="1837"/>
                      <a:pt x="0" y="306"/>
                    </a:cubicBezTo>
                    <a:cubicBezTo>
                      <a:pt x="0" y="133"/>
                      <a:pt x="52" y="35"/>
                      <a:pt x="150" y="1"/>
                    </a:cubicBezTo>
                    <a:lnTo>
                      <a:pt x="1209" y="81"/>
                    </a:lnTo>
                    <a:cubicBezTo>
                      <a:pt x="1387" y="110"/>
                      <a:pt x="1491" y="294"/>
                      <a:pt x="1531" y="490"/>
                    </a:cubicBezTo>
                    <a:cubicBezTo>
                      <a:pt x="1813" y="1693"/>
                      <a:pt x="1842" y="2809"/>
                      <a:pt x="1531" y="3644"/>
                    </a:cubicBezTo>
                    <a:cubicBezTo>
                      <a:pt x="1462" y="3828"/>
                      <a:pt x="1387" y="3995"/>
                      <a:pt x="1209" y="397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2282650" y="2306759"/>
                <a:ext cx="140561" cy="98566"/>
              </a:xfrm>
              <a:custGeom>
                <a:rect b="b" l="l" r="r" t="t"/>
                <a:pathLst>
                  <a:path extrusionOk="0" h="1284" w="1831">
                    <a:moveTo>
                      <a:pt x="1" y="616"/>
                    </a:moveTo>
                    <a:lnTo>
                      <a:pt x="1" y="616"/>
                    </a:lnTo>
                    <a:cubicBezTo>
                      <a:pt x="1" y="271"/>
                      <a:pt x="277" y="0"/>
                      <a:pt x="605" y="23"/>
                    </a:cubicBezTo>
                    <a:lnTo>
                      <a:pt x="1249" y="52"/>
                    </a:lnTo>
                    <a:cubicBezTo>
                      <a:pt x="1572" y="69"/>
                      <a:pt x="1831" y="345"/>
                      <a:pt x="1831" y="685"/>
                    </a:cubicBezTo>
                    <a:lnTo>
                      <a:pt x="1831" y="685"/>
                    </a:lnTo>
                    <a:cubicBezTo>
                      <a:pt x="1831" y="1019"/>
                      <a:pt x="1572" y="1283"/>
                      <a:pt x="1249" y="1278"/>
                    </a:cubicBezTo>
                    <a:lnTo>
                      <a:pt x="605" y="1260"/>
                    </a:lnTo>
                    <a:cubicBezTo>
                      <a:pt x="271" y="1249"/>
                      <a:pt x="1" y="961"/>
                      <a:pt x="1" y="61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1327972" y="1655083"/>
                <a:ext cx="269147" cy="433953"/>
              </a:xfrm>
              <a:custGeom>
                <a:rect b="b" l="l" r="r" t="t"/>
                <a:pathLst>
                  <a:path extrusionOk="0" h="5653" w="3506">
                    <a:moveTo>
                      <a:pt x="3355" y="3080"/>
                    </a:moveTo>
                    <a:cubicBezTo>
                      <a:pt x="3212" y="4570"/>
                      <a:pt x="2492" y="5652"/>
                      <a:pt x="1733" y="5635"/>
                    </a:cubicBezTo>
                    <a:cubicBezTo>
                      <a:pt x="1232" y="5629"/>
                      <a:pt x="426" y="5635"/>
                      <a:pt x="426" y="5635"/>
                    </a:cubicBezTo>
                    <a:cubicBezTo>
                      <a:pt x="0" y="5169"/>
                      <a:pt x="541" y="3903"/>
                      <a:pt x="651" y="2815"/>
                    </a:cubicBezTo>
                    <a:cubicBezTo>
                      <a:pt x="754" y="1739"/>
                      <a:pt x="162" y="335"/>
                      <a:pt x="979" y="1"/>
                    </a:cubicBezTo>
                    <a:cubicBezTo>
                      <a:pt x="979" y="1"/>
                      <a:pt x="1876" y="139"/>
                      <a:pt x="2268" y="260"/>
                    </a:cubicBezTo>
                    <a:cubicBezTo>
                      <a:pt x="2987" y="473"/>
                      <a:pt x="3505" y="1595"/>
                      <a:pt x="3355" y="30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1266558" y="1649786"/>
                <a:ext cx="231147" cy="443625"/>
              </a:xfrm>
              <a:custGeom>
                <a:rect b="b" l="l" r="r" t="t"/>
                <a:pathLst>
                  <a:path extrusionOk="0" h="5779" w="3011">
                    <a:moveTo>
                      <a:pt x="2861" y="3022"/>
                    </a:moveTo>
                    <a:cubicBezTo>
                      <a:pt x="2705" y="4576"/>
                      <a:pt x="1974" y="5779"/>
                      <a:pt x="1232" y="5704"/>
                    </a:cubicBezTo>
                    <a:cubicBezTo>
                      <a:pt x="484" y="5635"/>
                      <a:pt x="0" y="4311"/>
                      <a:pt x="162" y="2757"/>
                    </a:cubicBezTo>
                    <a:cubicBezTo>
                      <a:pt x="311" y="1204"/>
                      <a:pt x="1048" y="1"/>
                      <a:pt x="1784" y="70"/>
                    </a:cubicBezTo>
                    <a:cubicBezTo>
                      <a:pt x="2527" y="145"/>
                      <a:pt x="3010" y="1462"/>
                      <a:pt x="2861" y="30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936535" y="2478564"/>
                <a:ext cx="957444" cy="1122611"/>
              </a:xfrm>
              <a:custGeom>
                <a:rect b="b" l="l" r="r" t="t"/>
                <a:pathLst>
                  <a:path extrusionOk="0" h="14624" w="12472">
                    <a:moveTo>
                      <a:pt x="7908" y="47"/>
                    </a:moveTo>
                    <a:cubicBezTo>
                      <a:pt x="6774" y="1"/>
                      <a:pt x="5698" y="565"/>
                      <a:pt x="5042" y="1520"/>
                    </a:cubicBezTo>
                    <a:cubicBezTo>
                      <a:pt x="3321" y="4052"/>
                      <a:pt x="1" y="9404"/>
                      <a:pt x="990" y="11643"/>
                    </a:cubicBezTo>
                    <a:cubicBezTo>
                      <a:pt x="2314" y="14624"/>
                      <a:pt x="12471" y="3333"/>
                      <a:pt x="11211" y="1405"/>
                    </a:cubicBezTo>
                    <a:cubicBezTo>
                      <a:pt x="10543" y="381"/>
                      <a:pt x="9105" y="93"/>
                      <a:pt x="7908" y="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2974297" y="4595200"/>
                <a:ext cx="715241" cy="165725"/>
              </a:xfrm>
              <a:custGeom>
                <a:rect b="b" l="l" r="r" t="t"/>
                <a:pathLst>
                  <a:path extrusionOk="0" h="2159" w="18704">
                    <a:moveTo>
                      <a:pt x="18704" y="1082"/>
                    </a:moveTo>
                    <a:cubicBezTo>
                      <a:pt x="18704" y="1675"/>
                      <a:pt x="14520" y="2158"/>
                      <a:pt x="9352" y="2158"/>
                    </a:cubicBezTo>
                    <a:cubicBezTo>
                      <a:pt x="4190" y="2158"/>
                      <a:pt x="1" y="1675"/>
                      <a:pt x="1" y="1082"/>
                    </a:cubicBezTo>
                    <a:cubicBezTo>
                      <a:pt x="1" y="484"/>
                      <a:pt x="4190" y="0"/>
                      <a:pt x="9352" y="0"/>
                    </a:cubicBezTo>
                    <a:cubicBezTo>
                      <a:pt x="14520" y="0"/>
                      <a:pt x="18704" y="484"/>
                      <a:pt x="18704" y="1082"/>
                    </a:cubicBezTo>
                    <a:close/>
                  </a:path>
                </a:pathLst>
              </a:custGeom>
              <a:solidFill>
                <a:srgbClr val="134F5C">
                  <a:alpha val="32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3386257" y="3189429"/>
                <a:ext cx="41992" cy="47364"/>
              </a:xfrm>
              <a:custGeom>
                <a:rect b="b" l="l" r="r" t="t"/>
                <a:pathLst>
                  <a:path extrusionOk="0" h="617" w="547">
                    <a:moveTo>
                      <a:pt x="0" y="311"/>
                    </a:moveTo>
                    <a:cubicBezTo>
                      <a:pt x="0" y="484"/>
                      <a:pt x="121" y="616"/>
                      <a:pt x="271" y="616"/>
                    </a:cubicBezTo>
                    <a:cubicBezTo>
                      <a:pt x="426" y="616"/>
                      <a:pt x="547" y="484"/>
                      <a:pt x="547" y="311"/>
                    </a:cubicBezTo>
                    <a:cubicBezTo>
                      <a:pt x="547" y="138"/>
                      <a:pt x="426" y="0"/>
                      <a:pt x="271" y="0"/>
                    </a:cubicBezTo>
                    <a:cubicBezTo>
                      <a:pt x="121" y="0"/>
                      <a:pt x="0" y="138"/>
                      <a:pt x="0" y="311"/>
                    </a:cubicBezTo>
                    <a:close/>
                  </a:path>
                </a:pathLst>
              </a:custGeom>
              <a:solidFill>
                <a:srgbClr val="6E3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3298282" y="3187203"/>
                <a:ext cx="108780" cy="291170"/>
              </a:xfrm>
              <a:custGeom>
                <a:rect b="b" l="l" r="r" t="t"/>
                <a:pathLst>
                  <a:path extrusionOk="0" h="3793" w="1417">
                    <a:moveTo>
                      <a:pt x="1" y="1951"/>
                    </a:moveTo>
                    <a:cubicBezTo>
                      <a:pt x="1" y="1951"/>
                      <a:pt x="122" y="3684"/>
                      <a:pt x="496" y="3718"/>
                    </a:cubicBezTo>
                    <a:cubicBezTo>
                      <a:pt x="1215" y="3793"/>
                      <a:pt x="1417" y="1951"/>
                      <a:pt x="1417" y="1951"/>
                    </a:cubicBezTo>
                    <a:lnTo>
                      <a:pt x="1417" y="1"/>
                    </a:lnTo>
                    <a:lnTo>
                      <a:pt x="1" y="1"/>
                    </a:lnTo>
                    <a:lnTo>
                      <a:pt x="1" y="1951"/>
                    </a:lnTo>
                    <a:close/>
                  </a:path>
                </a:pathLst>
              </a:custGeom>
              <a:solidFill>
                <a:srgbClr val="6E3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3298282" y="3185897"/>
                <a:ext cx="109701" cy="129963"/>
              </a:xfrm>
              <a:custGeom>
                <a:rect b="b" l="l" r="r" t="t"/>
                <a:pathLst>
                  <a:path extrusionOk="0" h="1693" w="1429">
                    <a:moveTo>
                      <a:pt x="398" y="1692"/>
                    </a:moveTo>
                    <a:lnTo>
                      <a:pt x="398" y="1692"/>
                    </a:lnTo>
                    <a:cubicBezTo>
                      <a:pt x="254" y="1692"/>
                      <a:pt x="122" y="1663"/>
                      <a:pt x="1" y="1606"/>
                    </a:cubicBezTo>
                    <a:lnTo>
                      <a:pt x="1" y="0"/>
                    </a:lnTo>
                    <a:lnTo>
                      <a:pt x="1417" y="0"/>
                    </a:lnTo>
                    <a:lnTo>
                      <a:pt x="1417" y="645"/>
                    </a:lnTo>
                    <a:cubicBezTo>
                      <a:pt x="1428" y="1226"/>
                      <a:pt x="956" y="1692"/>
                      <a:pt x="398" y="1692"/>
                    </a:cubicBezTo>
                    <a:close/>
                  </a:path>
                </a:pathLst>
              </a:custGeom>
              <a:solidFill>
                <a:srgbClr val="134F5C">
                  <a:alpha val="50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3254140" y="3084258"/>
                <a:ext cx="153842" cy="216554"/>
              </a:xfrm>
              <a:custGeom>
                <a:rect b="b" l="l" r="r" t="t"/>
                <a:pathLst>
                  <a:path extrusionOk="0" h="2821" w="2004">
                    <a:moveTo>
                      <a:pt x="973" y="2821"/>
                    </a:moveTo>
                    <a:lnTo>
                      <a:pt x="973" y="2821"/>
                    </a:lnTo>
                    <a:cubicBezTo>
                      <a:pt x="1531" y="2821"/>
                      <a:pt x="2003" y="2349"/>
                      <a:pt x="2003" y="1779"/>
                    </a:cubicBezTo>
                    <a:lnTo>
                      <a:pt x="2003" y="944"/>
                    </a:lnTo>
                    <a:cubicBezTo>
                      <a:pt x="2003" y="403"/>
                      <a:pt x="1560" y="1"/>
                      <a:pt x="1031" y="29"/>
                    </a:cubicBezTo>
                    <a:lnTo>
                      <a:pt x="1031" y="29"/>
                    </a:lnTo>
                    <a:cubicBezTo>
                      <a:pt x="513" y="58"/>
                      <a:pt x="81" y="490"/>
                      <a:pt x="58" y="1008"/>
                    </a:cubicBezTo>
                    <a:lnTo>
                      <a:pt x="23" y="1813"/>
                    </a:lnTo>
                    <a:cubicBezTo>
                      <a:pt x="0" y="2372"/>
                      <a:pt x="421" y="2821"/>
                      <a:pt x="973" y="2821"/>
                    </a:cubicBezTo>
                    <a:close/>
                  </a:path>
                </a:pathLst>
              </a:custGeom>
              <a:solidFill>
                <a:srgbClr val="6E3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3247538" y="3022844"/>
                <a:ext cx="193531" cy="195367"/>
              </a:xfrm>
              <a:custGeom>
                <a:rect b="b" l="l" r="r" t="t"/>
                <a:pathLst>
                  <a:path extrusionOk="0" h="2545" w="2521">
                    <a:moveTo>
                      <a:pt x="1473" y="1405"/>
                    </a:moveTo>
                    <a:cubicBezTo>
                      <a:pt x="1560" y="1319"/>
                      <a:pt x="1801" y="1911"/>
                      <a:pt x="1893" y="2055"/>
                    </a:cubicBezTo>
                    <a:cubicBezTo>
                      <a:pt x="1986" y="2199"/>
                      <a:pt x="1957" y="2544"/>
                      <a:pt x="1957" y="2544"/>
                    </a:cubicBezTo>
                    <a:lnTo>
                      <a:pt x="2089" y="2544"/>
                    </a:lnTo>
                    <a:lnTo>
                      <a:pt x="2089" y="2170"/>
                    </a:lnTo>
                    <a:cubicBezTo>
                      <a:pt x="2089" y="2170"/>
                      <a:pt x="2181" y="2147"/>
                      <a:pt x="2250" y="2228"/>
                    </a:cubicBezTo>
                    <a:cubicBezTo>
                      <a:pt x="2250" y="2228"/>
                      <a:pt x="2521" y="1652"/>
                      <a:pt x="2452" y="1336"/>
                    </a:cubicBezTo>
                    <a:cubicBezTo>
                      <a:pt x="2377" y="904"/>
                      <a:pt x="2262" y="893"/>
                      <a:pt x="2106" y="617"/>
                    </a:cubicBezTo>
                    <a:cubicBezTo>
                      <a:pt x="1784" y="24"/>
                      <a:pt x="6" y="1"/>
                      <a:pt x="6" y="1687"/>
                    </a:cubicBezTo>
                    <a:cubicBezTo>
                      <a:pt x="0" y="1693"/>
                      <a:pt x="1042" y="1854"/>
                      <a:pt x="1473" y="14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2855641" y="3298515"/>
                <a:ext cx="353054" cy="306216"/>
              </a:xfrm>
              <a:custGeom>
                <a:rect b="b" l="l" r="r" t="t"/>
                <a:pathLst>
                  <a:path extrusionOk="0" h="3989" w="4599">
                    <a:moveTo>
                      <a:pt x="449" y="329"/>
                    </a:moveTo>
                    <a:cubicBezTo>
                      <a:pt x="996" y="709"/>
                      <a:pt x="1399" y="588"/>
                      <a:pt x="1399" y="588"/>
                    </a:cubicBezTo>
                    <a:cubicBezTo>
                      <a:pt x="1399" y="588"/>
                      <a:pt x="1341" y="444"/>
                      <a:pt x="1313" y="231"/>
                    </a:cubicBezTo>
                    <a:cubicBezTo>
                      <a:pt x="1284" y="1"/>
                      <a:pt x="1577" y="133"/>
                      <a:pt x="1641" y="519"/>
                    </a:cubicBezTo>
                    <a:cubicBezTo>
                      <a:pt x="1681" y="789"/>
                      <a:pt x="2492" y="2360"/>
                      <a:pt x="3125" y="2763"/>
                    </a:cubicBezTo>
                    <a:lnTo>
                      <a:pt x="3586" y="2130"/>
                    </a:lnTo>
                    <a:lnTo>
                      <a:pt x="4599" y="2636"/>
                    </a:lnTo>
                    <a:cubicBezTo>
                      <a:pt x="4599" y="2636"/>
                      <a:pt x="3730" y="3989"/>
                      <a:pt x="3223" y="3960"/>
                    </a:cubicBezTo>
                    <a:cubicBezTo>
                      <a:pt x="2458" y="3914"/>
                      <a:pt x="1324" y="1439"/>
                      <a:pt x="1324" y="1439"/>
                    </a:cubicBezTo>
                    <a:cubicBezTo>
                      <a:pt x="939" y="916"/>
                      <a:pt x="214" y="916"/>
                      <a:pt x="104" y="801"/>
                    </a:cubicBezTo>
                    <a:cubicBezTo>
                      <a:pt x="1" y="674"/>
                      <a:pt x="208" y="156"/>
                      <a:pt x="449" y="329"/>
                    </a:cubicBezTo>
                    <a:close/>
                  </a:path>
                </a:pathLst>
              </a:custGeom>
              <a:solidFill>
                <a:srgbClr val="6E3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3091087" y="3331678"/>
                <a:ext cx="532459" cy="433876"/>
              </a:xfrm>
              <a:custGeom>
                <a:rect b="b" l="l" r="r" t="t"/>
                <a:pathLst>
                  <a:path extrusionOk="0" h="5652" w="6936">
                    <a:moveTo>
                      <a:pt x="6935" y="2492"/>
                    </a:moveTo>
                    <a:lnTo>
                      <a:pt x="5756" y="472"/>
                    </a:lnTo>
                    <a:cubicBezTo>
                      <a:pt x="5727" y="415"/>
                      <a:pt x="5687" y="357"/>
                      <a:pt x="5641" y="305"/>
                    </a:cubicBezTo>
                    <a:cubicBezTo>
                      <a:pt x="5635" y="300"/>
                      <a:pt x="5629" y="288"/>
                      <a:pt x="5629" y="282"/>
                    </a:cubicBezTo>
                    <a:lnTo>
                      <a:pt x="5595" y="248"/>
                    </a:lnTo>
                    <a:lnTo>
                      <a:pt x="5554" y="213"/>
                    </a:lnTo>
                    <a:lnTo>
                      <a:pt x="5543" y="196"/>
                    </a:lnTo>
                    <a:cubicBezTo>
                      <a:pt x="5428" y="104"/>
                      <a:pt x="5249" y="0"/>
                      <a:pt x="4996" y="0"/>
                    </a:cubicBezTo>
                    <a:lnTo>
                      <a:pt x="4087" y="0"/>
                    </a:lnTo>
                    <a:cubicBezTo>
                      <a:pt x="4087" y="0"/>
                      <a:pt x="3972" y="950"/>
                      <a:pt x="3091" y="731"/>
                    </a:cubicBezTo>
                    <a:cubicBezTo>
                      <a:pt x="2671" y="622"/>
                      <a:pt x="2706" y="0"/>
                      <a:pt x="2706" y="0"/>
                    </a:cubicBezTo>
                    <a:lnTo>
                      <a:pt x="2096" y="0"/>
                    </a:lnTo>
                    <a:cubicBezTo>
                      <a:pt x="1796" y="0"/>
                      <a:pt x="1526" y="161"/>
                      <a:pt x="1371" y="392"/>
                    </a:cubicBezTo>
                    <a:lnTo>
                      <a:pt x="53" y="1899"/>
                    </a:lnTo>
                    <a:cubicBezTo>
                      <a:pt x="1" y="2009"/>
                      <a:pt x="904" y="3189"/>
                      <a:pt x="1140" y="2930"/>
                    </a:cubicBezTo>
                    <a:lnTo>
                      <a:pt x="1227" y="2814"/>
                    </a:lnTo>
                    <a:lnTo>
                      <a:pt x="1227" y="5652"/>
                    </a:lnTo>
                    <a:lnTo>
                      <a:pt x="5859" y="5652"/>
                    </a:lnTo>
                    <a:lnTo>
                      <a:pt x="5859" y="3096"/>
                    </a:lnTo>
                    <a:lnTo>
                      <a:pt x="5859" y="3327"/>
                    </a:lnTo>
                    <a:cubicBezTo>
                      <a:pt x="6182" y="3235"/>
                      <a:pt x="6792" y="2907"/>
                      <a:pt x="6935" y="249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3170618" y="3763724"/>
                <a:ext cx="221014" cy="831518"/>
              </a:xfrm>
              <a:custGeom>
                <a:rect b="b" l="l" r="r" t="t"/>
                <a:pathLst>
                  <a:path extrusionOk="0" h="10832" w="2879">
                    <a:moveTo>
                      <a:pt x="1" y="10831"/>
                    </a:moveTo>
                    <a:lnTo>
                      <a:pt x="1324" y="10831"/>
                    </a:lnTo>
                    <a:lnTo>
                      <a:pt x="2878" y="1"/>
                    </a:lnTo>
                    <a:lnTo>
                      <a:pt x="2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3236484" y="3763724"/>
                <a:ext cx="155147" cy="831518"/>
              </a:xfrm>
              <a:custGeom>
                <a:rect b="b" l="l" r="r" t="t"/>
                <a:pathLst>
                  <a:path extrusionOk="0" h="10832" w="2021">
                    <a:moveTo>
                      <a:pt x="1554" y="1"/>
                    </a:moveTo>
                    <a:lnTo>
                      <a:pt x="0" y="10831"/>
                    </a:lnTo>
                    <a:lnTo>
                      <a:pt x="466" y="10831"/>
                    </a:lnTo>
                    <a:lnTo>
                      <a:pt x="2020" y="1"/>
                    </a:ln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3316015" y="3763724"/>
                <a:ext cx="222703" cy="831518"/>
              </a:xfrm>
              <a:custGeom>
                <a:rect b="b" l="l" r="r" t="t"/>
                <a:pathLst>
                  <a:path extrusionOk="0" h="10832" w="2901">
                    <a:moveTo>
                      <a:pt x="1600" y="10831"/>
                    </a:moveTo>
                    <a:lnTo>
                      <a:pt x="2901" y="10831"/>
                    </a:lnTo>
                    <a:lnTo>
                      <a:pt x="2849" y="1"/>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3427328" y="3763724"/>
                <a:ext cx="111390" cy="831518"/>
              </a:xfrm>
              <a:custGeom>
                <a:rect b="b" l="l" r="r" t="t"/>
                <a:pathLst>
                  <a:path extrusionOk="0" h="10832" w="1451">
                    <a:moveTo>
                      <a:pt x="0" y="1"/>
                    </a:moveTo>
                    <a:cubicBezTo>
                      <a:pt x="0" y="1100"/>
                      <a:pt x="829" y="1129"/>
                      <a:pt x="818" y="2210"/>
                    </a:cubicBezTo>
                    <a:cubicBezTo>
                      <a:pt x="766" y="5531"/>
                      <a:pt x="818" y="10831"/>
                      <a:pt x="818" y="10831"/>
                    </a:cubicBezTo>
                    <a:lnTo>
                      <a:pt x="1451" y="10831"/>
                    </a:lnTo>
                    <a:lnTo>
                      <a:pt x="1399" y="1"/>
                    </a:ln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3185203" y="3415201"/>
                <a:ext cx="51357" cy="255858"/>
              </a:xfrm>
              <a:custGeom>
                <a:rect b="b" l="l" r="r" t="t"/>
                <a:pathLst>
                  <a:path extrusionOk="0" h="3333" w="669">
                    <a:moveTo>
                      <a:pt x="668" y="0"/>
                    </a:moveTo>
                    <a:lnTo>
                      <a:pt x="668" y="0"/>
                    </a:lnTo>
                    <a:cubicBezTo>
                      <a:pt x="404" y="46"/>
                      <a:pt x="317" y="512"/>
                      <a:pt x="1" y="806"/>
                    </a:cubicBezTo>
                    <a:lnTo>
                      <a:pt x="1" y="3332"/>
                    </a:lnTo>
                    <a:cubicBezTo>
                      <a:pt x="58" y="3102"/>
                      <a:pt x="317" y="1514"/>
                      <a:pt x="668" y="0"/>
                    </a:cubicBezTo>
                    <a:close/>
                  </a:path>
                </a:pathLst>
              </a:custGeom>
              <a:solidFill>
                <a:srgbClr val="134F5C">
                  <a:alpha val="50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3450742" y="4594729"/>
                <a:ext cx="213414" cy="86207"/>
              </a:xfrm>
              <a:custGeom>
                <a:rect b="b" l="l" r="r" t="t"/>
                <a:pathLst>
                  <a:path extrusionOk="0" h="1123" w="2780">
                    <a:moveTo>
                      <a:pt x="0" y="6"/>
                    </a:moveTo>
                    <a:lnTo>
                      <a:pt x="0" y="1123"/>
                    </a:lnTo>
                    <a:lnTo>
                      <a:pt x="2671" y="1123"/>
                    </a:lnTo>
                    <a:cubicBezTo>
                      <a:pt x="2671" y="1123"/>
                      <a:pt x="2780" y="564"/>
                      <a:pt x="1802" y="518"/>
                    </a:cubicBezTo>
                    <a:cubicBezTo>
                      <a:pt x="1088" y="490"/>
                      <a:pt x="1007" y="0"/>
                      <a:pt x="1007" y="0"/>
                    </a:cubicBez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3170618" y="4595190"/>
                <a:ext cx="87592" cy="86207"/>
              </a:xfrm>
              <a:custGeom>
                <a:rect b="b" l="l" r="r" t="t"/>
                <a:pathLst>
                  <a:path extrusionOk="0" h="1123" w="1141">
                    <a:moveTo>
                      <a:pt x="1" y="1122"/>
                    </a:moveTo>
                    <a:lnTo>
                      <a:pt x="1140" y="1122"/>
                    </a:lnTo>
                    <a:lnTo>
                      <a:pt x="1140" y="0"/>
                    </a:lnTo>
                    <a:lnTo>
                      <a:pt x="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3132234" y="4622979"/>
                <a:ext cx="113155" cy="58418"/>
              </a:xfrm>
              <a:custGeom>
                <a:rect b="b" l="l" r="r" t="t"/>
                <a:pathLst>
                  <a:path extrusionOk="0" h="761" w="1474">
                    <a:moveTo>
                      <a:pt x="0" y="760"/>
                    </a:moveTo>
                    <a:lnTo>
                      <a:pt x="1473" y="760"/>
                    </a:lnTo>
                    <a:lnTo>
                      <a:pt x="1473" y="398"/>
                    </a:lnTo>
                    <a:cubicBezTo>
                      <a:pt x="1473" y="173"/>
                      <a:pt x="1295" y="1"/>
                      <a:pt x="1076" y="1"/>
                    </a:cubicBezTo>
                    <a:lnTo>
                      <a:pt x="397" y="1"/>
                    </a:lnTo>
                    <a:cubicBezTo>
                      <a:pt x="173" y="1"/>
                      <a:pt x="0" y="179"/>
                      <a:pt x="0" y="39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3408750" y="3388179"/>
                <a:ext cx="129967" cy="375611"/>
              </a:xfrm>
              <a:custGeom>
                <a:rect b="b" l="l" r="r" t="t"/>
                <a:pathLst>
                  <a:path extrusionOk="0" h="4893" w="1693">
                    <a:moveTo>
                      <a:pt x="1290" y="1"/>
                    </a:moveTo>
                    <a:lnTo>
                      <a:pt x="1290" y="1"/>
                    </a:lnTo>
                    <a:cubicBezTo>
                      <a:pt x="1272" y="864"/>
                      <a:pt x="1301" y="2424"/>
                      <a:pt x="1226" y="2907"/>
                    </a:cubicBezTo>
                    <a:cubicBezTo>
                      <a:pt x="985" y="4415"/>
                      <a:pt x="1" y="4893"/>
                      <a:pt x="1" y="4893"/>
                    </a:cubicBezTo>
                    <a:lnTo>
                      <a:pt x="1693" y="4893"/>
                    </a:lnTo>
                    <a:lnTo>
                      <a:pt x="1693" y="1969"/>
                    </a:lnTo>
                    <a:cubicBezTo>
                      <a:pt x="1693" y="1497"/>
                      <a:pt x="1503" y="519"/>
                      <a:pt x="1290" y="1"/>
                    </a:cubicBezTo>
                    <a:close/>
                  </a:path>
                </a:pathLst>
              </a:custGeom>
              <a:solidFill>
                <a:srgbClr val="134F5C">
                  <a:alpha val="5030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3481679" y="3541099"/>
                <a:ext cx="160828" cy="295622"/>
              </a:xfrm>
              <a:custGeom>
                <a:rect b="b" l="l" r="r" t="t"/>
                <a:pathLst>
                  <a:path extrusionOk="0" h="3851" w="2095">
                    <a:moveTo>
                      <a:pt x="1715" y="0"/>
                    </a:moveTo>
                    <a:cubicBezTo>
                      <a:pt x="1715" y="0"/>
                      <a:pt x="1324" y="409"/>
                      <a:pt x="823" y="593"/>
                    </a:cubicBezTo>
                    <a:cubicBezTo>
                      <a:pt x="863" y="639"/>
                      <a:pt x="984" y="863"/>
                      <a:pt x="1042" y="1024"/>
                    </a:cubicBezTo>
                    <a:lnTo>
                      <a:pt x="363" y="2935"/>
                    </a:lnTo>
                    <a:cubicBezTo>
                      <a:pt x="363" y="2935"/>
                      <a:pt x="104" y="2941"/>
                      <a:pt x="0" y="3079"/>
                    </a:cubicBezTo>
                    <a:lnTo>
                      <a:pt x="484" y="3850"/>
                    </a:lnTo>
                    <a:lnTo>
                      <a:pt x="806" y="3229"/>
                    </a:lnTo>
                    <a:lnTo>
                      <a:pt x="1980" y="1347"/>
                    </a:lnTo>
                    <a:cubicBezTo>
                      <a:pt x="2072" y="1157"/>
                      <a:pt x="2095" y="909"/>
                      <a:pt x="1715" y="0"/>
                    </a:cubicBezTo>
                    <a:close/>
                  </a:path>
                </a:pathLst>
              </a:custGeom>
              <a:solidFill>
                <a:srgbClr val="6E3E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2824704" y="1073725"/>
                <a:ext cx="979553" cy="884026"/>
              </a:xfrm>
              <a:custGeom>
                <a:rect b="b" l="l" r="r" t="t"/>
                <a:pathLst>
                  <a:path extrusionOk="0" h="11516" w="12760">
                    <a:moveTo>
                      <a:pt x="6377" y="0"/>
                    </a:moveTo>
                    <a:cubicBezTo>
                      <a:pt x="2855" y="0"/>
                      <a:pt x="1" y="2274"/>
                      <a:pt x="1" y="5076"/>
                    </a:cubicBezTo>
                    <a:cubicBezTo>
                      <a:pt x="1" y="6877"/>
                      <a:pt x="1169" y="8460"/>
                      <a:pt x="2947" y="9358"/>
                    </a:cubicBezTo>
                    <a:cubicBezTo>
                      <a:pt x="2717" y="9847"/>
                      <a:pt x="2303" y="10474"/>
                      <a:pt x="1601" y="10739"/>
                    </a:cubicBezTo>
                    <a:cubicBezTo>
                      <a:pt x="852" y="11027"/>
                      <a:pt x="3828" y="11516"/>
                      <a:pt x="5387" y="10094"/>
                    </a:cubicBezTo>
                    <a:cubicBezTo>
                      <a:pt x="5710" y="10135"/>
                      <a:pt x="6043" y="10158"/>
                      <a:pt x="6377" y="10158"/>
                    </a:cubicBezTo>
                    <a:cubicBezTo>
                      <a:pt x="9905" y="10158"/>
                      <a:pt x="12759" y="7885"/>
                      <a:pt x="12759" y="5082"/>
                    </a:cubicBezTo>
                    <a:cubicBezTo>
                      <a:pt x="12759" y="2274"/>
                      <a:pt x="9905" y="0"/>
                      <a:pt x="63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30"/>
              <p:cNvGrpSpPr/>
              <p:nvPr/>
            </p:nvGrpSpPr>
            <p:grpSpPr>
              <a:xfrm>
                <a:off x="3050673" y="1341842"/>
                <a:ext cx="527533" cy="273512"/>
                <a:chOff x="7999109" y="908965"/>
                <a:chExt cx="502460" cy="260513"/>
              </a:xfrm>
            </p:grpSpPr>
            <p:sp>
              <p:nvSpPr>
                <p:cNvPr id="420" name="Google Shape;420;p30"/>
                <p:cNvSpPr/>
                <p:nvPr/>
              </p:nvSpPr>
              <p:spPr>
                <a:xfrm>
                  <a:off x="7999109" y="908965"/>
                  <a:ext cx="178480" cy="31220"/>
                </a:xfrm>
                <a:custGeom>
                  <a:rect b="b" l="l" r="r" t="t"/>
                  <a:pathLst>
                    <a:path extrusionOk="0" h="427" w="2441">
                      <a:moveTo>
                        <a:pt x="0" y="1"/>
                      </a:moveTo>
                      <a:lnTo>
                        <a:pt x="2440" y="1"/>
                      </a:lnTo>
                      <a:lnTo>
                        <a:pt x="2440" y="426"/>
                      </a:lnTo>
                      <a:lnTo>
                        <a:pt x="0" y="4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a:off x="7999109" y="1061705"/>
                  <a:ext cx="234853" cy="31220"/>
                </a:xfrm>
                <a:custGeom>
                  <a:rect b="b" l="l" r="r" t="t"/>
                  <a:pathLst>
                    <a:path extrusionOk="0" h="427" w="3212">
                      <a:moveTo>
                        <a:pt x="0" y="1"/>
                      </a:moveTo>
                      <a:lnTo>
                        <a:pt x="3211" y="1"/>
                      </a:lnTo>
                      <a:lnTo>
                        <a:pt x="3211" y="426"/>
                      </a:lnTo>
                      <a:lnTo>
                        <a:pt x="0" y="4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p:nvPr/>
              </p:nvSpPr>
              <p:spPr>
                <a:xfrm>
                  <a:off x="8266715" y="1061705"/>
                  <a:ext cx="234853" cy="31220"/>
                </a:xfrm>
                <a:custGeom>
                  <a:rect b="b" l="l" r="r" t="t"/>
                  <a:pathLst>
                    <a:path extrusionOk="0" h="427" w="3212">
                      <a:moveTo>
                        <a:pt x="0" y="1"/>
                      </a:moveTo>
                      <a:lnTo>
                        <a:pt x="3211" y="1"/>
                      </a:lnTo>
                      <a:lnTo>
                        <a:pt x="3211" y="426"/>
                      </a:lnTo>
                      <a:lnTo>
                        <a:pt x="0" y="4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23" name="Google Shape;423;p30"/>
                <p:cNvSpPr/>
                <p:nvPr/>
              </p:nvSpPr>
              <p:spPr>
                <a:xfrm>
                  <a:off x="8216192" y="908965"/>
                  <a:ext cx="285378" cy="31220"/>
                </a:xfrm>
                <a:custGeom>
                  <a:rect b="b" l="l" r="r" t="t"/>
                  <a:pathLst>
                    <a:path extrusionOk="0" h="427" w="3903">
                      <a:moveTo>
                        <a:pt x="1" y="1"/>
                      </a:moveTo>
                      <a:lnTo>
                        <a:pt x="3902" y="1"/>
                      </a:lnTo>
                      <a:lnTo>
                        <a:pt x="3902" y="426"/>
                      </a:lnTo>
                      <a:lnTo>
                        <a:pt x="1" y="4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0"/>
                <p:cNvSpPr/>
                <p:nvPr/>
              </p:nvSpPr>
              <p:spPr>
                <a:xfrm>
                  <a:off x="7999109" y="985591"/>
                  <a:ext cx="104412" cy="30781"/>
                </a:xfrm>
                <a:custGeom>
                  <a:rect b="b" l="l" r="r" t="t"/>
                  <a:pathLst>
                    <a:path extrusionOk="0" h="421" w="1428">
                      <a:moveTo>
                        <a:pt x="0" y="0"/>
                      </a:moveTo>
                      <a:lnTo>
                        <a:pt x="1427" y="0"/>
                      </a:lnTo>
                      <a:lnTo>
                        <a:pt x="1427" y="420"/>
                      </a:lnTo>
                      <a:lnTo>
                        <a:pt x="0" y="42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0"/>
                <p:cNvSpPr/>
                <p:nvPr/>
              </p:nvSpPr>
              <p:spPr>
                <a:xfrm>
                  <a:off x="8141759" y="985591"/>
                  <a:ext cx="144334" cy="30781"/>
                </a:xfrm>
                <a:custGeom>
                  <a:rect b="b" l="l" r="r" t="t"/>
                  <a:pathLst>
                    <a:path extrusionOk="0" h="421" w="1974">
                      <a:moveTo>
                        <a:pt x="0" y="0"/>
                      </a:moveTo>
                      <a:lnTo>
                        <a:pt x="1974" y="0"/>
                      </a:lnTo>
                      <a:lnTo>
                        <a:pt x="1974" y="420"/>
                      </a:lnTo>
                      <a:lnTo>
                        <a:pt x="0" y="42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0"/>
                <p:cNvSpPr/>
                <p:nvPr/>
              </p:nvSpPr>
              <p:spPr>
                <a:xfrm>
                  <a:off x="8328937" y="985591"/>
                  <a:ext cx="172630" cy="30781"/>
                </a:xfrm>
                <a:custGeom>
                  <a:rect b="b" l="l" r="r" t="t"/>
                  <a:pathLst>
                    <a:path extrusionOk="0" h="421" w="2361">
                      <a:moveTo>
                        <a:pt x="1" y="0"/>
                      </a:moveTo>
                      <a:lnTo>
                        <a:pt x="2360" y="0"/>
                      </a:lnTo>
                      <a:lnTo>
                        <a:pt x="2360" y="420"/>
                      </a:lnTo>
                      <a:lnTo>
                        <a:pt x="1" y="42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0"/>
                <p:cNvSpPr/>
                <p:nvPr/>
              </p:nvSpPr>
              <p:spPr>
                <a:xfrm>
                  <a:off x="7999109" y="1138696"/>
                  <a:ext cx="142287" cy="30781"/>
                </a:xfrm>
                <a:custGeom>
                  <a:rect b="b" l="l" r="r" t="t"/>
                  <a:pathLst>
                    <a:path extrusionOk="0" h="421" w="1946">
                      <a:moveTo>
                        <a:pt x="0" y="1"/>
                      </a:moveTo>
                      <a:lnTo>
                        <a:pt x="1945" y="1"/>
                      </a:lnTo>
                      <a:lnTo>
                        <a:pt x="1945" y="421"/>
                      </a:lnTo>
                      <a:lnTo>
                        <a:pt x="0" y="42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8" name="Google Shape;428;p30"/>
            <p:cNvSpPr/>
            <p:nvPr/>
          </p:nvSpPr>
          <p:spPr>
            <a:xfrm>
              <a:off x="1049321" y="900579"/>
              <a:ext cx="136492" cy="136492"/>
            </a:xfrm>
            <a:custGeom>
              <a:rect b="b" l="l" r="r" t="t"/>
              <a:pathLst>
                <a:path extrusionOk="0" h="4231" w="4231">
                  <a:moveTo>
                    <a:pt x="4231" y="2118"/>
                  </a:moveTo>
                  <a:cubicBezTo>
                    <a:pt x="4231" y="3287"/>
                    <a:pt x="3287" y="4230"/>
                    <a:pt x="2119" y="4230"/>
                  </a:cubicBezTo>
                  <a:cubicBezTo>
                    <a:pt x="950" y="4230"/>
                    <a:pt x="1" y="3287"/>
                    <a:pt x="1" y="2118"/>
                  </a:cubicBezTo>
                  <a:cubicBezTo>
                    <a:pt x="1" y="950"/>
                    <a:pt x="950" y="1"/>
                    <a:pt x="2119" y="1"/>
                  </a:cubicBezTo>
                  <a:cubicBezTo>
                    <a:pt x="3287" y="1"/>
                    <a:pt x="4231" y="950"/>
                    <a:pt x="4231" y="211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9" name="Google Shape;429;p30"/>
          <p:cNvSpPr txBox="1"/>
          <p:nvPr/>
        </p:nvSpPr>
        <p:spPr>
          <a:xfrm>
            <a:off x="3636900" y="3362905"/>
            <a:ext cx="4629300" cy="11010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a:solidFill>
                  <a:srgbClr val="0C343D"/>
                </a:solidFill>
                <a:latin typeface="Lato"/>
                <a:ea typeface="Lato"/>
                <a:cs typeface="Lato"/>
                <a:sym typeface="Lato"/>
              </a:rPr>
              <a:t>Presented by</a:t>
            </a:r>
            <a:r>
              <a:rPr b="1" lang="en">
                <a:solidFill>
                  <a:srgbClr val="0C343D"/>
                </a:solidFill>
                <a:latin typeface="Lato"/>
                <a:ea typeface="Lato"/>
                <a:cs typeface="Lato"/>
                <a:sym typeface="Lato"/>
              </a:rPr>
              <a:t> </a:t>
            </a:r>
            <a:endParaRPr b="1">
              <a:solidFill>
                <a:srgbClr val="0C343D"/>
              </a:solidFill>
              <a:latin typeface="Lato"/>
              <a:ea typeface="Lato"/>
              <a:cs typeface="Lato"/>
              <a:sym typeface="Lato"/>
            </a:endParaRPr>
          </a:p>
          <a:p>
            <a:pPr indent="0" lvl="0" marL="0" rtl="0" algn="r">
              <a:lnSpc>
                <a:spcPct val="115000"/>
              </a:lnSpc>
              <a:spcBef>
                <a:spcPts val="0"/>
              </a:spcBef>
              <a:spcAft>
                <a:spcPts val="0"/>
              </a:spcAft>
              <a:buNone/>
            </a:pPr>
            <a:r>
              <a:rPr b="1" lang="en">
                <a:solidFill>
                  <a:srgbClr val="0C343D"/>
                </a:solidFill>
                <a:latin typeface="Lato"/>
                <a:ea typeface="Lato"/>
                <a:cs typeface="Lato"/>
                <a:sym typeface="Lato"/>
              </a:rPr>
              <a:t>Monirul Haque </a:t>
            </a:r>
            <a:r>
              <a:rPr lang="en">
                <a:solidFill>
                  <a:srgbClr val="0C343D"/>
                </a:solidFill>
                <a:latin typeface="Lato"/>
                <a:ea typeface="Lato"/>
                <a:cs typeface="Lato"/>
                <a:sym typeface="Lato"/>
              </a:rPr>
              <a:t>and</a:t>
            </a:r>
            <a:r>
              <a:rPr b="1" lang="en">
                <a:solidFill>
                  <a:srgbClr val="0C343D"/>
                </a:solidFill>
                <a:latin typeface="Lato"/>
                <a:ea typeface="Lato"/>
                <a:cs typeface="Lato"/>
                <a:sym typeface="Lato"/>
              </a:rPr>
              <a:t> Sheikh Araf Noshin</a:t>
            </a:r>
            <a:endParaRPr>
              <a:solidFill>
                <a:srgbClr val="0C343D"/>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9"/>
          <p:cNvSpPr txBox="1"/>
          <p:nvPr>
            <p:ph type="title"/>
          </p:nvPr>
        </p:nvSpPr>
        <p:spPr>
          <a:xfrm>
            <a:off x="720000" y="445025"/>
            <a:ext cx="808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AI workflow example: Pixel animation (</a:t>
            </a:r>
            <a:r>
              <a:rPr lang="en" sz="2100"/>
              <a:t>ComfyUI</a:t>
            </a:r>
            <a:r>
              <a:rPr lang="en" sz="2100"/>
              <a:t> example)</a:t>
            </a:r>
            <a:endParaRPr sz="2100"/>
          </a:p>
        </p:txBody>
      </p:sp>
      <p:pic>
        <p:nvPicPr>
          <p:cNvPr id="588" name="Google Shape;588;p39"/>
          <p:cNvPicPr preferRelativeResize="0"/>
          <p:nvPr/>
        </p:nvPicPr>
        <p:blipFill>
          <a:blip r:embed="rId3">
            <a:alphaModFix/>
          </a:blip>
          <a:stretch>
            <a:fillRect/>
          </a:stretch>
        </p:blipFill>
        <p:spPr>
          <a:xfrm>
            <a:off x="1121625" y="1017725"/>
            <a:ext cx="6900757"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Agent</a:t>
            </a:r>
            <a:endParaRPr/>
          </a:p>
        </p:txBody>
      </p:sp>
      <p:sp>
        <p:nvSpPr>
          <p:cNvPr id="594" name="Google Shape;594;p40"/>
          <p:cNvSpPr txBox="1"/>
          <p:nvPr>
            <p:ph idx="2" type="subTitle"/>
          </p:nvPr>
        </p:nvSpPr>
        <p:spPr>
          <a:xfrm>
            <a:off x="997425" y="1602925"/>
            <a:ext cx="7032000" cy="192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What it is: </a:t>
            </a:r>
            <a:r>
              <a:rPr lang="en"/>
              <a:t>An AI helper system (generally powered by an LLM) that can take actions, not just answer. It plans, calls external tools/APIs, and adapts.</a:t>
            </a:r>
            <a:endParaRPr/>
          </a:p>
          <a:p>
            <a:pPr indent="-317500" lvl="0" marL="457200" rtl="0" algn="l">
              <a:spcBef>
                <a:spcPts val="0"/>
              </a:spcBef>
              <a:spcAft>
                <a:spcPts val="0"/>
              </a:spcAft>
              <a:buSzPts val="1400"/>
              <a:buChar char="●"/>
            </a:pPr>
            <a:r>
              <a:rPr b="1" lang="en"/>
              <a:t>Core ability: </a:t>
            </a:r>
            <a:r>
              <a:rPr lang="en"/>
              <a:t>Can decide steps, execute, evaluate itself and repeat to improve results</a:t>
            </a:r>
            <a:endParaRPr/>
          </a:p>
          <a:p>
            <a:pPr indent="-317500" lvl="0" marL="457200" rtl="0" algn="l">
              <a:spcBef>
                <a:spcPts val="0"/>
              </a:spcBef>
              <a:spcAft>
                <a:spcPts val="0"/>
              </a:spcAft>
              <a:buSzPts val="1400"/>
              <a:buChar char="●"/>
            </a:pPr>
            <a:r>
              <a:rPr b="1" lang="en"/>
              <a:t>Example tools to use it:  </a:t>
            </a:r>
            <a:r>
              <a:rPr lang="en"/>
              <a:t>Cursor IDE, Gemini CLI, ChatGPT plus (agent mode)</a:t>
            </a:r>
            <a:endParaRPr/>
          </a:p>
          <a:p>
            <a:pPr indent="0" lvl="0" marL="0" rtl="0" algn="l">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AI agent example: Coding &amp; testing (Micro Agent)</a:t>
            </a:r>
            <a:endParaRPr sz="2100"/>
          </a:p>
        </p:txBody>
      </p:sp>
      <p:pic>
        <p:nvPicPr>
          <p:cNvPr id="600" name="Google Shape;600;p41" title="68747470733a2f2f63646e2e6275696c6465722e696f2f6170692f76312f66696c652f617373657473253246594a494762346930316a7677305352644c3542742532463465386230326162623365303434313138663037306439613732353330303365.gif"/>
          <p:cNvPicPr preferRelativeResize="0"/>
          <p:nvPr/>
        </p:nvPicPr>
        <p:blipFill>
          <a:blip r:embed="rId3">
            <a:alphaModFix/>
          </a:blip>
          <a:stretch>
            <a:fillRect/>
          </a:stretch>
        </p:blipFill>
        <p:spPr>
          <a:xfrm>
            <a:off x="1830825" y="908425"/>
            <a:ext cx="4982981" cy="416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Agentic AI Or Multi-Agent AI</a:t>
            </a:r>
            <a:endParaRPr/>
          </a:p>
        </p:txBody>
      </p:sp>
      <p:sp>
        <p:nvSpPr>
          <p:cNvPr id="606" name="Google Shape;606;p42"/>
          <p:cNvSpPr txBox="1"/>
          <p:nvPr>
            <p:ph idx="2" type="subTitle"/>
          </p:nvPr>
        </p:nvSpPr>
        <p:spPr>
          <a:xfrm>
            <a:off x="997425" y="1602925"/>
            <a:ext cx="7032000" cy="2136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What it is: </a:t>
            </a:r>
            <a:r>
              <a:rPr lang="en"/>
              <a:t>Multiple AI agents working in a team</a:t>
            </a:r>
            <a:r>
              <a:rPr lang="en"/>
              <a:t>. It’s like a team of specialists working together to solve a problem. </a:t>
            </a:r>
            <a:endParaRPr/>
          </a:p>
          <a:p>
            <a:pPr indent="-317500" lvl="0" marL="457200" rtl="0" algn="l">
              <a:spcBef>
                <a:spcPts val="0"/>
              </a:spcBef>
              <a:spcAft>
                <a:spcPts val="0"/>
              </a:spcAft>
              <a:buSzPts val="1400"/>
              <a:buChar char="●"/>
            </a:pPr>
            <a:r>
              <a:rPr b="1" lang="en"/>
              <a:t>Example tools to use it:  </a:t>
            </a:r>
            <a:r>
              <a:rPr lang="en"/>
              <a:t>n8n, ComfyUI-CrewAI</a:t>
            </a:r>
            <a:endParaRPr/>
          </a:p>
          <a:p>
            <a:pPr indent="-317500" lvl="0" marL="457200" rtl="0" algn="l">
              <a:spcBef>
                <a:spcPts val="0"/>
              </a:spcBef>
              <a:spcAft>
                <a:spcPts val="0"/>
              </a:spcAft>
              <a:buSzPts val="1400"/>
              <a:buChar char="●"/>
            </a:pPr>
            <a:r>
              <a:rPr lang="en"/>
              <a:t>In the previous example of AI Agent we saw an AI agent capable of writing code, executing the code from terminal, testing the outputs, then modifying the code again to fix the bugs. It’s just an AI agent specialized in programming. Imagine AI agents for Designing, Programming, QA testing and Documentation working together to create a whole software; that’s agentic ai or multi-agent ai.</a:t>
            </a:r>
            <a:endParaRPr/>
          </a:p>
          <a:p>
            <a:pPr indent="0" lvl="0" marL="0" rtl="0" algn="l">
              <a:spcBef>
                <a:spcPts val="0"/>
              </a:spcBef>
              <a:spcAft>
                <a:spcPts val="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AI agent example: An n8n example of how perplexity search works underneath</a:t>
            </a:r>
            <a:endParaRPr sz="2100"/>
          </a:p>
        </p:txBody>
      </p:sp>
      <p:pic>
        <p:nvPicPr>
          <p:cNvPr id="612" name="Google Shape;612;p43"/>
          <p:cNvPicPr preferRelativeResize="0"/>
          <p:nvPr/>
        </p:nvPicPr>
        <p:blipFill>
          <a:blip r:embed="rId3">
            <a:alphaModFix/>
          </a:blip>
          <a:stretch>
            <a:fillRect/>
          </a:stretch>
        </p:blipFill>
        <p:spPr>
          <a:xfrm>
            <a:off x="1429250" y="1251325"/>
            <a:ext cx="6285506"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Trending AI tools</a:t>
            </a:r>
            <a:endParaRPr/>
          </a:p>
        </p:txBody>
      </p:sp>
      <p:sp>
        <p:nvSpPr>
          <p:cNvPr id="618" name="Google Shape;618;p44"/>
          <p:cNvSpPr txBox="1"/>
          <p:nvPr>
            <p:ph idx="4294967295" type="subTitle"/>
          </p:nvPr>
        </p:nvSpPr>
        <p:spPr>
          <a:xfrm>
            <a:off x="988400" y="1017725"/>
            <a:ext cx="7567800" cy="36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AI assistants:</a:t>
            </a:r>
            <a:r>
              <a:rPr lang="en" sz="1600"/>
              <a:t> ChatGPT, Grok, Claude, Gemini, Microsoft Copilot, Meta AI, Pi (Inflection), Mistral Le Chat, Amazon Q, Perplexity AI, Character.AI</a:t>
            </a:r>
            <a:endParaRPr sz="1600"/>
          </a:p>
          <a:p>
            <a:pPr indent="-330200" lvl="0" marL="457200" rtl="0" algn="l">
              <a:spcBef>
                <a:spcPts val="0"/>
              </a:spcBef>
              <a:spcAft>
                <a:spcPts val="0"/>
              </a:spcAft>
              <a:buSzPts val="1600"/>
              <a:buChar char="●"/>
            </a:pPr>
            <a:r>
              <a:rPr b="1" lang="en" sz="1600"/>
              <a:t>Video generation: </a:t>
            </a:r>
            <a:r>
              <a:rPr lang="en" sz="1600"/>
              <a:t>Synthesia, Google Veo, OpusClip, Runway Gen-3, Pika, Luma Dream Machine, HeyGen, Descript AI Video, Stable Video Diffusion, Vizard</a:t>
            </a:r>
            <a:endParaRPr sz="1600"/>
          </a:p>
          <a:p>
            <a:pPr indent="-330200" lvl="0" marL="457200" rtl="0" algn="l">
              <a:spcBef>
                <a:spcPts val="0"/>
              </a:spcBef>
              <a:spcAft>
                <a:spcPts val="0"/>
              </a:spcAft>
              <a:buSzPts val="1600"/>
              <a:buChar char="●"/>
            </a:pPr>
            <a:r>
              <a:rPr b="1" lang="en" sz="1600"/>
              <a:t>Image generation: </a:t>
            </a:r>
            <a:r>
              <a:rPr lang="en" sz="1600"/>
              <a:t>GPT-4o, Midjourney, DALL·E 3, Stable Diffusion XL, Adobe Firefly, Ideogram, Leonardo.ai, Playground v2, Flux (Black Forest Labs), Recraft</a:t>
            </a:r>
            <a:endParaRPr sz="1600"/>
          </a:p>
          <a:p>
            <a:pPr indent="-330200" lvl="0" marL="457200" rtl="0" algn="l">
              <a:spcBef>
                <a:spcPts val="0"/>
              </a:spcBef>
              <a:spcAft>
                <a:spcPts val="0"/>
              </a:spcAft>
              <a:buSzPts val="1600"/>
              <a:buChar char="●"/>
            </a:pPr>
            <a:r>
              <a:rPr b="1" lang="en" sz="1600"/>
              <a:t>Meeting assistants: </a:t>
            </a:r>
            <a:r>
              <a:rPr lang="en" sz="1600"/>
              <a:t>Fathom, Nyota, OtterPilot (Otter.ai), Fireflies.ai, Supernormal, Sembly, Avoma, Read.ai, tl;dv, Airgram</a:t>
            </a:r>
            <a:endParaRPr sz="1600"/>
          </a:p>
          <a:p>
            <a:pPr indent="-330200" lvl="0" marL="457200" rtl="0" algn="l">
              <a:spcBef>
                <a:spcPts val="0"/>
              </a:spcBef>
              <a:spcAft>
                <a:spcPts val="0"/>
              </a:spcAft>
              <a:buSzPts val="1600"/>
              <a:buChar char="●"/>
            </a:pPr>
            <a:r>
              <a:rPr b="1" lang="en" sz="1600"/>
              <a:t>Automation:</a:t>
            </a:r>
            <a:r>
              <a:rPr lang="en" sz="1600"/>
              <a:t> n8n, Manus, Zapier, Make (Integromat), IFTTT, Pipedream, Bardeen, UiPath, Automation Anywhere, Microsoft Power Automate, Tines</a:t>
            </a:r>
            <a:endParaRPr sz="1600"/>
          </a:p>
          <a:p>
            <a:pPr indent="-330200" lvl="0" marL="457200" rtl="0" algn="l">
              <a:spcBef>
                <a:spcPts val="0"/>
              </a:spcBef>
              <a:spcAft>
                <a:spcPts val="0"/>
              </a:spcAft>
              <a:buSzPts val="1600"/>
              <a:buChar char="●"/>
            </a:pPr>
            <a:r>
              <a:rPr b="1" lang="en" sz="1600"/>
              <a:t>Research:</a:t>
            </a:r>
            <a:r>
              <a:rPr lang="en" sz="1600"/>
              <a:t> Deep Research, NotebookLM, Consensus, scite Assistant, ResearchRabbit, Connected Papers, Litmaps, Semantic Scholar</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Trending AI tools</a:t>
            </a:r>
            <a:endParaRPr/>
          </a:p>
        </p:txBody>
      </p:sp>
      <p:sp>
        <p:nvSpPr>
          <p:cNvPr id="624" name="Google Shape;624;p45"/>
          <p:cNvSpPr txBox="1"/>
          <p:nvPr>
            <p:ph idx="4294967295" type="subTitle"/>
          </p:nvPr>
        </p:nvSpPr>
        <p:spPr>
          <a:xfrm>
            <a:off x="988400" y="1017725"/>
            <a:ext cx="7567800" cy="36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Writing:</a:t>
            </a:r>
            <a:r>
              <a:rPr lang="en" sz="1600"/>
              <a:t> Rytr, Sudowrite, Jasper, Writesonic, Grammarly, Wordtune, Copy.ai, QuillBot, Anyword, Lex</a:t>
            </a:r>
            <a:endParaRPr sz="1600"/>
          </a:p>
          <a:p>
            <a:pPr indent="-330200" lvl="0" marL="457200" rtl="0" algn="l">
              <a:spcBef>
                <a:spcPts val="0"/>
              </a:spcBef>
              <a:spcAft>
                <a:spcPts val="0"/>
              </a:spcAft>
              <a:buSzPts val="1600"/>
              <a:buChar char="●"/>
            </a:pPr>
            <a:r>
              <a:rPr b="1" lang="en" sz="1600"/>
              <a:t>Search engines: </a:t>
            </a:r>
            <a:r>
              <a:rPr lang="en" sz="1600"/>
              <a:t>Google AI Mode, Perplexity, ChatGPT Search, Bing Copilot, You.com, Phind, Brave Search, Kagi</a:t>
            </a:r>
            <a:endParaRPr sz="1600"/>
          </a:p>
          <a:p>
            <a:pPr indent="-330200" lvl="0" marL="457200" rtl="0" algn="l">
              <a:spcBef>
                <a:spcPts val="0"/>
              </a:spcBef>
              <a:spcAft>
                <a:spcPts val="0"/>
              </a:spcAft>
              <a:buSzPts val="1600"/>
              <a:buChar char="●"/>
            </a:pPr>
            <a:r>
              <a:rPr b="1" lang="en" sz="1600"/>
              <a:t>Graphic design:</a:t>
            </a:r>
            <a:r>
              <a:rPr lang="en" sz="1600"/>
              <a:t> Canva Magic Studio, Looka, Adobe Express, Microsoft Designer, Kittl, VistaCreate, Fotor, Snappa, Tailor Brands, Brandmark</a:t>
            </a:r>
            <a:endParaRPr sz="1600"/>
          </a:p>
          <a:p>
            <a:pPr indent="-330200" lvl="0" marL="457200" rtl="0" algn="l">
              <a:spcBef>
                <a:spcPts val="0"/>
              </a:spcBef>
              <a:spcAft>
                <a:spcPts val="0"/>
              </a:spcAft>
              <a:buSzPts val="1600"/>
              <a:buChar char="●"/>
            </a:pPr>
            <a:r>
              <a:rPr b="1" lang="en" sz="1600"/>
              <a:t>App builders &amp; coding tools: </a:t>
            </a:r>
            <a:r>
              <a:rPr lang="en" sz="1600"/>
              <a:t>Lovable, Cursor, GitHub Copilot, Codeium, Tabnine, Replit Agents, Bolt.new (StackBlitz), Vercel v0, Debuild, Windmill</a:t>
            </a:r>
            <a:endParaRPr sz="1600"/>
          </a:p>
          <a:p>
            <a:pPr indent="-330200" lvl="0" marL="457200" rtl="0" algn="l">
              <a:spcBef>
                <a:spcPts val="0"/>
              </a:spcBef>
              <a:spcAft>
                <a:spcPts val="0"/>
              </a:spcAft>
              <a:buSzPts val="1600"/>
              <a:buChar char="●"/>
            </a:pPr>
            <a:r>
              <a:rPr b="1" lang="en" sz="1600"/>
              <a:t>Knowledge management: </a:t>
            </a:r>
            <a:r>
              <a:rPr lang="en" sz="1600"/>
              <a:t>Notion Q&amp;A, Guru, Coda AI, Confluence AI, ClickUp Brain, Slab AI, Mem, Glean, Slite AI, Tettra</a:t>
            </a:r>
            <a:endParaRPr sz="1600"/>
          </a:p>
          <a:p>
            <a:pPr indent="-330200" lvl="0" marL="457200" rtl="0" algn="l">
              <a:spcBef>
                <a:spcPts val="0"/>
              </a:spcBef>
              <a:spcAft>
                <a:spcPts val="0"/>
              </a:spcAft>
              <a:buSzPts val="1600"/>
              <a:buChar char="●"/>
            </a:pPr>
            <a:r>
              <a:rPr b="1" lang="en" sz="1600"/>
              <a:t>Email:</a:t>
            </a:r>
            <a:r>
              <a:rPr lang="en" sz="1600"/>
              <a:t> Hubspot Email Writer, Fyxer, Shortwave, Superhuman AI, Flowrite, Lavender, Ellie, Front AI, Gmail “Help me write” (Gemini)</a:t>
            </a:r>
            <a:endParaRPr sz="1600"/>
          </a:p>
          <a:p>
            <a:pPr indent="-330200" lvl="0" marL="457200" rtl="0" algn="l">
              <a:spcBef>
                <a:spcPts val="0"/>
              </a:spcBef>
              <a:spcAft>
                <a:spcPts val="0"/>
              </a:spcAft>
              <a:buSzPts val="1600"/>
              <a:buChar char="●"/>
            </a:pPr>
            <a:r>
              <a:rPr b="1" lang="en" sz="1600"/>
              <a:t>Scheduling:</a:t>
            </a:r>
            <a:r>
              <a:rPr lang="en" sz="1600"/>
              <a:t> Reclaim, Clockwise, Motion, Vimcal, Calendly, Mayday, Trevor AI, CalendarHero</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lang="en" sz="1600">
                <a:latin typeface="Lato"/>
                <a:ea typeface="Lato"/>
                <a:cs typeface="Lato"/>
                <a:sym typeface="Lato"/>
              </a:rPr>
              <a:t>	</a:t>
            </a:r>
            <a:endParaRPr sz="16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Trending AI tools</a:t>
            </a:r>
            <a:endParaRPr/>
          </a:p>
        </p:txBody>
      </p:sp>
      <p:sp>
        <p:nvSpPr>
          <p:cNvPr id="630" name="Google Shape;630;p46"/>
          <p:cNvSpPr txBox="1"/>
          <p:nvPr>
            <p:ph idx="4294967295" type="subTitle"/>
          </p:nvPr>
        </p:nvSpPr>
        <p:spPr>
          <a:xfrm>
            <a:off x="988400" y="1122550"/>
            <a:ext cx="7567800" cy="36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Presentations:</a:t>
            </a:r>
            <a:r>
              <a:rPr lang="en" sz="1600"/>
              <a:t> Gamma, Copilot for PowerPoint, Tome, Beautiful.ai, Pitch, SlidesAI.io, Plus AI (for Google Slides), Prezi AI, Canva Magic Design</a:t>
            </a:r>
            <a:endParaRPr sz="1600"/>
          </a:p>
          <a:p>
            <a:pPr indent="-330200" lvl="0" marL="457200" rtl="0" algn="l">
              <a:spcBef>
                <a:spcPts val="0"/>
              </a:spcBef>
              <a:spcAft>
                <a:spcPts val="0"/>
              </a:spcAft>
              <a:buSzPts val="1600"/>
              <a:buChar char="●"/>
            </a:pPr>
            <a:r>
              <a:rPr b="1" lang="en" sz="1600"/>
              <a:t>Resume builders: </a:t>
            </a:r>
            <a:r>
              <a:rPr lang="en" sz="1600"/>
              <a:t>Teal, Kickresume, Rezi, Resume.io, Enhancv, Standard Resume, FlowCV, Wonsulting ResumAI, Zety, Novorésumé</a:t>
            </a:r>
            <a:endParaRPr sz="1600"/>
          </a:p>
          <a:p>
            <a:pPr indent="-330200" lvl="0" marL="457200" rtl="0" algn="l">
              <a:spcBef>
                <a:spcPts val="0"/>
              </a:spcBef>
              <a:spcAft>
                <a:spcPts val="0"/>
              </a:spcAft>
              <a:buSzPts val="1600"/>
              <a:buChar char="●"/>
            </a:pPr>
            <a:r>
              <a:rPr b="1" lang="en" sz="1600"/>
              <a:t>Voice generation:</a:t>
            </a:r>
            <a:r>
              <a:rPr lang="en" sz="1600"/>
              <a:t> ElevenLabs, Murf, Play.ht, Resemble AI, NaturalReader, Amazon Polly, Azure Neural TTS, Google Cloud TTS, Coqui TTS</a:t>
            </a:r>
            <a:endParaRPr sz="1600"/>
          </a:p>
          <a:p>
            <a:pPr indent="-330200" lvl="0" marL="457200" rtl="0" algn="l">
              <a:spcBef>
                <a:spcPts val="0"/>
              </a:spcBef>
              <a:spcAft>
                <a:spcPts val="0"/>
              </a:spcAft>
              <a:buSzPts val="1600"/>
              <a:buChar char="●"/>
            </a:pPr>
            <a:r>
              <a:rPr b="1" lang="en" sz="1600"/>
              <a:t>Music generation: </a:t>
            </a:r>
            <a:r>
              <a:rPr lang="en" sz="1600"/>
              <a:t>Suno, Udio, Stable Audio, AIVA, Soundraw, Beatoven.ai, Mubert, Boomy, Meta MusicGen</a:t>
            </a:r>
            <a:endParaRPr sz="1600"/>
          </a:p>
          <a:p>
            <a:pPr indent="-330200" lvl="0" marL="457200" rtl="0" algn="l">
              <a:spcBef>
                <a:spcPts val="0"/>
              </a:spcBef>
              <a:spcAft>
                <a:spcPts val="0"/>
              </a:spcAft>
              <a:buSzPts val="1600"/>
              <a:buChar char="●"/>
            </a:pPr>
            <a:r>
              <a:rPr b="1" lang="en" sz="1600"/>
              <a:t>Marketing: </a:t>
            </a:r>
            <a:r>
              <a:rPr lang="en" sz="1600"/>
              <a:t>AdCreative, AirOps, Jasper (Campaigns), Copy.ai (Ads), Anyword, Predis.ai, Ocoya, Surfer AI, HubSpot Content Assistant, HoppyCopy</a:t>
            </a:r>
            <a:endParaRPr sz="1600"/>
          </a:p>
          <a:p>
            <a:pPr indent="-330200" lvl="0" marL="457200" rtl="0" algn="l">
              <a:spcBef>
                <a:spcPts val="0"/>
              </a:spcBef>
              <a:spcAft>
                <a:spcPts val="0"/>
              </a:spcAft>
              <a:buSzPts val="1600"/>
              <a:buChar char="●"/>
            </a:pPr>
            <a:r>
              <a:rPr b="1" lang="en" sz="1600"/>
              <a:t>Game Sprite/Animation Generation: </a:t>
            </a:r>
            <a:r>
              <a:rPr lang="en" sz="1600"/>
              <a:t>Meshy, Retrodiffusion, Scenario.gg, PixelVibe, Kaedim 3D, Inworld Sprite Creator, GANimator, PIFuHD, Anything V5 (anime/manga sprite-focused models),</a:t>
            </a:r>
            <a:endParaRPr sz="1600"/>
          </a:p>
          <a:p>
            <a:pPr indent="0" lvl="0" marL="0" rtl="0" algn="l">
              <a:spcBef>
                <a:spcPts val="0"/>
              </a:spcBef>
              <a:spcAft>
                <a:spcPts val="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company types</a:t>
            </a:r>
            <a:endParaRPr/>
          </a:p>
          <a:p>
            <a:pPr indent="0" lvl="0" marL="0" rtl="0" algn="l">
              <a:spcBef>
                <a:spcPts val="0"/>
              </a:spcBef>
              <a:spcAft>
                <a:spcPts val="0"/>
              </a:spcAft>
              <a:buNone/>
            </a:pPr>
            <a:r>
              <a:t/>
            </a:r>
            <a:endParaRPr/>
          </a:p>
        </p:txBody>
      </p:sp>
      <p:sp>
        <p:nvSpPr>
          <p:cNvPr id="636" name="Google Shape;636;p47"/>
          <p:cNvSpPr txBox="1"/>
          <p:nvPr>
            <p:ph idx="14" type="subTitle"/>
          </p:nvPr>
        </p:nvSpPr>
        <p:spPr>
          <a:xfrm>
            <a:off x="988400" y="1122550"/>
            <a:ext cx="7567800" cy="36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Foundational Companies: </a:t>
            </a:r>
            <a:r>
              <a:rPr b="0" lang="en" sz="1600">
                <a:latin typeface="Lato"/>
                <a:ea typeface="Lato"/>
                <a:cs typeface="Lato"/>
                <a:sym typeface="Lato"/>
              </a:rPr>
              <a:t>(e.g. OpenAI, Anthropic, Mistral, Google)</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They research and develop their own models</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Only large companies with huge funding can do that</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Wrapper Companies: </a:t>
            </a:r>
            <a:r>
              <a:rPr b="0" lang="en" sz="1600">
                <a:latin typeface="Lato"/>
                <a:ea typeface="Lato"/>
                <a:cs typeface="Lato"/>
                <a:sym typeface="Lato"/>
              </a:rPr>
              <a:t>(e.g.Jasper, CopyAI, Descript etc)</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Leverage the already existing apis from foundational companies and use them </a:t>
            </a:r>
            <a:r>
              <a:rPr b="0" lang="en" sz="1600">
                <a:latin typeface="Lato"/>
                <a:ea typeface="Lato"/>
                <a:cs typeface="Lato"/>
                <a:sym typeface="Lato"/>
              </a:rPr>
              <a:t>to build user-facing products </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It’s easy and quick to startup a wrapper company but easily replicated by competitors.</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Hybrid Companies:</a:t>
            </a:r>
            <a:r>
              <a:rPr b="0" lang="en" sz="1600">
                <a:latin typeface="Lato"/>
                <a:ea typeface="Lato"/>
                <a:cs typeface="Lato"/>
                <a:sym typeface="Lato"/>
              </a:rPr>
              <a:t> (e.g. Perplexity, Microsoft)</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They start by using others apis but eventually research and develop their own models and keep both their own models and external models on their UI.</a:t>
            </a:r>
            <a:endParaRPr sz="16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Product Design</a:t>
            </a:r>
            <a:endParaRPr sz="2700"/>
          </a:p>
        </p:txBody>
      </p:sp>
      <p:sp>
        <p:nvSpPr>
          <p:cNvPr id="642" name="Google Shape;642;p48"/>
          <p:cNvSpPr txBox="1"/>
          <p:nvPr>
            <p:ph idx="14" type="subTitle"/>
          </p:nvPr>
        </p:nvSpPr>
        <p:spPr>
          <a:xfrm>
            <a:off x="988413" y="1017725"/>
            <a:ext cx="7567800" cy="367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Lato"/>
              <a:buChar char="●"/>
            </a:pPr>
            <a:r>
              <a:rPr b="0" lang="en" sz="1600">
                <a:latin typeface="Lato"/>
                <a:ea typeface="Lato"/>
                <a:cs typeface="Lato"/>
                <a:sym typeface="Lato"/>
              </a:rPr>
              <a:t>It’s all about user convenience</a:t>
            </a:r>
            <a:endParaRPr b="0"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b="0" lang="en" sz="1600">
                <a:latin typeface="Lato"/>
                <a:ea typeface="Lato"/>
                <a:cs typeface="Lato"/>
                <a:sym typeface="Lato"/>
              </a:rPr>
              <a:t>Observe your environment and ask yourself </a:t>
            </a:r>
            <a:r>
              <a:rPr b="0" i="1" lang="en" sz="1600">
                <a:latin typeface="Lato"/>
                <a:ea typeface="Lato"/>
                <a:cs typeface="Lato"/>
                <a:sym typeface="Lato"/>
              </a:rPr>
              <a:t>“What painful problem do people have, that AI could solve 10× better/cheaper/faster?”</a:t>
            </a:r>
            <a:br>
              <a:rPr b="0" i="1" lang="en" sz="1600">
                <a:latin typeface="Lato"/>
                <a:ea typeface="Lato"/>
                <a:cs typeface="Lato"/>
                <a:sym typeface="Lato"/>
              </a:rPr>
            </a:br>
            <a:br>
              <a:rPr b="0" i="1" lang="en" sz="1600">
                <a:latin typeface="Lato"/>
                <a:ea typeface="Lato"/>
                <a:cs typeface="Lato"/>
                <a:sym typeface="Lato"/>
              </a:rPr>
            </a:br>
            <a:endParaRPr b="0" sz="1600">
              <a:latin typeface="Lato"/>
              <a:ea typeface="Lato"/>
              <a:cs typeface="Lato"/>
              <a:sym typeface="Lato"/>
            </a:endParaRPr>
          </a:p>
        </p:txBody>
      </p:sp>
      <p:pic>
        <p:nvPicPr>
          <p:cNvPr id="643" name="Google Shape;643;p48"/>
          <p:cNvPicPr preferRelativeResize="0"/>
          <p:nvPr/>
        </p:nvPicPr>
        <p:blipFill>
          <a:blip r:embed="rId3">
            <a:alphaModFix/>
          </a:blip>
          <a:stretch>
            <a:fillRect/>
          </a:stretch>
        </p:blipFill>
        <p:spPr>
          <a:xfrm>
            <a:off x="2541888" y="2213650"/>
            <a:ext cx="4460826" cy="264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1"/>
          <p:cNvSpPr txBox="1"/>
          <p:nvPr>
            <p:ph type="title"/>
          </p:nvPr>
        </p:nvSpPr>
        <p:spPr>
          <a:xfrm>
            <a:off x="2026800" y="3798000"/>
            <a:ext cx="2966100" cy="888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 Sam Altman, 2024</a:t>
            </a:r>
            <a:endParaRPr/>
          </a:p>
          <a:p>
            <a:pPr indent="0" lvl="0" marL="0" rtl="0" algn="r">
              <a:spcBef>
                <a:spcPts val="0"/>
              </a:spcBef>
              <a:spcAft>
                <a:spcPts val="0"/>
              </a:spcAft>
              <a:buNone/>
            </a:pPr>
            <a:r>
              <a:rPr lang="en" sz="1200"/>
              <a:t>CEO, OPENAI</a:t>
            </a:r>
            <a:endParaRPr sz="1200"/>
          </a:p>
        </p:txBody>
      </p:sp>
      <p:sp>
        <p:nvSpPr>
          <p:cNvPr id="435" name="Google Shape;435;p31"/>
          <p:cNvSpPr txBox="1"/>
          <p:nvPr>
            <p:ph idx="1" type="subTitle"/>
          </p:nvPr>
        </p:nvSpPr>
        <p:spPr>
          <a:xfrm>
            <a:off x="713225" y="945625"/>
            <a:ext cx="4371300" cy="274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“AI is not just a technology trend—it’s a rewriting of how we think about knowledge, work and invention itself.”</a:t>
            </a:r>
            <a:endParaRPr/>
          </a:p>
        </p:txBody>
      </p:sp>
      <p:pic>
        <p:nvPicPr>
          <p:cNvPr id="436" name="Google Shape;436;p31" title="Sam-Altman.png"/>
          <p:cNvPicPr preferRelativeResize="0"/>
          <p:nvPr/>
        </p:nvPicPr>
        <p:blipFill>
          <a:blip r:embed="rId3">
            <a:alphaModFix/>
          </a:blip>
          <a:stretch>
            <a:fillRect/>
          </a:stretch>
        </p:blipFill>
        <p:spPr>
          <a:xfrm>
            <a:off x="5718275" y="1056300"/>
            <a:ext cx="2741700" cy="2741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What Modern AI products have underneath </a:t>
            </a:r>
            <a:endParaRPr sz="2600"/>
          </a:p>
          <a:p>
            <a:pPr indent="0" lvl="0" marL="0" rtl="0" algn="l">
              <a:spcBef>
                <a:spcPts val="0"/>
              </a:spcBef>
              <a:spcAft>
                <a:spcPts val="0"/>
              </a:spcAft>
              <a:buNone/>
            </a:pPr>
            <a:r>
              <a:t/>
            </a:r>
            <a:endParaRPr sz="2600"/>
          </a:p>
        </p:txBody>
      </p:sp>
      <p:sp>
        <p:nvSpPr>
          <p:cNvPr id="649" name="Google Shape;649;p49"/>
          <p:cNvSpPr txBox="1"/>
          <p:nvPr>
            <p:ph idx="14" type="subTitle"/>
          </p:nvPr>
        </p:nvSpPr>
        <p:spPr>
          <a:xfrm>
            <a:off x="988400" y="1122550"/>
            <a:ext cx="7567800" cy="36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RAG (Retrieval-Augmented Generation): </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LLMs often “hallucinate” because they rely on their training data only.</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I</a:t>
            </a:r>
            <a:r>
              <a:rPr b="0" lang="en" sz="1600">
                <a:latin typeface="Lato"/>
                <a:ea typeface="Lato"/>
                <a:cs typeface="Lato"/>
                <a:sym typeface="Lato"/>
              </a:rPr>
              <a:t>nstead of asking the LLM to “remember everything,” you give it access to a retrieval system (like a database or search engine).</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Adding RAG to product means the AI product will have up-to-date knowledge.</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MCP (Model Context Protocol):</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A universal translator between an AI model and external tools (APIs, databases, agents).</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 If your agent needs to use a calendar, a database</a:t>
            </a:r>
            <a:r>
              <a:rPr b="0" lang="en" sz="1600">
                <a:latin typeface="Lato"/>
                <a:ea typeface="Lato"/>
                <a:cs typeface="Lato"/>
                <a:sym typeface="Lato"/>
              </a:rPr>
              <a:t> or </a:t>
            </a:r>
            <a:r>
              <a:rPr b="0" lang="en" sz="1600">
                <a:latin typeface="Lato"/>
                <a:ea typeface="Lato"/>
                <a:cs typeface="Lato"/>
                <a:sym typeface="Lato"/>
              </a:rPr>
              <a:t>an api; MCP ensures the model can understand the capabilities of each and use them consistently.</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MCP makes agents more modular and extensible.</a:t>
            </a:r>
            <a:endParaRPr b="0" sz="16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What Modern AI products have underneath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a:p>
        </p:txBody>
      </p:sp>
      <p:sp>
        <p:nvSpPr>
          <p:cNvPr id="655" name="Google Shape;655;p50"/>
          <p:cNvSpPr txBox="1"/>
          <p:nvPr>
            <p:ph idx="14" type="subTitle"/>
          </p:nvPr>
        </p:nvSpPr>
        <p:spPr>
          <a:xfrm>
            <a:off x="988400" y="1122550"/>
            <a:ext cx="7567800" cy="36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LLM Quantization:</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Compress the model weights </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Make LLM’s run on low resource devices. </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There are some algorithms to reduce the number of bits each model weight stores in memory. That’s how we get fp-16 or fp-8 quantized models, where each model weight takes up 8 bit space in GPU memory.</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We even have a 1-bit LLM now (Microsoft’s Bitnet 1.58b) which even runs on 2GB vram.  </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Guardrails</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Raw LLMS are unpredictable, so a secondary model needs to be added before LLM to filter prompts before they hit the LLM and outputs after they’re generated.</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Guardrails can be used as prompt enhancer for LLM’s too.</a:t>
            </a:r>
            <a:endParaRPr b="0" sz="16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What Modern AI products have underneath </a:t>
            </a:r>
            <a:endParaRPr sz="2600"/>
          </a:p>
          <a:p>
            <a:pPr indent="0" lvl="0" marL="0" rtl="0" algn="l">
              <a:spcBef>
                <a:spcPts val="0"/>
              </a:spcBef>
              <a:spcAft>
                <a:spcPts val="0"/>
              </a:spcAft>
              <a:buNone/>
            </a:pPr>
            <a:r>
              <a:t/>
            </a:r>
            <a:endParaRPr sz="2600"/>
          </a:p>
          <a:p>
            <a:pPr indent="0" lvl="0" marL="0" rtl="0" algn="l">
              <a:spcBef>
                <a:spcPts val="0"/>
              </a:spcBef>
              <a:spcAft>
                <a:spcPts val="0"/>
              </a:spcAft>
              <a:buNone/>
            </a:pPr>
            <a:r>
              <a:t/>
            </a:r>
            <a:endParaRPr/>
          </a:p>
        </p:txBody>
      </p:sp>
      <p:sp>
        <p:nvSpPr>
          <p:cNvPr id="661" name="Google Shape;661;p51"/>
          <p:cNvSpPr txBox="1"/>
          <p:nvPr>
            <p:ph idx="14" type="subTitle"/>
          </p:nvPr>
        </p:nvSpPr>
        <p:spPr>
          <a:xfrm>
            <a:off x="988400" y="1122550"/>
            <a:ext cx="7567800" cy="36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LoRA (Low Rank Adaption):</a:t>
            </a:r>
            <a:endParaRPr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A way to fine-tune giant LLMs efficiently.</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Instead of retraining the whole model, you only add/update small number of layers or some “adapter” layers.</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Makes it possible to customize LLMs for new tasks cheaply (e.g., tuning a general model into a medical chatbot, tuning a general image model into a 2D pixel art game sprite generator).</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LoRA modules are also modular and shareable — you can load LoRAs trained by others onto a base model and use them in tools like ComfyUI very quickly.</a:t>
            </a:r>
            <a:endParaRPr b="0" sz="1600">
              <a:latin typeface="Lato"/>
              <a:ea typeface="Lato"/>
              <a:cs typeface="Lato"/>
              <a:sym typeface="Lato"/>
            </a:endParaRPr>
          </a:p>
          <a:p>
            <a:pPr indent="0" lvl="0" marL="0" rtl="0" algn="l">
              <a:spcBef>
                <a:spcPts val="0"/>
              </a:spcBef>
              <a:spcAft>
                <a:spcPts val="0"/>
              </a:spcAft>
              <a:buNone/>
            </a:pPr>
            <a:r>
              <a:t/>
            </a:r>
            <a:endParaRPr b="0" sz="16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pic>
        <p:nvPicPr>
          <p:cNvPr id="666" name="Google Shape;666;p52"/>
          <p:cNvPicPr preferRelativeResize="0"/>
          <p:nvPr/>
        </p:nvPicPr>
        <p:blipFill>
          <a:blip r:embed="rId3">
            <a:alphaModFix/>
          </a:blip>
          <a:stretch>
            <a:fillRect/>
          </a:stretch>
        </p:blipFill>
        <p:spPr>
          <a:xfrm>
            <a:off x="113500" y="1133950"/>
            <a:ext cx="8874850" cy="3940449"/>
          </a:xfrm>
          <a:prstGeom prst="rect">
            <a:avLst/>
          </a:prstGeom>
          <a:noFill/>
          <a:ln>
            <a:noFill/>
          </a:ln>
        </p:spPr>
      </p:pic>
      <p:sp>
        <p:nvSpPr>
          <p:cNvPr id="667" name="Google Shape;667;p52"/>
          <p:cNvSpPr txBox="1"/>
          <p:nvPr/>
        </p:nvSpPr>
        <p:spPr>
          <a:xfrm>
            <a:off x="469225" y="288775"/>
            <a:ext cx="8953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Sora"/>
                <a:ea typeface="Sora"/>
                <a:cs typeface="Sora"/>
                <a:sym typeface="Sora"/>
              </a:rPr>
              <a:t>ComfyUI LORA example</a:t>
            </a:r>
            <a:endParaRPr b="1" sz="3000">
              <a:solidFill>
                <a:schemeClr val="dk1"/>
              </a:solidFill>
              <a:latin typeface="Sora"/>
              <a:ea typeface="Sora"/>
              <a:cs typeface="Sora"/>
              <a:sym typeface="So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3"/>
          <p:cNvSpPr txBox="1"/>
          <p:nvPr>
            <p:ph type="title"/>
          </p:nvPr>
        </p:nvSpPr>
        <p:spPr>
          <a:xfrm>
            <a:off x="852200" y="445025"/>
            <a:ext cx="788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AI Engineers/Data Scientists do?</a:t>
            </a:r>
            <a:endParaRPr/>
          </a:p>
        </p:txBody>
      </p:sp>
      <p:sp>
        <p:nvSpPr>
          <p:cNvPr id="673" name="Google Shape;673;p53"/>
          <p:cNvSpPr txBox="1"/>
          <p:nvPr>
            <p:ph idx="14" type="subTitle"/>
          </p:nvPr>
        </p:nvSpPr>
        <p:spPr>
          <a:xfrm>
            <a:off x="988400" y="1122550"/>
            <a:ext cx="7847700" cy="367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Lato"/>
              <a:buChar char="●"/>
            </a:pPr>
            <a:r>
              <a:rPr b="0" lang="en" sz="1600">
                <a:latin typeface="Lato"/>
                <a:ea typeface="Lato"/>
                <a:cs typeface="Lato"/>
                <a:sym typeface="Lato"/>
              </a:rPr>
              <a:t>Understand the problem and determine whether solving this problem requires an LLM or Transformer/NeuralNet architecture or Statistical classifier or just normal programming logic.</a:t>
            </a:r>
            <a:endParaRPr b="0"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b="0" lang="en" sz="1600">
                <a:latin typeface="Lato"/>
                <a:ea typeface="Lato"/>
                <a:cs typeface="Lato"/>
                <a:sym typeface="Lato"/>
              </a:rPr>
              <a:t>Data collection, cleaning, preprocessing and annotation (if needed)</a:t>
            </a:r>
            <a:endParaRPr b="0"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b="0" lang="en" sz="1600">
                <a:latin typeface="Lato"/>
                <a:ea typeface="Lato"/>
                <a:cs typeface="Lato"/>
                <a:sym typeface="Lato"/>
              </a:rPr>
              <a:t>Create/fine-tune model or add an existing pretrained model to an AI workflow.</a:t>
            </a:r>
            <a:endParaRPr b="0"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b="0" lang="en" sz="1600">
                <a:latin typeface="Lato"/>
                <a:ea typeface="Lato"/>
                <a:cs typeface="Lato"/>
                <a:sym typeface="Lato"/>
              </a:rPr>
              <a:t>Create API out of that model (generally flask or Django)</a:t>
            </a:r>
            <a:endParaRPr b="0"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b="0" lang="en" sz="1600">
                <a:latin typeface="Lato"/>
                <a:ea typeface="Lato"/>
                <a:cs typeface="Lato"/>
                <a:sym typeface="Lato"/>
              </a:rPr>
              <a:t>Deploy the model or API (Startups require the AI engineer to do MLOps tasks)</a:t>
            </a:r>
            <a:endParaRPr b="0" sz="1600">
              <a:latin typeface="Lato"/>
              <a:ea typeface="Lato"/>
              <a:cs typeface="Lato"/>
              <a:sym typeface="Lato"/>
            </a:endParaRPr>
          </a:p>
          <a:p>
            <a:pPr indent="-330200" lvl="0" marL="457200" rtl="0" algn="l">
              <a:lnSpc>
                <a:spcPct val="150000"/>
              </a:lnSpc>
              <a:spcBef>
                <a:spcPts val="0"/>
              </a:spcBef>
              <a:spcAft>
                <a:spcPts val="0"/>
              </a:spcAft>
              <a:buSzPts val="1600"/>
              <a:buFont typeface="Lato"/>
              <a:buChar char="●"/>
            </a:pPr>
            <a:r>
              <a:rPr b="0" lang="en" sz="1600">
                <a:latin typeface="Lato"/>
                <a:ea typeface="Lato"/>
                <a:cs typeface="Lato"/>
                <a:sym typeface="Lato"/>
              </a:rPr>
              <a:t>Improve preprocessing/ finetune the model with new data/change the model  after getting feedback.</a:t>
            </a:r>
            <a:endParaRPr b="0" sz="16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4"/>
          <p:cNvSpPr txBox="1"/>
          <p:nvPr>
            <p:ph type="title"/>
          </p:nvPr>
        </p:nvSpPr>
        <p:spPr>
          <a:xfrm>
            <a:off x="852200" y="445025"/>
            <a:ext cx="788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find remote jobs</a:t>
            </a:r>
            <a:endParaRPr/>
          </a:p>
        </p:txBody>
      </p:sp>
      <p:sp>
        <p:nvSpPr>
          <p:cNvPr id="679" name="Google Shape;679;p54"/>
          <p:cNvSpPr txBox="1"/>
          <p:nvPr>
            <p:ph idx="14" type="subTitle"/>
          </p:nvPr>
        </p:nvSpPr>
        <p:spPr>
          <a:xfrm>
            <a:off x="1010600" y="954575"/>
            <a:ext cx="7567800" cy="39219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Font typeface="Lato"/>
              <a:buChar char="●"/>
            </a:pPr>
            <a:r>
              <a:rPr b="0" lang="en" sz="1600">
                <a:latin typeface="Lato"/>
                <a:ea typeface="Lato"/>
                <a:cs typeface="Lato"/>
                <a:sym typeface="Lato"/>
              </a:rPr>
              <a:t>Build the right skills and showcase your projects on your CV and portfolio site</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Learn the basics of Scikit-learn, Pytorch, pandas, numpy etc.</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Also learn git, docker, ComfyUI, Selenium/</a:t>
            </a:r>
            <a:r>
              <a:rPr b="0" lang="en" sz="1600">
                <a:latin typeface="Lato"/>
                <a:ea typeface="Lato"/>
                <a:cs typeface="Lato"/>
                <a:sym typeface="Lato"/>
              </a:rPr>
              <a:t>Playwright</a:t>
            </a:r>
            <a:r>
              <a:rPr b="0" lang="en" sz="1600">
                <a:latin typeface="Lato"/>
                <a:ea typeface="Lato"/>
                <a:cs typeface="Lato"/>
                <a:sym typeface="Lato"/>
              </a:rPr>
              <a:t>, Linux terminal commands, rest api using flask</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b="0" lang="en" sz="1600">
                <a:latin typeface="Lato"/>
                <a:ea typeface="Lato"/>
                <a:cs typeface="Lato"/>
                <a:sym typeface="Lato"/>
              </a:rPr>
              <a:t>Where to find:</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wellfound.com (previously known as AngelList)</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 Weworkremotely</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Flexjobs</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LinkedIn posts</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remoteok.com</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Toptal</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Indeed</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a:latin typeface="Lato"/>
                <a:ea typeface="Lato"/>
                <a:cs typeface="Lato"/>
                <a:sym typeface="Lato"/>
              </a:rPr>
              <a:t>Airwrk</a:t>
            </a:r>
            <a:endParaRPr b="0" sz="16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5"/>
          <p:cNvSpPr txBox="1"/>
          <p:nvPr>
            <p:ph type="title"/>
          </p:nvPr>
        </p:nvSpPr>
        <p:spPr>
          <a:xfrm>
            <a:off x="852200" y="445025"/>
            <a:ext cx="788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How to get product ideas for your startup?</a:t>
            </a:r>
            <a:endParaRPr sz="2700"/>
          </a:p>
        </p:txBody>
      </p:sp>
      <p:sp>
        <p:nvSpPr>
          <p:cNvPr id="685" name="Google Shape;685;p55"/>
          <p:cNvSpPr txBox="1"/>
          <p:nvPr>
            <p:ph idx="14" type="subTitle"/>
          </p:nvPr>
        </p:nvSpPr>
        <p:spPr>
          <a:xfrm>
            <a:off x="988400" y="1122550"/>
            <a:ext cx="7567800" cy="36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b="0" lang="en" sz="1600">
                <a:latin typeface="Lato"/>
                <a:ea typeface="Lato"/>
                <a:cs typeface="Lato"/>
                <a:sym typeface="Lato"/>
              </a:rPr>
              <a:t>Visit github trending repositories page regularly:</a:t>
            </a:r>
            <a:br>
              <a:rPr b="0" lang="en" sz="1600">
                <a:latin typeface="Lato"/>
                <a:ea typeface="Lato"/>
                <a:cs typeface="Lato"/>
                <a:sym typeface="Lato"/>
              </a:rPr>
            </a:br>
            <a:r>
              <a:rPr b="0" lang="en" sz="1600" u="sng">
                <a:solidFill>
                  <a:schemeClr val="hlink"/>
                </a:solidFill>
                <a:latin typeface="Lato"/>
                <a:ea typeface="Lato"/>
                <a:cs typeface="Lato"/>
                <a:sym typeface="Lato"/>
                <a:hlinkClick r:id="rId3"/>
              </a:rPr>
              <a:t>https://github.com/trending</a:t>
            </a:r>
            <a:r>
              <a:rPr b="0" lang="en" sz="1600">
                <a:latin typeface="Lato"/>
                <a:ea typeface="Lato"/>
                <a:cs typeface="Lato"/>
                <a:sym typeface="Lato"/>
              </a:rPr>
              <a:t> </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b="0" lang="en" sz="1600">
                <a:latin typeface="Lato"/>
                <a:ea typeface="Lato"/>
                <a:cs typeface="Lato"/>
                <a:sym typeface="Lato"/>
              </a:rPr>
              <a:t>Keep track of the trending tech stacks or latest AI models that are being released regularly:</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u="sng">
                <a:solidFill>
                  <a:schemeClr val="hlink"/>
                </a:solidFill>
                <a:latin typeface="Lato"/>
                <a:ea typeface="Lato"/>
                <a:cs typeface="Lato"/>
                <a:sym typeface="Lato"/>
                <a:hlinkClick r:id="rId4"/>
              </a:rPr>
              <a:t>https://www.youtube.com/@theAIsearch</a:t>
            </a:r>
            <a:r>
              <a:rPr b="0" lang="en" sz="1600">
                <a:latin typeface="Lato"/>
                <a:ea typeface="Lato"/>
                <a:cs typeface="Lato"/>
                <a:sym typeface="Lato"/>
              </a:rPr>
              <a:t> </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u="sng">
                <a:solidFill>
                  <a:schemeClr val="hlink"/>
                </a:solidFill>
                <a:latin typeface="Lato"/>
                <a:ea typeface="Lato"/>
                <a:cs typeface="Lato"/>
                <a:sym typeface="Lato"/>
                <a:hlinkClick r:id="rId5"/>
              </a:rPr>
              <a:t>https://www.youtube.com/@Fireship</a:t>
            </a:r>
            <a:r>
              <a:rPr b="0" lang="en" sz="1600">
                <a:latin typeface="Lato"/>
                <a:ea typeface="Lato"/>
                <a:cs typeface="Lato"/>
                <a:sym typeface="Lato"/>
              </a:rPr>
              <a:t> </a:t>
            </a:r>
            <a:endParaRPr b="0" sz="1600">
              <a:latin typeface="Lato"/>
              <a:ea typeface="Lato"/>
              <a:cs typeface="Lato"/>
              <a:sym typeface="Lato"/>
            </a:endParaRPr>
          </a:p>
          <a:p>
            <a:pPr indent="-330200" lvl="1" marL="914400" rtl="0" algn="l">
              <a:spcBef>
                <a:spcPts val="0"/>
              </a:spcBef>
              <a:spcAft>
                <a:spcPts val="0"/>
              </a:spcAft>
              <a:buSzPts val="1600"/>
              <a:buFont typeface="Lato"/>
              <a:buChar char="○"/>
            </a:pPr>
            <a:r>
              <a:rPr b="0" lang="en" sz="1600" u="sng">
                <a:solidFill>
                  <a:schemeClr val="hlink"/>
                </a:solidFill>
                <a:latin typeface="Lato"/>
                <a:ea typeface="Lato"/>
                <a:cs typeface="Lato"/>
                <a:sym typeface="Lato"/>
                <a:hlinkClick r:id="rId6"/>
              </a:rPr>
              <a:t>https://www.youtube.com/@TwoMinutePapers</a:t>
            </a:r>
            <a:r>
              <a:rPr b="0" lang="en" sz="1600">
                <a:latin typeface="Lato"/>
                <a:ea typeface="Lato"/>
                <a:cs typeface="Lato"/>
                <a:sym typeface="Lato"/>
              </a:rPr>
              <a:t> </a:t>
            </a:r>
            <a:endParaRPr b="0" sz="1600">
              <a:latin typeface="Lato"/>
              <a:ea typeface="Lato"/>
              <a:cs typeface="Lato"/>
              <a:sym typeface="Lato"/>
            </a:endParaRPr>
          </a:p>
          <a:p>
            <a:pPr indent="0" lvl="0" marL="0" rtl="0" algn="l">
              <a:spcBef>
                <a:spcPts val="0"/>
              </a:spcBef>
              <a:spcAft>
                <a:spcPts val="0"/>
              </a:spcAft>
              <a:buNone/>
            </a:pPr>
            <a:r>
              <a:t/>
            </a:r>
            <a:endParaRPr b="0" sz="1600">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6"/>
          <p:cNvSpPr txBox="1"/>
          <p:nvPr>
            <p:ph type="title"/>
          </p:nvPr>
        </p:nvSpPr>
        <p:spPr>
          <a:xfrm>
            <a:off x="852200" y="445025"/>
            <a:ext cx="788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AI is not perfect yet</a:t>
            </a:r>
            <a:endParaRPr/>
          </a:p>
        </p:txBody>
      </p:sp>
      <p:sp>
        <p:nvSpPr>
          <p:cNvPr id="691" name="Google Shape;691;p56"/>
          <p:cNvSpPr txBox="1"/>
          <p:nvPr>
            <p:ph idx="14" type="subTitle"/>
          </p:nvPr>
        </p:nvSpPr>
        <p:spPr>
          <a:xfrm>
            <a:off x="988400" y="1122550"/>
            <a:ext cx="7567800" cy="36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b="0" lang="en" sz="1600">
                <a:latin typeface="Lato"/>
                <a:ea typeface="Lato"/>
                <a:cs typeface="Lato"/>
                <a:sym typeface="Lato"/>
              </a:rPr>
              <a:t>Replit AI disaster: AI agent ignored explicit instructions to freeze all changes and deleted a live production database on July 2025.</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b="0" lang="en" sz="1600">
                <a:latin typeface="Lato"/>
                <a:ea typeface="Lato"/>
                <a:cs typeface="Lato"/>
                <a:sym typeface="Lato"/>
              </a:rPr>
              <a:t>Klarna, a fintech company that fired around 700 employees to replace them with AI-driven customer support. The company stock has plummeted to 6.7 billion from 45.6 billion dollars </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b="0" lang="en" sz="1600">
                <a:latin typeface="Lato"/>
                <a:ea typeface="Lato"/>
                <a:cs typeface="Lato"/>
                <a:sym typeface="Lato"/>
              </a:rPr>
              <a:t>Wimbledon’s AI-powered line judge was accidentally turned off during a match, forcing players to replay points, illustrating operational risks with AI systems in live events.</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b="0" lang="en" sz="1600">
                <a:latin typeface="Lato"/>
                <a:ea typeface="Lato"/>
                <a:cs typeface="Lato"/>
                <a:sym typeface="Lato"/>
              </a:rPr>
              <a:t>Apple released Iphone 15 overhyping Apple AI but failed miserably. The beta version underperformed and was far behind from the current competition. </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b="0" lang="en" sz="1600">
                <a:latin typeface="Lato"/>
                <a:ea typeface="Lato"/>
                <a:cs typeface="Lato"/>
                <a:sym typeface="Lato"/>
              </a:rPr>
              <a:t>Apple’s paper “The illusion of thinking” </a:t>
            </a:r>
            <a:r>
              <a:rPr b="0" lang="en" sz="1600" u="sng">
                <a:solidFill>
                  <a:schemeClr val="hlink"/>
                </a:solidFill>
                <a:latin typeface="Lato"/>
                <a:ea typeface="Lato"/>
                <a:cs typeface="Lato"/>
                <a:sym typeface="Lato"/>
                <a:hlinkClick r:id="rId3"/>
              </a:rPr>
              <a:t>https://ml-site.cdn-apple.com/papers/the-illusion-of-thinking.pdf</a:t>
            </a:r>
            <a:r>
              <a:rPr b="0" lang="en" sz="1600">
                <a:latin typeface="Lato"/>
                <a:ea typeface="Lato"/>
                <a:cs typeface="Lato"/>
                <a:sym typeface="Lato"/>
              </a:rPr>
              <a:t>  </a:t>
            </a:r>
            <a:r>
              <a:rPr b="0" lang="en" sz="1050">
                <a:solidFill>
                  <a:srgbClr val="FFFFFF"/>
                </a:solidFill>
                <a:latin typeface="Roboto"/>
                <a:ea typeface="Roboto"/>
                <a:cs typeface="Roboto"/>
                <a:sym typeface="Roboto"/>
              </a:rPr>
              <a:t>"The Illusion of Thinking"</a:t>
            </a:r>
            <a:endParaRPr b="0" sz="16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7"/>
          <p:cNvSpPr txBox="1"/>
          <p:nvPr>
            <p:ph type="title"/>
          </p:nvPr>
        </p:nvSpPr>
        <p:spPr>
          <a:xfrm>
            <a:off x="852200" y="445025"/>
            <a:ext cx="788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Research</a:t>
            </a:r>
            <a:endParaRPr/>
          </a:p>
        </p:txBody>
      </p:sp>
      <p:sp>
        <p:nvSpPr>
          <p:cNvPr id="697" name="Google Shape;697;p57"/>
          <p:cNvSpPr txBox="1"/>
          <p:nvPr>
            <p:ph idx="14" type="subTitle"/>
          </p:nvPr>
        </p:nvSpPr>
        <p:spPr>
          <a:xfrm>
            <a:off x="988400" y="1122550"/>
            <a:ext cx="7567800" cy="367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Lato"/>
              <a:buChar char="●"/>
            </a:pPr>
            <a:r>
              <a:rPr lang="en" sz="1600">
                <a:latin typeface="Lato"/>
                <a:ea typeface="Lato"/>
                <a:cs typeface="Lato"/>
                <a:sym typeface="Lato"/>
              </a:rPr>
              <a:t>Continual Learning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Hierarchical Reasoning Model</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Model Distillation</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Quantum Machine learning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Parameter/Energy-Efficient AI Architectures</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Sustainable AI</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Explainable</a:t>
            </a:r>
            <a:r>
              <a:rPr lang="en" sz="1600">
                <a:latin typeface="Lato"/>
                <a:ea typeface="Lato"/>
                <a:cs typeface="Lato"/>
                <a:sym typeface="Lato"/>
              </a:rPr>
              <a:t> LLM</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Reinforcement Learning Agent</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Efficient Model Pruning</a:t>
            </a:r>
            <a:endParaRPr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Swarm Intelligence and Collective AI</a:t>
            </a:r>
            <a:endParaRPr sz="1600">
              <a:latin typeface="Lato"/>
              <a:ea typeface="Lato"/>
              <a:cs typeface="Lato"/>
              <a:sym typeface="Lato"/>
            </a:endParaRPr>
          </a:p>
          <a:p>
            <a:pPr indent="-330200" lvl="0" marL="457200" rtl="0" algn="l">
              <a:spcBef>
                <a:spcPts val="0"/>
              </a:spcBef>
              <a:spcAft>
                <a:spcPts val="0"/>
              </a:spcAft>
              <a:buSzPts val="1600"/>
              <a:buFont typeface="Lato"/>
              <a:buChar char="●"/>
            </a:pPr>
            <a:r>
              <a:t/>
            </a:r>
            <a:endParaRPr sz="1600">
              <a:latin typeface="Lato"/>
              <a:ea typeface="Lato"/>
              <a:cs typeface="Lato"/>
              <a:sym typeface="Lato"/>
            </a:endParaRPr>
          </a:p>
          <a:p>
            <a:pPr indent="0" lvl="0" marL="0" rtl="0" algn="l">
              <a:spcBef>
                <a:spcPts val="0"/>
              </a:spcBef>
              <a:spcAft>
                <a:spcPts val="0"/>
              </a:spcAft>
              <a:buNone/>
            </a:pPr>
            <a:r>
              <a:t/>
            </a:r>
            <a:endParaRPr b="0" sz="16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8"/>
          <p:cNvSpPr txBox="1"/>
          <p:nvPr>
            <p:ph type="title"/>
          </p:nvPr>
        </p:nvSpPr>
        <p:spPr>
          <a:xfrm>
            <a:off x="1284000" y="1555613"/>
            <a:ext cx="6576000" cy="136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703" name="Google Shape;703;p58"/>
          <p:cNvSpPr txBox="1"/>
          <p:nvPr>
            <p:ph idx="1" type="subTitle"/>
          </p:nvPr>
        </p:nvSpPr>
        <p:spPr>
          <a:xfrm>
            <a:off x="1284000" y="3090788"/>
            <a:ext cx="65760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 you have any questions?</a:t>
            </a:r>
            <a:endParaRPr/>
          </a:p>
        </p:txBody>
      </p:sp>
      <p:cxnSp>
        <p:nvCxnSpPr>
          <p:cNvPr id="704" name="Google Shape;704;p58"/>
          <p:cNvCxnSpPr>
            <a:endCxn id="702" idx="0"/>
          </p:cNvCxnSpPr>
          <p:nvPr/>
        </p:nvCxnSpPr>
        <p:spPr>
          <a:xfrm flipH="1" rot="-5400000">
            <a:off x="3319200" y="302813"/>
            <a:ext cx="1700100" cy="805500"/>
          </a:xfrm>
          <a:prstGeom prst="bentConnector3">
            <a:avLst>
              <a:gd fmla="val 50000" name="adj1"/>
            </a:avLst>
          </a:prstGeom>
          <a:noFill/>
          <a:ln cap="flat" cmpd="sng" w="19050">
            <a:solidFill>
              <a:schemeClr val="lt2"/>
            </a:solidFill>
            <a:prstDash val="solid"/>
            <a:round/>
            <a:headEnd len="med" w="med" type="none"/>
            <a:tailEnd len="med" w="med" type="oval"/>
          </a:ln>
        </p:spPr>
      </p:cxnSp>
      <p:cxnSp>
        <p:nvCxnSpPr>
          <p:cNvPr id="705" name="Google Shape;705;p58"/>
          <p:cNvCxnSpPr>
            <a:stCxn id="702" idx="3"/>
            <a:endCxn id="703" idx="3"/>
          </p:cNvCxnSpPr>
          <p:nvPr/>
        </p:nvCxnSpPr>
        <p:spPr>
          <a:xfrm>
            <a:off x="7860000" y="2235713"/>
            <a:ext cx="600" cy="1038000"/>
          </a:xfrm>
          <a:prstGeom prst="bentConnector3">
            <a:avLst>
              <a:gd fmla="val 39687500" name="adj1"/>
            </a:avLst>
          </a:prstGeom>
          <a:noFill/>
          <a:ln cap="flat" cmpd="sng" w="19050">
            <a:solidFill>
              <a:schemeClr val="lt2"/>
            </a:solidFill>
            <a:prstDash val="solid"/>
            <a:round/>
            <a:headEnd len="med" w="med" type="none"/>
            <a:tailEnd len="med" w="med" type="oval"/>
          </a:ln>
        </p:spPr>
      </p:cxnSp>
      <p:cxnSp>
        <p:nvCxnSpPr>
          <p:cNvPr id="706" name="Google Shape;706;p58"/>
          <p:cNvCxnSpPr>
            <a:stCxn id="703" idx="2"/>
          </p:cNvCxnSpPr>
          <p:nvPr/>
        </p:nvCxnSpPr>
        <p:spPr>
          <a:xfrm flipH="1" rot="-5400000">
            <a:off x="6153300" y="1875188"/>
            <a:ext cx="863100" cy="4025700"/>
          </a:xfrm>
          <a:prstGeom prst="bentConnector2">
            <a:avLst/>
          </a:prstGeom>
          <a:noFill/>
          <a:ln cap="flat" cmpd="sng" w="19050">
            <a:solidFill>
              <a:schemeClr val="lt2"/>
            </a:solidFill>
            <a:prstDash val="solid"/>
            <a:round/>
            <a:headEnd len="med" w="med" type="none"/>
            <a:tailEnd len="med" w="med" type="oval"/>
          </a:ln>
        </p:spPr>
      </p:cxnSp>
      <p:cxnSp>
        <p:nvCxnSpPr>
          <p:cNvPr id="707" name="Google Shape;707;p58"/>
          <p:cNvCxnSpPr/>
          <p:nvPr/>
        </p:nvCxnSpPr>
        <p:spPr>
          <a:xfrm flipH="1" rot="-5400000">
            <a:off x="3479575" y="38925"/>
            <a:ext cx="1422900" cy="987000"/>
          </a:xfrm>
          <a:prstGeom prst="bentConnector3">
            <a:avLst>
              <a:gd fmla="val 50000" name="adj1"/>
            </a:avLst>
          </a:prstGeom>
          <a:noFill/>
          <a:ln cap="flat" cmpd="sng" w="19050">
            <a:solidFill>
              <a:schemeClr val="lt2"/>
            </a:solidFill>
            <a:prstDash val="solid"/>
            <a:round/>
            <a:headEnd len="med" w="med" type="none"/>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Beginning of AI uprising</a:t>
            </a:r>
            <a:endParaRPr/>
          </a:p>
        </p:txBody>
      </p:sp>
      <p:sp>
        <p:nvSpPr>
          <p:cNvPr id="442" name="Google Shape;442;p32"/>
          <p:cNvSpPr txBox="1"/>
          <p:nvPr>
            <p:ph idx="2" type="subTitle"/>
          </p:nvPr>
        </p:nvSpPr>
        <p:spPr>
          <a:xfrm>
            <a:off x="997425" y="1602925"/>
            <a:ext cx="7032000" cy="192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Data Explosion: </a:t>
            </a:r>
            <a:r>
              <a:rPr lang="en"/>
              <a:t>Trillions of data points are being generated every second from social media, sensors, transactions, and interactions.</a:t>
            </a:r>
            <a:endParaRPr/>
          </a:p>
          <a:p>
            <a:pPr indent="-317500" lvl="0" marL="457200" rtl="0" algn="l">
              <a:spcBef>
                <a:spcPts val="0"/>
              </a:spcBef>
              <a:spcAft>
                <a:spcPts val="0"/>
              </a:spcAft>
              <a:buSzPts val="1400"/>
              <a:buChar char="●"/>
            </a:pPr>
            <a:r>
              <a:rPr b="1" lang="en"/>
              <a:t>Hardware Advancement:</a:t>
            </a:r>
            <a:r>
              <a:rPr lang="en"/>
              <a:t> GPUs, TPUs, and now custom AI chips enabling models with billions of parameters.</a:t>
            </a:r>
            <a:endParaRPr/>
          </a:p>
          <a:p>
            <a:pPr indent="-317500" lvl="0" marL="457200" rtl="0" algn="l">
              <a:spcBef>
                <a:spcPts val="0"/>
              </a:spcBef>
              <a:spcAft>
                <a:spcPts val="0"/>
              </a:spcAft>
              <a:buSzPts val="1400"/>
              <a:buChar char="●"/>
            </a:pPr>
            <a:r>
              <a:rPr b="1" lang="en"/>
              <a:t>Scientific Breakthrough in Architectures: </a:t>
            </a:r>
            <a:r>
              <a:rPr lang="en"/>
              <a:t>The paper</a:t>
            </a:r>
            <a:r>
              <a:rPr b="1" lang="en"/>
              <a:t> </a:t>
            </a:r>
            <a:r>
              <a:rPr lang="en"/>
              <a:t>“Attention is All You Need” released by Google, started this revolution. The transformer models unlocked LLMs capable of human-like reasoning and communication.</a:t>
            </a:r>
            <a:endParaRPr/>
          </a:p>
          <a:p>
            <a:pPr indent="0" lvl="0" marL="457200" rtl="0" algn="l">
              <a:spcBef>
                <a:spcPts val="0"/>
              </a:spcBef>
              <a:spcAft>
                <a:spcPts val="0"/>
              </a:spcAft>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p:nvPr/>
        </p:nvSpPr>
        <p:spPr>
          <a:xfrm>
            <a:off x="1297338" y="2040000"/>
            <a:ext cx="716400" cy="7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8" name="Google Shape;448;p33"/>
          <p:cNvSpPr/>
          <p:nvPr/>
        </p:nvSpPr>
        <p:spPr>
          <a:xfrm>
            <a:off x="7097463" y="2040000"/>
            <a:ext cx="716400" cy="7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49" name="Google Shape;449;p33"/>
          <p:cNvSpPr/>
          <p:nvPr/>
        </p:nvSpPr>
        <p:spPr>
          <a:xfrm>
            <a:off x="5164088" y="2040000"/>
            <a:ext cx="716400" cy="7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0" name="Google Shape;450;p33"/>
          <p:cNvSpPr/>
          <p:nvPr/>
        </p:nvSpPr>
        <p:spPr>
          <a:xfrm>
            <a:off x="3230713" y="2040000"/>
            <a:ext cx="716400" cy="716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1" name="Google Shape;451;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Beginning of AI uprising</a:t>
            </a:r>
            <a:endParaRPr/>
          </a:p>
          <a:p>
            <a:pPr indent="0" lvl="0" marL="0" rtl="0" algn="l">
              <a:spcBef>
                <a:spcPts val="0"/>
              </a:spcBef>
              <a:spcAft>
                <a:spcPts val="0"/>
              </a:spcAft>
              <a:buNone/>
            </a:pPr>
            <a:r>
              <a:t/>
            </a:r>
            <a:endParaRPr/>
          </a:p>
        </p:txBody>
      </p:sp>
      <p:sp>
        <p:nvSpPr>
          <p:cNvPr id="452" name="Google Shape;452;p33"/>
          <p:cNvSpPr txBox="1"/>
          <p:nvPr/>
        </p:nvSpPr>
        <p:spPr>
          <a:xfrm flipH="1">
            <a:off x="713107" y="3222603"/>
            <a:ext cx="1884900" cy="46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chemeClr val="dk1"/>
                </a:solidFill>
                <a:latin typeface="Sora"/>
                <a:ea typeface="Sora"/>
                <a:cs typeface="Sora"/>
                <a:sym typeface="Sora"/>
              </a:rPr>
              <a:t>Jun </a:t>
            </a:r>
            <a:r>
              <a:rPr b="1" lang="en" sz="2000">
                <a:solidFill>
                  <a:schemeClr val="dk1"/>
                </a:solidFill>
                <a:latin typeface="Sora"/>
                <a:ea typeface="Sora"/>
                <a:cs typeface="Sora"/>
                <a:sym typeface="Sora"/>
              </a:rPr>
              <a:t>2017</a:t>
            </a:r>
            <a:endParaRPr b="1" sz="2000">
              <a:solidFill>
                <a:schemeClr val="dk1"/>
              </a:solidFill>
              <a:latin typeface="Sora"/>
              <a:ea typeface="Sora"/>
              <a:cs typeface="Sora"/>
              <a:sym typeface="Sora"/>
            </a:endParaRPr>
          </a:p>
        </p:txBody>
      </p:sp>
      <p:sp>
        <p:nvSpPr>
          <p:cNvPr id="453" name="Google Shape;453;p33"/>
          <p:cNvSpPr txBox="1"/>
          <p:nvPr/>
        </p:nvSpPr>
        <p:spPr>
          <a:xfrm flipH="1">
            <a:off x="713109" y="3683700"/>
            <a:ext cx="1884900" cy="57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“Attention is All You Need” Paper released</a:t>
            </a:r>
            <a:endParaRPr>
              <a:solidFill>
                <a:schemeClr val="dk1"/>
              </a:solidFill>
              <a:latin typeface="Lato"/>
              <a:ea typeface="Lato"/>
              <a:cs typeface="Lato"/>
              <a:sym typeface="Lato"/>
            </a:endParaRPr>
          </a:p>
        </p:txBody>
      </p:sp>
      <p:sp>
        <p:nvSpPr>
          <p:cNvPr id="454" name="Google Shape;454;p33"/>
          <p:cNvSpPr txBox="1"/>
          <p:nvPr/>
        </p:nvSpPr>
        <p:spPr>
          <a:xfrm flipH="1">
            <a:off x="2648517" y="3222601"/>
            <a:ext cx="1884900" cy="46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chemeClr val="dk1"/>
                </a:solidFill>
                <a:latin typeface="Sora"/>
                <a:ea typeface="Sora"/>
                <a:cs typeface="Sora"/>
                <a:sym typeface="Sora"/>
              </a:rPr>
              <a:t>Nov 2022</a:t>
            </a:r>
            <a:endParaRPr b="1" sz="2000">
              <a:solidFill>
                <a:schemeClr val="dk1"/>
              </a:solidFill>
              <a:latin typeface="Sora"/>
              <a:ea typeface="Sora"/>
              <a:cs typeface="Sora"/>
              <a:sym typeface="Sora"/>
            </a:endParaRPr>
          </a:p>
        </p:txBody>
      </p:sp>
      <p:sp>
        <p:nvSpPr>
          <p:cNvPr id="455" name="Google Shape;455;p33"/>
          <p:cNvSpPr txBox="1"/>
          <p:nvPr/>
        </p:nvSpPr>
        <p:spPr>
          <a:xfrm flipH="1">
            <a:off x="2646481" y="3687075"/>
            <a:ext cx="1884900" cy="57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OpenAI released Chatgpt as conversational AI</a:t>
            </a:r>
            <a:endParaRPr>
              <a:solidFill>
                <a:schemeClr val="dk1"/>
              </a:solidFill>
              <a:latin typeface="Lato"/>
              <a:ea typeface="Lato"/>
              <a:cs typeface="Lato"/>
              <a:sym typeface="Lato"/>
            </a:endParaRPr>
          </a:p>
        </p:txBody>
      </p:sp>
      <p:sp>
        <p:nvSpPr>
          <p:cNvPr id="456" name="Google Shape;456;p33"/>
          <p:cNvSpPr txBox="1"/>
          <p:nvPr/>
        </p:nvSpPr>
        <p:spPr>
          <a:xfrm flipH="1">
            <a:off x="4579859" y="3222603"/>
            <a:ext cx="1884900" cy="46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chemeClr val="dk1"/>
                </a:solidFill>
                <a:latin typeface="Sora"/>
                <a:ea typeface="Sora"/>
                <a:cs typeface="Sora"/>
                <a:sym typeface="Sora"/>
              </a:rPr>
              <a:t>Jan </a:t>
            </a:r>
            <a:r>
              <a:rPr b="1" lang="en" sz="2000">
                <a:solidFill>
                  <a:schemeClr val="dk1"/>
                </a:solidFill>
                <a:latin typeface="Sora"/>
                <a:ea typeface="Sora"/>
                <a:cs typeface="Sora"/>
                <a:sym typeface="Sora"/>
              </a:rPr>
              <a:t>2023</a:t>
            </a:r>
            <a:endParaRPr b="1" sz="2000">
              <a:solidFill>
                <a:schemeClr val="dk1"/>
              </a:solidFill>
              <a:latin typeface="Sora"/>
              <a:ea typeface="Sora"/>
              <a:cs typeface="Sora"/>
              <a:sym typeface="Sora"/>
            </a:endParaRPr>
          </a:p>
        </p:txBody>
      </p:sp>
      <p:sp>
        <p:nvSpPr>
          <p:cNvPr id="457" name="Google Shape;457;p33"/>
          <p:cNvSpPr txBox="1"/>
          <p:nvPr/>
        </p:nvSpPr>
        <p:spPr>
          <a:xfrm flipH="1">
            <a:off x="4579853" y="3683700"/>
            <a:ext cx="1884900" cy="57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Chatgpt crossed 100 million users (still the fastest growing  app ever)</a:t>
            </a:r>
            <a:endParaRPr>
              <a:solidFill>
                <a:schemeClr val="dk1"/>
              </a:solidFill>
              <a:latin typeface="Lato"/>
              <a:ea typeface="Lato"/>
              <a:cs typeface="Lato"/>
              <a:sym typeface="Lato"/>
            </a:endParaRPr>
          </a:p>
        </p:txBody>
      </p:sp>
      <p:sp>
        <p:nvSpPr>
          <p:cNvPr id="458" name="Google Shape;458;p33"/>
          <p:cNvSpPr txBox="1"/>
          <p:nvPr/>
        </p:nvSpPr>
        <p:spPr>
          <a:xfrm flipH="1">
            <a:off x="6513224" y="3222601"/>
            <a:ext cx="1884900" cy="4611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chemeClr val="dk1"/>
                </a:solidFill>
                <a:latin typeface="Sora"/>
                <a:ea typeface="Sora"/>
                <a:cs typeface="Sora"/>
                <a:sym typeface="Sora"/>
              </a:rPr>
              <a:t>Present</a:t>
            </a:r>
            <a:endParaRPr b="1" sz="2000">
              <a:solidFill>
                <a:schemeClr val="dk1"/>
              </a:solidFill>
              <a:latin typeface="Sora"/>
              <a:ea typeface="Sora"/>
              <a:cs typeface="Sora"/>
              <a:sym typeface="Sora"/>
            </a:endParaRPr>
          </a:p>
        </p:txBody>
      </p:sp>
      <p:sp>
        <p:nvSpPr>
          <p:cNvPr id="459" name="Google Shape;459;p33"/>
          <p:cNvSpPr txBox="1"/>
          <p:nvPr/>
        </p:nvSpPr>
        <p:spPr>
          <a:xfrm flipH="1">
            <a:off x="6513225" y="3687075"/>
            <a:ext cx="1884900" cy="124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dk1"/>
                </a:solidFill>
                <a:latin typeface="Lato"/>
                <a:ea typeface="Lato"/>
                <a:cs typeface="Lato"/>
                <a:sym typeface="Lato"/>
              </a:rPr>
              <a:t>We have tons of </a:t>
            </a:r>
            <a:r>
              <a:rPr lang="en">
                <a:solidFill>
                  <a:schemeClr val="dk1"/>
                </a:solidFill>
                <a:latin typeface="Lato"/>
                <a:ea typeface="Lato"/>
                <a:cs typeface="Lato"/>
                <a:sym typeface="Lato"/>
              </a:rPr>
              <a:t>LLM</a:t>
            </a:r>
            <a:r>
              <a:rPr lang="en">
                <a:solidFill>
                  <a:schemeClr val="dk1"/>
                </a:solidFill>
                <a:latin typeface="Lato"/>
                <a:ea typeface="Lato"/>
                <a:cs typeface="Lato"/>
                <a:sym typeface="Lato"/>
              </a:rPr>
              <a:t> and AI agents for  Software, design, healthcare, logistics…</a:t>
            </a:r>
            <a:endParaRPr>
              <a:solidFill>
                <a:schemeClr val="dk1"/>
              </a:solidFill>
              <a:latin typeface="Lato"/>
              <a:ea typeface="Lato"/>
              <a:cs typeface="Lato"/>
              <a:sym typeface="Lato"/>
            </a:endParaRPr>
          </a:p>
        </p:txBody>
      </p:sp>
      <p:grpSp>
        <p:nvGrpSpPr>
          <p:cNvPr id="460" name="Google Shape;460;p33"/>
          <p:cNvGrpSpPr/>
          <p:nvPr/>
        </p:nvGrpSpPr>
        <p:grpSpPr>
          <a:xfrm>
            <a:off x="3338747" y="2148004"/>
            <a:ext cx="500353" cy="500435"/>
            <a:chOff x="7791235" y="1480816"/>
            <a:chExt cx="500353" cy="500435"/>
          </a:xfrm>
        </p:grpSpPr>
        <p:sp>
          <p:nvSpPr>
            <p:cNvPr id="461" name="Google Shape;461;p33"/>
            <p:cNvSpPr/>
            <p:nvPr/>
          </p:nvSpPr>
          <p:spPr>
            <a:xfrm>
              <a:off x="8203515" y="1598010"/>
              <a:ext cx="88073" cy="89028"/>
            </a:xfrm>
            <a:custGeom>
              <a:rect b="b" l="l" r="r" t="t"/>
              <a:pathLst>
                <a:path extrusionOk="0" h="3262" w="3227">
                  <a:moveTo>
                    <a:pt x="1" y="1"/>
                  </a:moveTo>
                  <a:lnTo>
                    <a:pt x="1" y="1077"/>
                  </a:lnTo>
                  <a:lnTo>
                    <a:pt x="2150" y="1077"/>
                  </a:lnTo>
                  <a:lnTo>
                    <a:pt x="2150" y="3261"/>
                  </a:lnTo>
                  <a:lnTo>
                    <a:pt x="3226" y="3261"/>
                  </a:lnTo>
                  <a:lnTo>
                    <a:pt x="32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8203515" y="1892223"/>
              <a:ext cx="88073" cy="89028"/>
            </a:xfrm>
            <a:custGeom>
              <a:rect b="b" l="l" r="r" t="t"/>
              <a:pathLst>
                <a:path extrusionOk="0" h="3262" w="3227">
                  <a:moveTo>
                    <a:pt x="2150" y="1"/>
                  </a:moveTo>
                  <a:lnTo>
                    <a:pt x="2150" y="2185"/>
                  </a:lnTo>
                  <a:lnTo>
                    <a:pt x="1" y="2185"/>
                  </a:lnTo>
                  <a:lnTo>
                    <a:pt x="1" y="3261"/>
                  </a:lnTo>
                  <a:lnTo>
                    <a:pt x="3226" y="3261"/>
                  </a:lnTo>
                  <a:lnTo>
                    <a:pt x="32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7791235" y="1598010"/>
              <a:ext cx="88046" cy="89028"/>
            </a:xfrm>
            <a:custGeom>
              <a:rect b="b" l="l" r="r" t="t"/>
              <a:pathLst>
                <a:path extrusionOk="0" h="3262" w="3226">
                  <a:moveTo>
                    <a:pt x="0" y="1"/>
                  </a:moveTo>
                  <a:lnTo>
                    <a:pt x="0" y="3261"/>
                  </a:lnTo>
                  <a:lnTo>
                    <a:pt x="1077" y="3261"/>
                  </a:lnTo>
                  <a:lnTo>
                    <a:pt x="1077" y="1077"/>
                  </a:lnTo>
                  <a:lnTo>
                    <a:pt x="3226" y="1077"/>
                  </a:lnTo>
                  <a:lnTo>
                    <a:pt x="32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7791235" y="1892223"/>
              <a:ext cx="88046" cy="89028"/>
            </a:xfrm>
            <a:custGeom>
              <a:rect b="b" l="l" r="r" t="t"/>
              <a:pathLst>
                <a:path extrusionOk="0" h="3262" w="3226">
                  <a:moveTo>
                    <a:pt x="0" y="1"/>
                  </a:moveTo>
                  <a:lnTo>
                    <a:pt x="0" y="3261"/>
                  </a:lnTo>
                  <a:lnTo>
                    <a:pt x="3226" y="3261"/>
                  </a:lnTo>
                  <a:lnTo>
                    <a:pt x="3226" y="2185"/>
                  </a:lnTo>
                  <a:lnTo>
                    <a:pt x="1077" y="2185"/>
                  </a:lnTo>
                  <a:lnTo>
                    <a:pt x="10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7791316" y="1539550"/>
              <a:ext cx="309770" cy="224535"/>
            </a:xfrm>
            <a:custGeom>
              <a:rect b="b" l="l" r="r" t="t"/>
              <a:pathLst>
                <a:path extrusionOk="0" h="8227" w="11350">
                  <a:moveTo>
                    <a:pt x="1" y="1"/>
                  </a:moveTo>
                  <a:lnTo>
                    <a:pt x="1" y="1077"/>
                  </a:lnTo>
                  <a:lnTo>
                    <a:pt x="4553" y="1077"/>
                  </a:lnTo>
                  <a:lnTo>
                    <a:pt x="6758" y="4348"/>
                  </a:lnTo>
                  <a:cubicBezTo>
                    <a:pt x="4645" y="4447"/>
                    <a:pt x="2827" y="5894"/>
                    <a:pt x="2298" y="7958"/>
                  </a:cubicBezTo>
                  <a:lnTo>
                    <a:pt x="3339" y="8226"/>
                  </a:lnTo>
                  <a:cubicBezTo>
                    <a:pt x="3770" y="6568"/>
                    <a:pt x="5262" y="5407"/>
                    <a:pt x="6984" y="5407"/>
                  </a:cubicBezTo>
                  <a:lnTo>
                    <a:pt x="11349" y="5407"/>
                  </a:lnTo>
                  <a:lnTo>
                    <a:pt x="11349" y="4330"/>
                  </a:lnTo>
                  <a:lnTo>
                    <a:pt x="8046" y="4330"/>
                  </a:lnTo>
                  <a:lnTo>
                    <a:pt x="511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7791235" y="1480816"/>
              <a:ext cx="29394" cy="29394"/>
            </a:xfrm>
            <a:custGeom>
              <a:rect b="b" l="l" r="r" t="t"/>
              <a:pathLst>
                <a:path extrusionOk="0" h="1077" w="1077">
                  <a:moveTo>
                    <a:pt x="0" y="0"/>
                  </a:moveTo>
                  <a:lnTo>
                    <a:pt x="0" y="1076"/>
                  </a:lnTo>
                  <a:lnTo>
                    <a:pt x="1077" y="1076"/>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7849886" y="1480816"/>
              <a:ext cx="29394" cy="29394"/>
            </a:xfrm>
            <a:custGeom>
              <a:rect b="b" l="l" r="r" t="t"/>
              <a:pathLst>
                <a:path extrusionOk="0" h="1077" w="1077">
                  <a:moveTo>
                    <a:pt x="0" y="0"/>
                  </a:moveTo>
                  <a:lnTo>
                    <a:pt x="0" y="1076"/>
                  </a:lnTo>
                  <a:lnTo>
                    <a:pt x="1077" y="1076"/>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7908429" y="1480816"/>
              <a:ext cx="29421" cy="29394"/>
            </a:xfrm>
            <a:custGeom>
              <a:rect b="b" l="l" r="r" t="t"/>
              <a:pathLst>
                <a:path extrusionOk="0" h="1077" w="1078">
                  <a:moveTo>
                    <a:pt x="1" y="0"/>
                  </a:moveTo>
                  <a:lnTo>
                    <a:pt x="1" y="1076"/>
                  </a:lnTo>
                  <a:lnTo>
                    <a:pt x="1077" y="1076"/>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8174257" y="1480816"/>
              <a:ext cx="29394" cy="29394"/>
            </a:xfrm>
            <a:custGeom>
              <a:rect b="b" l="l" r="r" t="t"/>
              <a:pathLst>
                <a:path extrusionOk="0" h="1077" w="1077">
                  <a:moveTo>
                    <a:pt x="0" y="0"/>
                  </a:moveTo>
                  <a:lnTo>
                    <a:pt x="0" y="1076"/>
                  </a:lnTo>
                  <a:lnTo>
                    <a:pt x="1076" y="1076"/>
                  </a:lnTo>
                  <a:lnTo>
                    <a:pt x="10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8174257" y="1539468"/>
              <a:ext cx="29394" cy="29394"/>
            </a:xfrm>
            <a:custGeom>
              <a:rect b="b" l="l" r="r" t="t"/>
              <a:pathLst>
                <a:path extrusionOk="0" h="1077" w="1077">
                  <a:moveTo>
                    <a:pt x="0" y="0"/>
                  </a:moveTo>
                  <a:lnTo>
                    <a:pt x="0" y="1076"/>
                  </a:lnTo>
                  <a:lnTo>
                    <a:pt x="1076" y="1076"/>
                  </a:lnTo>
                  <a:lnTo>
                    <a:pt x="10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8232909" y="1480816"/>
              <a:ext cx="58679" cy="29394"/>
            </a:xfrm>
            <a:custGeom>
              <a:rect b="b" l="l" r="r" t="t"/>
              <a:pathLst>
                <a:path extrusionOk="0" h="1077" w="2150">
                  <a:moveTo>
                    <a:pt x="0" y="0"/>
                  </a:moveTo>
                  <a:lnTo>
                    <a:pt x="0" y="1076"/>
                  </a:lnTo>
                  <a:lnTo>
                    <a:pt x="2149" y="1076"/>
                  </a:lnTo>
                  <a:lnTo>
                    <a:pt x="21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8232909" y="1539468"/>
              <a:ext cx="58679" cy="29394"/>
            </a:xfrm>
            <a:custGeom>
              <a:rect b="b" l="l" r="r" t="t"/>
              <a:pathLst>
                <a:path extrusionOk="0" h="1077" w="2150">
                  <a:moveTo>
                    <a:pt x="0" y="0"/>
                  </a:moveTo>
                  <a:lnTo>
                    <a:pt x="0" y="1076"/>
                  </a:lnTo>
                  <a:lnTo>
                    <a:pt x="2149" y="1076"/>
                  </a:lnTo>
                  <a:lnTo>
                    <a:pt x="214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8101059" y="1661956"/>
              <a:ext cx="131959" cy="259661"/>
            </a:xfrm>
            <a:custGeom>
              <a:rect b="b" l="l" r="r" t="t"/>
              <a:pathLst>
                <a:path extrusionOk="0" h="9514" w="4835">
                  <a:moveTo>
                    <a:pt x="1211" y="1"/>
                  </a:moveTo>
                  <a:lnTo>
                    <a:pt x="942" y="1038"/>
                  </a:lnTo>
                  <a:cubicBezTo>
                    <a:pt x="2601" y="1465"/>
                    <a:pt x="3758" y="2961"/>
                    <a:pt x="3758" y="4680"/>
                  </a:cubicBezTo>
                  <a:cubicBezTo>
                    <a:pt x="3758" y="6755"/>
                    <a:pt x="2075" y="8438"/>
                    <a:pt x="0" y="8438"/>
                  </a:cubicBezTo>
                  <a:lnTo>
                    <a:pt x="0" y="9514"/>
                  </a:lnTo>
                  <a:cubicBezTo>
                    <a:pt x="2664" y="9514"/>
                    <a:pt x="4835" y="7344"/>
                    <a:pt x="4835" y="4680"/>
                  </a:cubicBezTo>
                  <a:cubicBezTo>
                    <a:pt x="4835" y="2474"/>
                    <a:pt x="3346" y="548"/>
                    <a:pt x="121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7849886" y="1789658"/>
              <a:ext cx="221833" cy="131959"/>
            </a:xfrm>
            <a:custGeom>
              <a:rect b="b" l="l" r="r" t="t"/>
              <a:pathLst>
                <a:path extrusionOk="0" h="4835" w="8128">
                  <a:moveTo>
                    <a:pt x="0" y="1"/>
                  </a:moveTo>
                  <a:cubicBezTo>
                    <a:pt x="0" y="2665"/>
                    <a:pt x="2171" y="4835"/>
                    <a:pt x="4835" y="4835"/>
                  </a:cubicBezTo>
                  <a:lnTo>
                    <a:pt x="8127" y="4835"/>
                  </a:lnTo>
                  <a:lnTo>
                    <a:pt x="8127" y="3759"/>
                  </a:lnTo>
                  <a:lnTo>
                    <a:pt x="4835" y="3759"/>
                  </a:lnTo>
                  <a:cubicBezTo>
                    <a:pt x="2760" y="3759"/>
                    <a:pt x="1077" y="2076"/>
                    <a:pt x="10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7908429" y="1716378"/>
              <a:ext cx="265856" cy="146697"/>
            </a:xfrm>
            <a:custGeom>
              <a:rect b="b" l="l" r="r" t="t"/>
              <a:pathLst>
                <a:path extrusionOk="0" h="5375" w="9741">
                  <a:moveTo>
                    <a:pt x="2690" y="0"/>
                  </a:moveTo>
                  <a:cubicBezTo>
                    <a:pt x="1208" y="0"/>
                    <a:pt x="1" y="1204"/>
                    <a:pt x="1" y="2686"/>
                  </a:cubicBezTo>
                  <a:cubicBezTo>
                    <a:pt x="1" y="4168"/>
                    <a:pt x="1208" y="5375"/>
                    <a:pt x="2690" y="5375"/>
                  </a:cubicBezTo>
                  <a:lnTo>
                    <a:pt x="2690" y="4298"/>
                  </a:lnTo>
                  <a:cubicBezTo>
                    <a:pt x="1800" y="4298"/>
                    <a:pt x="1077" y="3575"/>
                    <a:pt x="1077" y="2686"/>
                  </a:cubicBezTo>
                  <a:cubicBezTo>
                    <a:pt x="1077" y="1800"/>
                    <a:pt x="1800" y="1077"/>
                    <a:pt x="2690" y="1077"/>
                  </a:cubicBezTo>
                  <a:lnTo>
                    <a:pt x="7055" y="1077"/>
                  </a:lnTo>
                  <a:cubicBezTo>
                    <a:pt x="7940" y="1077"/>
                    <a:pt x="8664" y="1800"/>
                    <a:pt x="8664" y="2686"/>
                  </a:cubicBezTo>
                  <a:cubicBezTo>
                    <a:pt x="8664" y="3571"/>
                    <a:pt x="7940" y="4298"/>
                    <a:pt x="7055" y="4298"/>
                  </a:cubicBezTo>
                  <a:lnTo>
                    <a:pt x="3759" y="4298"/>
                  </a:lnTo>
                  <a:lnTo>
                    <a:pt x="3759" y="5375"/>
                  </a:lnTo>
                  <a:lnTo>
                    <a:pt x="7055" y="5375"/>
                  </a:lnTo>
                  <a:cubicBezTo>
                    <a:pt x="8537" y="5375"/>
                    <a:pt x="9740" y="4168"/>
                    <a:pt x="9740" y="2686"/>
                  </a:cubicBezTo>
                  <a:cubicBezTo>
                    <a:pt x="9740" y="1204"/>
                    <a:pt x="8537" y="0"/>
                    <a:pt x="70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7981736" y="1775029"/>
              <a:ext cx="119241" cy="29394"/>
            </a:xfrm>
            <a:custGeom>
              <a:rect b="b" l="l" r="r" t="t"/>
              <a:pathLst>
                <a:path extrusionOk="0" h="1077" w="4369">
                  <a:moveTo>
                    <a:pt x="0" y="0"/>
                  </a:moveTo>
                  <a:lnTo>
                    <a:pt x="0" y="1077"/>
                  </a:lnTo>
                  <a:lnTo>
                    <a:pt x="4369" y="1077"/>
                  </a:lnTo>
                  <a:lnTo>
                    <a:pt x="43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33"/>
          <p:cNvGrpSpPr/>
          <p:nvPr/>
        </p:nvGrpSpPr>
        <p:grpSpPr>
          <a:xfrm>
            <a:off x="1405381" y="2147979"/>
            <a:ext cx="500353" cy="500435"/>
            <a:chOff x="1505881" y="1480816"/>
            <a:chExt cx="500353" cy="500435"/>
          </a:xfrm>
        </p:grpSpPr>
        <p:sp>
          <p:nvSpPr>
            <p:cNvPr id="478" name="Google Shape;478;p33"/>
            <p:cNvSpPr/>
            <p:nvPr/>
          </p:nvSpPr>
          <p:spPr>
            <a:xfrm>
              <a:off x="1712076" y="1921617"/>
              <a:ext cx="29394" cy="59634"/>
            </a:xfrm>
            <a:custGeom>
              <a:rect b="b" l="l" r="r" t="t"/>
              <a:pathLst>
                <a:path extrusionOk="0" h="2185" w="1077">
                  <a:moveTo>
                    <a:pt x="0" y="0"/>
                  </a:moveTo>
                  <a:lnTo>
                    <a:pt x="0" y="2184"/>
                  </a:lnTo>
                  <a:lnTo>
                    <a:pt x="1077" y="2184"/>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1653506" y="1921617"/>
              <a:ext cx="29421" cy="59634"/>
            </a:xfrm>
            <a:custGeom>
              <a:rect b="b" l="l" r="r" t="t"/>
              <a:pathLst>
                <a:path extrusionOk="0" h="2185" w="1078">
                  <a:moveTo>
                    <a:pt x="1" y="0"/>
                  </a:moveTo>
                  <a:lnTo>
                    <a:pt x="1" y="2184"/>
                  </a:lnTo>
                  <a:lnTo>
                    <a:pt x="1077" y="2184"/>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1770727" y="1921617"/>
              <a:ext cx="29394" cy="59634"/>
            </a:xfrm>
            <a:custGeom>
              <a:rect b="b" l="l" r="r" t="t"/>
              <a:pathLst>
                <a:path extrusionOk="0" h="2185" w="1077">
                  <a:moveTo>
                    <a:pt x="0" y="0"/>
                  </a:moveTo>
                  <a:lnTo>
                    <a:pt x="0" y="2184"/>
                  </a:lnTo>
                  <a:lnTo>
                    <a:pt x="1077" y="2184"/>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1829379" y="1921617"/>
              <a:ext cx="29394" cy="59634"/>
            </a:xfrm>
            <a:custGeom>
              <a:rect b="b" l="l" r="r" t="t"/>
              <a:pathLst>
                <a:path extrusionOk="0" h="2185" w="1077">
                  <a:moveTo>
                    <a:pt x="0" y="0"/>
                  </a:moveTo>
                  <a:lnTo>
                    <a:pt x="0" y="2184"/>
                  </a:lnTo>
                  <a:lnTo>
                    <a:pt x="1077" y="2184"/>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1653506" y="1480816"/>
              <a:ext cx="29421" cy="59525"/>
            </a:xfrm>
            <a:custGeom>
              <a:rect b="b" l="l" r="r" t="t"/>
              <a:pathLst>
                <a:path extrusionOk="0" h="2181" w="1078">
                  <a:moveTo>
                    <a:pt x="1" y="0"/>
                  </a:moveTo>
                  <a:lnTo>
                    <a:pt x="1" y="2181"/>
                  </a:lnTo>
                  <a:lnTo>
                    <a:pt x="1077" y="2181"/>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1770727" y="1480816"/>
              <a:ext cx="29394" cy="59525"/>
            </a:xfrm>
            <a:custGeom>
              <a:rect b="b" l="l" r="r" t="t"/>
              <a:pathLst>
                <a:path extrusionOk="0" h="2181" w="1077">
                  <a:moveTo>
                    <a:pt x="0" y="0"/>
                  </a:moveTo>
                  <a:lnTo>
                    <a:pt x="0" y="2181"/>
                  </a:lnTo>
                  <a:lnTo>
                    <a:pt x="1077" y="2181"/>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1712076" y="1480816"/>
              <a:ext cx="29394" cy="59525"/>
            </a:xfrm>
            <a:custGeom>
              <a:rect b="b" l="l" r="r" t="t"/>
              <a:pathLst>
                <a:path extrusionOk="0" h="2181" w="1077">
                  <a:moveTo>
                    <a:pt x="0" y="0"/>
                  </a:moveTo>
                  <a:lnTo>
                    <a:pt x="0" y="2181"/>
                  </a:lnTo>
                  <a:lnTo>
                    <a:pt x="1077" y="2181"/>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1829379" y="1480816"/>
              <a:ext cx="29394" cy="59525"/>
            </a:xfrm>
            <a:custGeom>
              <a:rect b="b" l="l" r="r" t="t"/>
              <a:pathLst>
                <a:path extrusionOk="0" h="2181" w="1077">
                  <a:moveTo>
                    <a:pt x="0" y="0"/>
                  </a:moveTo>
                  <a:lnTo>
                    <a:pt x="0" y="2181"/>
                  </a:lnTo>
                  <a:lnTo>
                    <a:pt x="1077" y="2181"/>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1682791" y="1657726"/>
              <a:ext cx="146615" cy="146506"/>
            </a:xfrm>
            <a:custGeom>
              <a:rect b="b" l="l" r="r" t="t"/>
              <a:pathLst>
                <a:path extrusionOk="0" h="5368" w="5372">
                  <a:moveTo>
                    <a:pt x="4299" y="1073"/>
                  </a:moveTo>
                  <a:lnTo>
                    <a:pt x="4299" y="4298"/>
                  </a:lnTo>
                  <a:lnTo>
                    <a:pt x="1077" y="4298"/>
                  </a:lnTo>
                  <a:lnTo>
                    <a:pt x="1077" y="1073"/>
                  </a:lnTo>
                  <a:close/>
                  <a:moveTo>
                    <a:pt x="1" y="0"/>
                  </a:moveTo>
                  <a:lnTo>
                    <a:pt x="1" y="5368"/>
                  </a:lnTo>
                  <a:lnTo>
                    <a:pt x="5371" y="5368"/>
                  </a:lnTo>
                  <a:lnTo>
                    <a:pt x="53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1741361" y="1716378"/>
              <a:ext cx="29394" cy="29394"/>
            </a:xfrm>
            <a:custGeom>
              <a:rect b="b" l="l" r="r" t="t"/>
              <a:pathLst>
                <a:path extrusionOk="0" h="1077" w="1077">
                  <a:moveTo>
                    <a:pt x="0" y="0"/>
                  </a:moveTo>
                  <a:lnTo>
                    <a:pt x="0" y="1077"/>
                  </a:lnTo>
                  <a:lnTo>
                    <a:pt x="1076" y="1077"/>
                  </a:lnTo>
                  <a:lnTo>
                    <a:pt x="10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1505881" y="1480816"/>
              <a:ext cx="500353" cy="500435"/>
            </a:xfrm>
            <a:custGeom>
              <a:rect b="b" l="l" r="r" t="t"/>
              <a:pathLst>
                <a:path extrusionOk="0" h="18336" w="18333">
                  <a:moveTo>
                    <a:pt x="3261" y="2184"/>
                  </a:moveTo>
                  <a:lnTo>
                    <a:pt x="3261" y="3261"/>
                  </a:lnTo>
                  <a:lnTo>
                    <a:pt x="2185" y="3261"/>
                  </a:lnTo>
                  <a:lnTo>
                    <a:pt x="2185" y="2184"/>
                  </a:lnTo>
                  <a:close/>
                  <a:moveTo>
                    <a:pt x="16151" y="2184"/>
                  </a:moveTo>
                  <a:lnTo>
                    <a:pt x="16151" y="3261"/>
                  </a:lnTo>
                  <a:lnTo>
                    <a:pt x="15075" y="3261"/>
                  </a:lnTo>
                  <a:lnTo>
                    <a:pt x="15075" y="2184"/>
                  </a:lnTo>
                  <a:close/>
                  <a:moveTo>
                    <a:pt x="11850" y="4337"/>
                  </a:moveTo>
                  <a:lnTo>
                    <a:pt x="11850" y="5413"/>
                  </a:lnTo>
                  <a:lnTo>
                    <a:pt x="12926" y="5413"/>
                  </a:lnTo>
                  <a:lnTo>
                    <a:pt x="12926" y="6489"/>
                  </a:lnTo>
                  <a:lnTo>
                    <a:pt x="14002" y="6489"/>
                  </a:lnTo>
                  <a:lnTo>
                    <a:pt x="14002" y="7555"/>
                  </a:lnTo>
                  <a:lnTo>
                    <a:pt x="12926" y="7555"/>
                  </a:lnTo>
                  <a:lnTo>
                    <a:pt x="12926" y="8631"/>
                  </a:lnTo>
                  <a:lnTo>
                    <a:pt x="14002" y="8631"/>
                  </a:lnTo>
                  <a:lnTo>
                    <a:pt x="14002" y="9708"/>
                  </a:lnTo>
                  <a:lnTo>
                    <a:pt x="12926" y="9708"/>
                  </a:lnTo>
                  <a:lnTo>
                    <a:pt x="12926" y="10784"/>
                  </a:lnTo>
                  <a:lnTo>
                    <a:pt x="14002" y="10784"/>
                  </a:lnTo>
                  <a:lnTo>
                    <a:pt x="14002" y="11860"/>
                  </a:lnTo>
                  <a:lnTo>
                    <a:pt x="12926" y="11860"/>
                  </a:lnTo>
                  <a:lnTo>
                    <a:pt x="12926" y="12936"/>
                  </a:lnTo>
                  <a:lnTo>
                    <a:pt x="11850" y="12936"/>
                  </a:lnTo>
                  <a:lnTo>
                    <a:pt x="11850" y="14013"/>
                  </a:lnTo>
                  <a:lnTo>
                    <a:pt x="10774" y="14013"/>
                  </a:lnTo>
                  <a:lnTo>
                    <a:pt x="10774" y="12936"/>
                  </a:lnTo>
                  <a:lnTo>
                    <a:pt x="9697" y="12936"/>
                  </a:lnTo>
                  <a:lnTo>
                    <a:pt x="9697" y="14013"/>
                  </a:lnTo>
                  <a:lnTo>
                    <a:pt x="8621" y="14013"/>
                  </a:lnTo>
                  <a:lnTo>
                    <a:pt x="8621" y="12936"/>
                  </a:lnTo>
                  <a:lnTo>
                    <a:pt x="7545" y="12936"/>
                  </a:lnTo>
                  <a:lnTo>
                    <a:pt x="7545" y="14013"/>
                  </a:lnTo>
                  <a:lnTo>
                    <a:pt x="6469" y="14013"/>
                  </a:lnTo>
                  <a:lnTo>
                    <a:pt x="6469" y="12936"/>
                  </a:lnTo>
                  <a:lnTo>
                    <a:pt x="5392" y="12936"/>
                  </a:lnTo>
                  <a:lnTo>
                    <a:pt x="5392" y="11860"/>
                  </a:lnTo>
                  <a:lnTo>
                    <a:pt x="4316" y="11860"/>
                  </a:lnTo>
                  <a:lnTo>
                    <a:pt x="4316" y="10784"/>
                  </a:lnTo>
                  <a:lnTo>
                    <a:pt x="5392" y="10784"/>
                  </a:lnTo>
                  <a:lnTo>
                    <a:pt x="5392" y="9708"/>
                  </a:lnTo>
                  <a:lnTo>
                    <a:pt x="4316" y="9708"/>
                  </a:lnTo>
                  <a:lnTo>
                    <a:pt x="4316" y="8631"/>
                  </a:lnTo>
                  <a:lnTo>
                    <a:pt x="5392" y="8631"/>
                  </a:lnTo>
                  <a:lnTo>
                    <a:pt x="5392" y="7555"/>
                  </a:lnTo>
                  <a:lnTo>
                    <a:pt x="4316" y="7555"/>
                  </a:lnTo>
                  <a:lnTo>
                    <a:pt x="4316" y="6479"/>
                  </a:lnTo>
                  <a:lnTo>
                    <a:pt x="5392" y="6479"/>
                  </a:lnTo>
                  <a:lnTo>
                    <a:pt x="5392" y="5403"/>
                  </a:lnTo>
                  <a:lnTo>
                    <a:pt x="6469" y="5403"/>
                  </a:lnTo>
                  <a:lnTo>
                    <a:pt x="6469" y="4337"/>
                  </a:lnTo>
                  <a:lnTo>
                    <a:pt x="7545" y="4337"/>
                  </a:lnTo>
                  <a:lnTo>
                    <a:pt x="7545" y="5413"/>
                  </a:lnTo>
                  <a:lnTo>
                    <a:pt x="8621" y="5413"/>
                  </a:lnTo>
                  <a:lnTo>
                    <a:pt x="8621" y="4337"/>
                  </a:lnTo>
                  <a:lnTo>
                    <a:pt x="9697" y="4337"/>
                  </a:lnTo>
                  <a:lnTo>
                    <a:pt x="9697" y="5413"/>
                  </a:lnTo>
                  <a:lnTo>
                    <a:pt x="10774" y="5413"/>
                  </a:lnTo>
                  <a:lnTo>
                    <a:pt x="10774" y="4337"/>
                  </a:lnTo>
                  <a:close/>
                  <a:moveTo>
                    <a:pt x="3261" y="15075"/>
                  </a:moveTo>
                  <a:lnTo>
                    <a:pt x="3261" y="16151"/>
                  </a:lnTo>
                  <a:lnTo>
                    <a:pt x="2185" y="16151"/>
                  </a:lnTo>
                  <a:lnTo>
                    <a:pt x="2185" y="15075"/>
                  </a:lnTo>
                  <a:close/>
                  <a:moveTo>
                    <a:pt x="16151" y="15075"/>
                  </a:moveTo>
                  <a:lnTo>
                    <a:pt x="16151" y="16151"/>
                  </a:lnTo>
                  <a:lnTo>
                    <a:pt x="15075" y="16151"/>
                  </a:lnTo>
                  <a:lnTo>
                    <a:pt x="15075" y="15075"/>
                  </a:lnTo>
                  <a:close/>
                  <a:moveTo>
                    <a:pt x="0" y="0"/>
                  </a:moveTo>
                  <a:lnTo>
                    <a:pt x="0" y="5406"/>
                  </a:lnTo>
                  <a:lnTo>
                    <a:pt x="2185" y="5406"/>
                  </a:lnTo>
                  <a:lnTo>
                    <a:pt x="2185" y="7555"/>
                  </a:lnTo>
                  <a:lnTo>
                    <a:pt x="0" y="7555"/>
                  </a:lnTo>
                  <a:lnTo>
                    <a:pt x="0" y="10780"/>
                  </a:lnTo>
                  <a:lnTo>
                    <a:pt x="2185" y="10780"/>
                  </a:lnTo>
                  <a:lnTo>
                    <a:pt x="2185" y="12929"/>
                  </a:lnTo>
                  <a:lnTo>
                    <a:pt x="0" y="12929"/>
                  </a:lnTo>
                  <a:lnTo>
                    <a:pt x="0" y="18335"/>
                  </a:lnTo>
                  <a:lnTo>
                    <a:pt x="4334" y="18335"/>
                  </a:lnTo>
                  <a:lnTo>
                    <a:pt x="4334" y="15075"/>
                  </a:lnTo>
                  <a:lnTo>
                    <a:pt x="14002" y="15075"/>
                  </a:lnTo>
                  <a:lnTo>
                    <a:pt x="14002" y="18335"/>
                  </a:lnTo>
                  <a:lnTo>
                    <a:pt x="18332" y="18335"/>
                  </a:lnTo>
                  <a:lnTo>
                    <a:pt x="18332" y="12929"/>
                  </a:lnTo>
                  <a:lnTo>
                    <a:pt x="16151" y="12929"/>
                  </a:lnTo>
                  <a:lnTo>
                    <a:pt x="16151" y="10780"/>
                  </a:lnTo>
                  <a:lnTo>
                    <a:pt x="18332" y="10780"/>
                  </a:lnTo>
                  <a:lnTo>
                    <a:pt x="18332" y="7555"/>
                  </a:lnTo>
                  <a:lnTo>
                    <a:pt x="16151" y="7555"/>
                  </a:lnTo>
                  <a:lnTo>
                    <a:pt x="16151" y="5406"/>
                  </a:lnTo>
                  <a:lnTo>
                    <a:pt x="18332" y="5406"/>
                  </a:lnTo>
                  <a:lnTo>
                    <a:pt x="18332" y="0"/>
                  </a:lnTo>
                  <a:lnTo>
                    <a:pt x="14002" y="0"/>
                  </a:lnTo>
                  <a:lnTo>
                    <a:pt x="14002" y="3261"/>
                  </a:lnTo>
                  <a:lnTo>
                    <a:pt x="4334" y="3261"/>
                  </a:lnTo>
                  <a:lnTo>
                    <a:pt x="43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89" name="Google Shape;489;p33"/>
          <p:cNvCxnSpPr>
            <a:stCxn id="447" idx="2"/>
            <a:endCxn id="450" idx="1"/>
          </p:cNvCxnSpPr>
          <p:nvPr/>
        </p:nvCxnSpPr>
        <p:spPr>
          <a:xfrm rot="-5400000">
            <a:off x="2264088" y="1789650"/>
            <a:ext cx="358200" cy="1575300"/>
          </a:xfrm>
          <a:prstGeom prst="bentConnector4">
            <a:avLst>
              <a:gd fmla="val -66478" name="adj1"/>
              <a:gd fmla="val 61365" name="adj2"/>
            </a:avLst>
          </a:prstGeom>
          <a:noFill/>
          <a:ln cap="flat" cmpd="sng" w="19050">
            <a:solidFill>
              <a:schemeClr val="lt2"/>
            </a:solidFill>
            <a:prstDash val="solid"/>
            <a:round/>
            <a:headEnd len="med" w="med" type="none"/>
            <a:tailEnd len="med" w="med" type="oval"/>
          </a:ln>
        </p:spPr>
      </p:cxnSp>
      <p:cxnSp>
        <p:nvCxnSpPr>
          <p:cNvPr id="490" name="Google Shape;490;p33"/>
          <p:cNvCxnSpPr>
            <a:stCxn id="450" idx="0"/>
            <a:endCxn id="449" idx="1"/>
          </p:cNvCxnSpPr>
          <p:nvPr/>
        </p:nvCxnSpPr>
        <p:spPr>
          <a:xfrm flipH="1" rot="-5400000">
            <a:off x="4197463" y="1431450"/>
            <a:ext cx="358200" cy="1575300"/>
          </a:xfrm>
          <a:prstGeom prst="bentConnector4">
            <a:avLst>
              <a:gd fmla="val -66478" name="adj1"/>
              <a:gd fmla="val 61365" name="adj2"/>
            </a:avLst>
          </a:prstGeom>
          <a:noFill/>
          <a:ln cap="flat" cmpd="sng" w="19050">
            <a:solidFill>
              <a:schemeClr val="lt2"/>
            </a:solidFill>
            <a:prstDash val="solid"/>
            <a:round/>
            <a:headEnd len="med" w="med" type="none"/>
            <a:tailEnd len="med" w="med" type="oval"/>
          </a:ln>
        </p:spPr>
      </p:cxnSp>
      <p:cxnSp>
        <p:nvCxnSpPr>
          <p:cNvPr id="491" name="Google Shape;491;p33"/>
          <p:cNvCxnSpPr>
            <a:stCxn id="449" idx="2"/>
            <a:endCxn id="448" idx="1"/>
          </p:cNvCxnSpPr>
          <p:nvPr/>
        </p:nvCxnSpPr>
        <p:spPr>
          <a:xfrm rot="-5400000">
            <a:off x="6130838" y="1789650"/>
            <a:ext cx="358200" cy="1575300"/>
          </a:xfrm>
          <a:prstGeom prst="bentConnector4">
            <a:avLst>
              <a:gd fmla="val -66478" name="adj1"/>
              <a:gd fmla="val 61365" name="adj2"/>
            </a:avLst>
          </a:prstGeom>
          <a:noFill/>
          <a:ln cap="flat" cmpd="sng" w="19050">
            <a:solidFill>
              <a:schemeClr val="lt2"/>
            </a:solidFill>
            <a:prstDash val="solid"/>
            <a:round/>
            <a:headEnd len="med" w="med" type="none"/>
            <a:tailEnd len="med" w="med" type="oval"/>
          </a:ln>
        </p:spPr>
      </p:cxnSp>
      <p:cxnSp>
        <p:nvCxnSpPr>
          <p:cNvPr id="492" name="Google Shape;492;p33"/>
          <p:cNvCxnSpPr>
            <a:stCxn id="448" idx="0"/>
          </p:cNvCxnSpPr>
          <p:nvPr/>
        </p:nvCxnSpPr>
        <p:spPr>
          <a:xfrm flipH="1" rot="-5400000">
            <a:off x="8167713" y="1327950"/>
            <a:ext cx="390600" cy="1814700"/>
          </a:xfrm>
          <a:prstGeom prst="bentConnector4">
            <a:avLst>
              <a:gd fmla="val -60964" name="adj1"/>
              <a:gd fmla="val 59869" name="adj2"/>
            </a:avLst>
          </a:prstGeom>
          <a:noFill/>
          <a:ln cap="flat" cmpd="sng" w="19050">
            <a:solidFill>
              <a:schemeClr val="lt2"/>
            </a:solidFill>
            <a:prstDash val="solid"/>
            <a:round/>
            <a:headEnd len="med" w="med" type="none"/>
            <a:tailEnd len="med" w="med" type="oval"/>
          </a:ln>
        </p:spPr>
      </p:cxnSp>
      <p:grpSp>
        <p:nvGrpSpPr>
          <p:cNvPr id="493" name="Google Shape;493;p33"/>
          <p:cNvGrpSpPr/>
          <p:nvPr/>
        </p:nvGrpSpPr>
        <p:grpSpPr>
          <a:xfrm>
            <a:off x="5272044" y="2148012"/>
            <a:ext cx="500517" cy="500435"/>
            <a:chOff x="3106531" y="2734825"/>
            <a:chExt cx="500517" cy="500435"/>
          </a:xfrm>
        </p:grpSpPr>
        <p:sp>
          <p:nvSpPr>
            <p:cNvPr id="494" name="Google Shape;494;p33"/>
            <p:cNvSpPr/>
            <p:nvPr/>
          </p:nvSpPr>
          <p:spPr>
            <a:xfrm>
              <a:off x="3196078" y="2911735"/>
              <a:ext cx="95005" cy="58679"/>
            </a:xfrm>
            <a:custGeom>
              <a:rect b="b" l="l" r="r" t="t"/>
              <a:pathLst>
                <a:path extrusionOk="0" h="2150" w="3481">
                  <a:moveTo>
                    <a:pt x="1" y="1"/>
                  </a:moveTo>
                  <a:cubicBezTo>
                    <a:pt x="75" y="770"/>
                    <a:pt x="294" y="1493"/>
                    <a:pt x="629" y="2150"/>
                  </a:cubicBezTo>
                  <a:lnTo>
                    <a:pt x="3480" y="2150"/>
                  </a:lnTo>
                  <a:cubicBezTo>
                    <a:pt x="3332" y="1472"/>
                    <a:pt x="3240" y="738"/>
                    <a:pt x="32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3313299" y="2822843"/>
              <a:ext cx="86790" cy="59661"/>
            </a:xfrm>
            <a:custGeom>
              <a:rect b="b" l="l" r="r" t="t"/>
              <a:pathLst>
                <a:path extrusionOk="0" h="2186" w="3180">
                  <a:moveTo>
                    <a:pt x="286" y="1"/>
                  </a:moveTo>
                  <a:cubicBezTo>
                    <a:pt x="134" y="608"/>
                    <a:pt x="36" y="1366"/>
                    <a:pt x="0" y="2185"/>
                  </a:cubicBezTo>
                  <a:lnTo>
                    <a:pt x="3180" y="2185"/>
                  </a:lnTo>
                  <a:cubicBezTo>
                    <a:pt x="3148" y="1366"/>
                    <a:pt x="3046" y="604"/>
                    <a:pt x="28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3330903" y="2764191"/>
              <a:ext cx="51747" cy="29421"/>
            </a:xfrm>
            <a:custGeom>
              <a:rect b="b" l="l" r="r" t="t"/>
              <a:pathLst>
                <a:path extrusionOk="0" h="1078" w="1896">
                  <a:moveTo>
                    <a:pt x="947" y="1"/>
                  </a:moveTo>
                  <a:cubicBezTo>
                    <a:pt x="650" y="1"/>
                    <a:pt x="301" y="392"/>
                    <a:pt x="1" y="1077"/>
                  </a:cubicBezTo>
                  <a:lnTo>
                    <a:pt x="1896" y="1077"/>
                  </a:lnTo>
                  <a:cubicBezTo>
                    <a:pt x="1589" y="392"/>
                    <a:pt x="1243" y="1"/>
                    <a:pt x="9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3330821" y="2999671"/>
              <a:ext cx="51637" cy="29394"/>
            </a:xfrm>
            <a:custGeom>
              <a:rect b="b" l="l" r="r" t="t"/>
              <a:pathLst>
                <a:path extrusionOk="0" h="1077" w="1892">
                  <a:moveTo>
                    <a:pt x="0" y="0"/>
                  </a:moveTo>
                  <a:cubicBezTo>
                    <a:pt x="304" y="682"/>
                    <a:pt x="653" y="1077"/>
                    <a:pt x="950" y="1077"/>
                  </a:cubicBezTo>
                  <a:cubicBezTo>
                    <a:pt x="1246" y="1077"/>
                    <a:pt x="1592" y="685"/>
                    <a:pt x="189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3313381" y="2911844"/>
              <a:ext cx="86817" cy="58570"/>
            </a:xfrm>
            <a:custGeom>
              <a:rect b="b" l="l" r="r" t="t"/>
              <a:pathLst>
                <a:path extrusionOk="0" h="2146" w="3181">
                  <a:moveTo>
                    <a:pt x="1" y="0"/>
                  </a:moveTo>
                  <a:cubicBezTo>
                    <a:pt x="36" y="815"/>
                    <a:pt x="131" y="1539"/>
                    <a:pt x="287" y="2146"/>
                  </a:cubicBezTo>
                  <a:lnTo>
                    <a:pt x="2898" y="2146"/>
                  </a:lnTo>
                  <a:cubicBezTo>
                    <a:pt x="3043" y="1539"/>
                    <a:pt x="3145" y="812"/>
                    <a:pt x="3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3196269" y="2822843"/>
              <a:ext cx="95005" cy="59661"/>
            </a:xfrm>
            <a:custGeom>
              <a:rect b="b" l="l" r="r" t="t"/>
              <a:pathLst>
                <a:path extrusionOk="0" h="2186" w="3481">
                  <a:moveTo>
                    <a:pt x="625" y="1"/>
                  </a:moveTo>
                  <a:cubicBezTo>
                    <a:pt x="287" y="654"/>
                    <a:pt x="68" y="1416"/>
                    <a:pt x="1" y="2185"/>
                  </a:cubicBezTo>
                  <a:lnTo>
                    <a:pt x="3205" y="2185"/>
                  </a:lnTo>
                  <a:cubicBezTo>
                    <a:pt x="3237" y="1448"/>
                    <a:pt x="3328" y="678"/>
                    <a:pt x="34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3232486" y="2999671"/>
              <a:ext cx="124263" cy="58679"/>
            </a:xfrm>
            <a:custGeom>
              <a:rect b="b" l="l" r="r" t="t"/>
              <a:pathLst>
                <a:path extrusionOk="0" h="2150" w="4553">
                  <a:moveTo>
                    <a:pt x="1" y="0"/>
                  </a:moveTo>
                  <a:cubicBezTo>
                    <a:pt x="1084" y="1310"/>
                    <a:pt x="2721" y="2149"/>
                    <a:pt x="4553" y="2149"/>
                  </a:cubicBezTo>
                  <a:cubicBezTo>
                    <a:pt x="3614" y="2149"/>
                    <a:pt x="2908" y="1264"/>
                    <a:pt x="24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3356831" y="2999671"/>
              <a:ext cx="124263" cy="58679"/>
            </a:xfrm>
            <a:custGeom>
              <a:rect b="b" l="l" r="r" t="t"/>
              <a:pathLst>
                <a:path extrusionOk="0" h="2150" w="4553">
                  <a:moveTo>
                    <a:pt x="2096" y="0"/>
                  </a:moveTo>
                  <a:cubicBezTo>
                    <a:pt x="1645" y="1264"/>
                    <a:pt x="939" y="2149"/>
                    <a:pt x="0" y="2149"/>
                  </a:cubicBezTo>
                  <a:cubicBezTo>
                    <a:pt x="1828" y="2149"/>
                    <a:pt x="3469" y="1310"/>
                    <a:pt x="45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3232486" y="2734825"/>
              <a:ext cx="124263" cy="58679"/>
            </a:xfrm>
            <a:custGeom>
              <a:rect b="b" l="l" r="r" t="t"/>
              <a:pathLst>
                <a:path extrusionOk="0" h="2150" w="4553">
                  <a:moveTo>
                    <a:pt x="4553" y="0"/>
                  </a:moveTo>
                  <a:cubicBezTo>
                    <a:pt x="2721" y="0"/>
                    <a:pt x="1084" y="840"/>
                    <a:pt x="1" y="2149"/>
                  </a:cubicBezTo>
                  <a:lnTo>
                    <a:pt x="2457" y="2149"/>
                  </a:lnTo>
                  <a:cubicBezTo>
                    <a:pt x="2905" y="886"/>
                    <a:pt x="3611" y="0"/>
                    <a:pt x="455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3422224" y="2911844"/>
              <a:ext cx="94978" cy="58570"/>
            </a:xfrm>
            <a:custGeom>
              <a:rect b="b" l="l" r="r" t="t"/>
              <a:pathLst>
                <a:path extrusionOk="0" h="2146" w="3480">
                  <a:moveTo>
                    <a:pt x="272" y="0"/>
                  </a:moveTo>
                  <a:cubicBezTo>
                    <a:pt x="244" y="734"/>
                    <a:pt x="148" y="1468"/>
                    <a:pt x="0" y="2146"/>
                  </a:cubicBezTo>
                  <a:lnTo>
                    <a:pt x="2855" y="2146"/>
                  </a:lnTo>
                  <a:cubicBezTo>
                    <a:pt x="3194" y="1489"/>
                    <a:pt x="3413" y="766"/>
                    <a:pt x="34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3422306" y="2822843"/>
              <a:ext cx="95005" cy="59661"/>
            </a:xfrm>
            <a:custGeom>
              <a:rect b="b" l="l" r="r" t="t"/>
              <a:pathLst>
                <a:path extrusionOk="0" h="2186" w="3481">
                  <a:moveTo>
                    <a:pt x="1" y="1"/>
                  </a:moveTo>
                  <a:cubicBezTo>
                    <a:pt x="152" y="678"/>
                    <a:pt x="244" y="1448"/>
                    <a:pt x="276" y="2185"/>
                  </a:cubicBezTo>
                  <a:lnTo>
                    <a:pt x="3480" y="2185"/>
                  </a:lnTo>
                  <a:cubicBezTo>
                    <a:pt x="3410" y="1416"/>
                    <a:pt x="3191" y="654"/>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3356831" y="2734825"/>
              <a:ext cx="124263" cy="58679"/>
            </a:xfrm>
            <a:custGeom>
              <a:rect b="b" l="l" r="r" t="t"/>
              <a:pathLst>
                <a:path extrusionOk="0" h="2150" w="4553">
                  <a:moveTo>
                    <a:pt x="0" y="0"/>
                  </a:moveTo>
                  <a:cubicBezTo>
                    <a:pt x="939" y="0"/>
                    <a:pt x="1645" y="886"/>
                    <a:pt x="2096" y="2149"/>
                  </a:cubicBezTo>
                  <a:lnTo>
                    <a:pt x="4552" y="2149"/>
                  </a:lnTo>
                  <a:cubicBezTo>
                    <a:pt x="3469" y="837"/>
                    <a:pt x="1832"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3430029" y="3205866"/>
              <a:ext cx="29394" cy="29394"/>
            </a:xfrm>
            <a:custGeom>
              <a:rect b="b" l="l" r="r" t="t"/>
              <a:pathLst>
                <a:path extrusionOk="0" h="1077" w="1077">
                  <a:moveTo>
                    <a:pt x="0" y="0"/>
                  </a:moveTo>
                  <a:lnTo>
                    <a:pt x="0" y="1077"/>
                  </a:lnTo>
                  <a:lnTo>
                    <a:pt x="1076" y="1077"/>
                  </a:lnTo>
                  <a:lnTo>
                    <a:pt x="10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3254157" y="3205866"/>
              <a:ext cx="29394" cy="29394"/>
            </a:xfrm>
            <a:custGeom>
              <a:rect b="b" l="l" r="r" t="t"/>
              <a:pathLst>
                <a:path extrusionOk="0" h="1077" w="1077">
                  <a:moveTo>
                    <a:pt x="1" y="0"/>
                  </a:moveTo>
                  <a:lnTo>
                    <a:pt x="1" y="1077"/>
                  </a:lnTo>
                  <a:lnTo>
                    <a:pt x="1077" y="1077"/>
                  </a:lnTo>
                  <a:lnTo>
                    <a:pt x="10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3106531" y="3057367"/>
              <a:ext cx="177019" cy="119159"/>
            </a:xfrm>
            <a:custGeom>
              <a:rect b="b" l="l" r="r" t="t"/>
              <a:pathLst>
                <a:path extrusionOk="0" h="4366" w="6486">
                  <a:moveTo>
                    <a:pt x="5410" y="0"/>
                  </a:moveTo>
                  <a:lnTo>
                    <a:pt x="5410" y="1108"/>
                  </a:lnTo>
                  <a:lnTo>
                    <a:pt x="3261" y="1108"/>
                  </a:lnTo>
                  <a:lnTo>
                    <a:pt x="3261" y="28"/>
                  </a:lnTo>
                  <a:lnTo>
                    <a:pt x="0" y="28"/>
                  </a:lnTo>
                  <a:lnTo>
                    <a:pt x="0" y="3254"/>
                  </a:lnTo>
                  <a:lnTo>
                    <a:pt x="3261" y="3254"/>
                  </a:lnTo>
                  <a:lnTo>
                    <a:pt x="3261" y="2184"/>
                  </a:lnTo>
                  <a:lnTo>
                    <a:pt x="5410" y="2184"/>
                  </a:lnTo>
                  <a:lnTo>
                    <a:pt x="5410" y="4365"/>
                  </a:lnTo>
                  <a:lnTo>
                    <a:pt x="6486" y="4365"/>
                  </a:lnTo>
                  <a:lnTo>
                    <a:pt x="6486" y="568"/>
                  </a:lnTo>
                  <a:cubicBezTo>
                    <a:pt x="6112" y="409"/>
                    <a:pt x="5752" y="215"/>
                    <a:pt x="5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3430029" y="3057449"/>
              <a:ext cx="177019" cy="119268"/>
            </a:xfrm>
            <a:custGeom>
              <a:rect b="b" l="l" r="r" t="t"/>
              <a:pathLst>
                <a:path extrusionOk="0" h="4370" w="6486">
                  <a:moveTo>
                    <a:pt x="1076" y="1"/>
                  </a:moveTo>
                  <a:cubicBezTo>
                    <a:pt x="738" y="216"/>
                    <a:pt x="381" y="410"/>
                    <a:pt x="0" y="569"/>
                  </a:cubicBezTo>
                  <a:lnTo>
                    <a:pt x="0" y="4369"/>
                  </a:lnTo>
                  <a:lnTo>
                    <a:pt x="1076" y="4369"/>
                  </a:lnTo>
                  <a:lnTo>
                    <a:pt x="1076" y="2185"/>
                  </a:lnTo>
                  <a:lnTo>
                    <a:pt x="3225" y="2185"/>
                  </a:lnTo>
                  <a:lnTo>
                    <a:pt x="3225" y="3261"/>
                  </a:lnTo>
                  <a:lnTo>
                    <a:pt x="6486" y="3261"/>
                  </a:lnTo>
                  <a:lnTo>
                    <a:pt x="6486" y="36"/>
                  </a:lnTo>
                  <a:lnTo>
                    <a:pt x="3225" y="36"/>
                  </a:lnTo>
                  <a:lnTo>
                    <a:pt x="3225" y="1109"/>
                  </a:lnTo>
                  <a:lnTo>
                    <a:pt x="1076" y="1109"/>
                  </a:lnTo>
                  <a:lnTo>
                    <a:pt x="107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3312617" y="3086925"/>
              <a:ext cx="88046" cy="148335"/>
            </a:xfrm>
            <a:custGeom>
              <a:rect b="b" l="l" r="r" t="t"/>
              <a:pathLst>
                <a:path extrusionOk="0" h="5435" w="3226">
                  <a:moveTo>
                    <a:pt x="1077" y="0"/>
                  </a:moveTo>
                  <a:lnTo>
                    <a:pt x="1077" y="2178"/>
                  </a:lnTo>
                  <a:lnTo>
                    <a:pt x="1" y="2178"/>
                  </a:lnTo>
                  <a:lnTo>
                    <a:pt x="1" y="5435"/>
                  </a:lnTo>
                  <a:lnTo>
                    <a:pt x="3226" y="5435"/>
                  </a:lnTo>
                  <a:lnTo>
                    <a:pt x="3226" y="2178"/>
                  </a:lnTo>
                  <a:lnTo>
                    <a:pt x="2150" y="2178"/>
                  </a:lnTo>
                  <a:lnTo>
                    <a:pt x="2150" y="0"/>
                  </a:lnTo>
                  <a:cubicBezTo>
                    <a:pt x="1977" y="15"/>
                    <a:pt x="1797" y="29"/>
                    <a:pt x="1617" y="29"/>
                  </a:cubicBezTo>
                  <a:cubicBezTo>
                    <a:pt x="1437" y="29"/>
                    <a:pt x="1260" y="15"/>
                    <a:pt x="10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33"/>
          <p:cNvSpPr/>
          <p:nvPr/>
        </p:nvSpPr>
        <p:spPr>
          <a:xfrm>
            <a:off x="7205494" y="2147993"/>
            <a:ext cx="500435" cy="500463"/>
          </a:xfrm>
          <a:custGeom>
            <a:rect b="b" l="l" r="r" t="t"/>
            <a:pathLst>
              <a:path extrusionOk="0" h="18337" w="18336">
                <a:moveTo>
                  <a:pt x="4337" y="1"/>
                </a:moveTo>
                <a:lnTo>
                  <a:pt x="4337" y="3226"/>
                </a:lnTo>
                <a:lnTo>
                  <a:pt x="5413" y="3226"/>
                </a:lnTo>
                <a:lnTo>
                  <a:pt x="5413" y="6448"/>
                </a:lnTo>
                <a:lnTo>
                  <a:pt x="2184" y="6448"/>
                </a:lnTo>
                <a:lnTo>
                  <a:pt x="2184" y="5372"/>
                </a:lnTo>
                <a:lnTo>
                  <a:pt x="3261" y="5372"/>
                </a:lnTo>
                <a:lnTo>
                  <a:pt x="3261" y="2150"/>
                </a:lnTo>
                <a:lnTo>
                  <a:pt x="0" y="2150"/>
                </a:lnTo>
                <a:lnTo>
                  <a:pt x="0" y="5372"/>
                </a:lnTo>
                <a:lnTo>
                  <a:pt x="1112" y="5372"/>
                </a:lnTo>
                <a:lnTo>
                  <a:pt x="1112" y="7521"/>
                </a:lnTo>
                <a:lnTo>
                  <a:pt x="5406" y="7521"/>
                </a:lnTo>
                <a:lnTo>
                  <a:pt x="5406" y="8597"/>
                </a:lnTo>
                <a:lnTo>
                  <a:pt x="2184" y="8597"/>
                </a:lnTo>
                <a:lnTo>
                  <a:pt x="2184" y="11660"/>
                </a:lnTo>
                <a:lnTo>
                  <a:pt x="7555" y="14882"/>
                </a:lnTo>
                <a:lnTo>
                  <a:pt x="7555" y="18336"/>
                </a:lnTo>
                <a:lnTo>
                  <a:pt x="10780" y="17048"/>
                </a:lnTo>
                <a:lnTo>
                  <a:pt x="10780" y="14882"/>
                </a:lnTo>
                <a:lnTo>
                  <a:pt x="16151" y="11660"/>
                </a:lnTo>
                <a:lnTo>
                  <a:pt x="16151" y="8597"/>
                </a:lnTo>
                <a:lnTo>
                  <a:pt x="12929" y="8597"/>
                </a:lnTo>
                <a:lnTo>
                  <a:pt x="12929" y="7521"/>
                </a:lnTo>
                <a:lnTo>
                  <a:pt x="17224" y="7521"/>
                </a:lnTo>
                <a:lnTo>
                  <a:pt x="17224" y="5372"/>
                </a:lnTo>
                <a:lnTo>
                  <a:pt x="18335" y="5372"/>
                </a:lnTo>
                <a:lnTo>
                  <a:pt x="18335" y="2150"/>
                </a:lnTo>
                <a:lnTo>
                  <a:pt x="15075" y="2150"/>
                </a:lnTo>
                <a:lnTo>
                  <a:pt x="15075" y="5372"/>
                </a:lnTo>
                <a:lnTo>
                  <a:pt x="16148" y="5372"/>
                </a:lnTo>
                <a:lnTo>
                  <a:pt x="16148" y="6448"/>
                </a:lnTo>
                <a:lnTo>
                  <a:pt x="12922" y="6448"/>
                </a:lnTo>
                <a:lnTo>
                  <a:pt x="12922" y="3226"/>
                </a:lnTo>
                <a:lnTo>
                  <a:pt x="13999" y="3226"/>
                </a:lnTo>
                <a:lnTo>
                  <a:pt x="13999" y="1"/>
                </a:lnTo>
                <a:lnTo>
                  <a:pt x="10777" y="1"/>
                </a:lnTo>
                <a:lnTo>
                  <a:pt x="10777" y="3226"/>
                </a:lnTo>
                <a:lnTo>
                  <a:pt x="11853" y="3226"/>
                </a:lnTo>
                <a:lnTo>
                  <a:pt x="11853" y="8597"/>
                </a:lnTo>
                <a:lnTo>
                  <a:pt x="9704" y="8597"/>
                </a:lnTo>
                <a:lnTo>
                  <a:pt x="9704" y="7521"/>
                </a:lnTo>
                <a:lnTo>
                  <a:pt x="10780" y="7521"/>
                </a:lnTo>
                <a:lnTo>
                  <a:pt x="10780" y="4295"/>
                </a:lnTo>
                <a:lnTo>
                  <a:pt x="7555" y="4295"/>
                </a:lnTo>
                <a:lnTo>
                  <a:pt x="7555" y="7521"/>
                </a:lnTo>
                <a:lnTo>
                  <a:pt x="8631" y="7521"/>
                </a:lnTo>
                <a:lnTo>
                  <a:pt x="8631" y="8597"/>
                </a:lnTo>
                <a:lnTo>
                  <a:pt x="6482" y="8597"/>
                </a:lnTo>
                <a:lnTo>
                  <a:pt x="6482" y="3226"/>
                </a:lnTo>
                <a:lnTo>
                  <a:pt x="7559" y="3226"/>
                </a:lnTo>
                <a:lnTo>
                  <a:pt x="75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4"/>
          <p:cNvSpPr txBox="1"/>
          <p:nvPr>
            <p:ph type="title"/>
          </p:nvPr>
        </p:nvSpPr>
        <p:spPr>
          <a:xfrm>
            <a:off x="569875" y="374400"/>
            <a:ext cx="5358600" cy="333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Large Language Model</a:t>
            </a:r>
            <a:endParaRPr sz="3200"/>
          </a:p>
          <a:p>
            <a:pPr indent="0" lvl="0" marL="0" rtl="0" algn="ctr">
              <a:spcBef>
                <a:spcPts val="0"/>
              </a:spcBef>
              <a:spcAft>
                <a:spcPts val="0"/>
              </a:spcAft>
              <a:buNone/>
            </a:pPr>
            <a:r>
              <a:rPr b="0" lang="en" sz="1400"/>
              <a:t>vs</a:t>
            </a:r>
            <a:endParaRPr b="0" sz="1400"/>
          </a:p>
          <a:p>
            <a:pPr indent="0" lvl="0" marL="0" rtl="0" algn="ctr">
              <a:spcBef>
                <a:spcPts val="0"/>
              </a:spcBef>
              <a:spcAft>
                <a:spcPts val="0"/>
              </a:spcAft>
              <a:buNone/>
            </a:pPr>
            <a:r>
              <a:rPr lang="en" sz="3200"/>
              <a:t>AI Workflow</a:t>
            </a:r>
            <a:endParaRPr sz="3200"/>
          </a:p>
          <a:p>
            <a:pPr indent="0" lvl="0" marL="0" rtl="0" algn="ctr">
              <a:spcBef>
                <a:spcPts val="0"/>
              </a:spcBef>
              <a:spcAft>
                <a:spcPts val="0"/>
              </a:spcAft>
              <a:buNone/>
            </a:pPr>
            <a:r>
              <a:rPr b="0" lang="en" sz="1400"/>
              <a:t>vs</a:t>
            </a:r>
            <a:r>
              <a:rPr lang="en" sz="1400"/>
              <a:t> </a:t>
            </a:r>
            <a:endParaRPr sz="1400"/>
          </a:p>
          <a:p>
            <a:pPr indent="0" lvl="0" marL="0" rtl="0" algn="ctr">
              <a:spcBef>
                <a:spcPts val="0"/>
              </a:spcBef>
              <a:spcAft>
                <a:spcPts val="0"/>
              </a:spcAft>
              <a:buNone/>
            </a:pPr>
            <a:r>
              <a:rPr lang="en" sz="3200"/>
              <a:t>AI Agent</a:t>
            </a:r>
            <a:endParaRPr sz="3200"/>
          </a:p>
          <a:p>
            <a:pPr indent="0" lvl="0" marL="0" rtl="0" algn="ctr">
              <a:spcBef>
                <a:spcPts val="0"/>
              </a:spcBef>
              <a:spcAft>
                <a:spcPts val="0"/>
              </a:spcAft>
              <a:buNone/>
            </a:pPr>
            <a:r>
              <a:rPr b="0" lang="en" sz="1400"/>
              <a:t>vs</a:t>
            </a:r>
            <a:endParaRPr b="0" sz="1400"/>
          </a:p>
          <a:p>
            <a:pPr indent="0" lvl="0" marL="0" rtl="0" algn="ctr">
              <a:spcBef>
                <a:spcPts val="0"/>
              </a:spcBef>
              <a:spcAft>
                <a:spcPts val="0"/>
              </a:spcAft>
              <a:buNone/>
            </a:pPr>
            <a:r>
              <a:rPr lang="en" sz="3200"/>
              <a:t>Agentic/</a:t>
            </a:r>
            <a:r>
              <a:rPr lang="en" sz="3200"/>
              <a:t>Multi-Agent</a:t>
            </a:r>
            <a:r>
              <a:rPr lang="en" sz="3200"/>
              <a:t> AI</a:t>
            </a:r>
            <a:endParaRPr sz="3200"/>
          </a:p>
        </p:txBody>
      </p:sp>
      <p:grpSp>
        <p:nvGrpSpPr>
          <p:cNvPr id="517" name="Google Shape;517;p34"/>
          <p:cNvGrpSpPr/>
          <p:nvPr/>
        </p:nvGrpSpPr>
        <p:grpSpPr>
          <a:xfrm>
            <a:off x="5577299" y="769535"/>
            <a:ext cx="3338639" cy="3282989"/>
            <a:chOff x="5577299" y="769535"/>
            <a:chExt cx="3338639" cy="3282989"/>
          </a:xfrm>
        </p:grpSpPr>
        <p:grpSp>
          <p:nvGrpSpPr>
            <p:cNvPr id="518" name="Google Shape;518;p34"/>
            <p:cNvGrpSpPr/>
            <p:nvPr/>
          </p:nvGrpSpPr>
          <p:grpSpPr>
            <a:xfrm>
              <a:off x="5577299" y="1652817"/>
              <a:ext cx="3338639" cy="2399708"/>
              <a:chOff x="5577299" y="1652817"/>
              <a:chExt cx="3338639" cy="2399708"/>
            </a:xfrm>
          </p:grpSpPr>
          <p:sp>
            <p:nvSpPr>
              <p:cNvPr id="519" name="Google Shape;519;p34"/>
              <p:cNvSpPr/>
              <p:nvPr/>
            </p:nvSpPr>
            <p:spPr>
              <a:xfrm>
                <a:off x="5577299" y="3926350"/>
                <a:ext cx="3338639" cy="126175"/>
              </a:xfrm>
              <a:custGeom>
                <a:rect b="b" l="l" r="r" t="t"/>
                <a:pathLst>
                  <a:path extrusionOk="0" h="1987" w="48848">
                    <a:moveTo>
                      <a:pt x="48848" y="996"/>
                    </a:moveTo>
                    <a:cubicBezTo>
                      <a:pt x="48848" y="1543"/>
                      <a:pt x="37914" y="1986"/>
                      <a:pt x="24424" y="1986"/>
                    </a:cubicBezTo>
                    <a:cubicBezTo>
                      <a:pt x="10935" y="1986"/>
                      <a:pt x="1" y="1543"/>
                      <a:pt x="1" y="996"/>
                    </a:cubicBezTo>
                    <a:cubicBezTo>
                      <a:pt x="1" y="450"/>
                      <a:pt x="10935" y="1"/>
                      <a:pt x="24424" y="1"/>
                    </a:cubicBezTo>
                    <a:cubicBezTo>
                      <a:pt x="37914" y="1"/>
                      <a:pt x="48848" y="450"/>
                      <a:pt x="48848" y="996"/>
                    </a:cubicBezTo>
                    <a:close/>
                  </a:path>
                </a:pathLst>
              </a:custGeom>
              <a:solidFill>
                <a:srgbClr val="134F5C">
                  <a:alpha val="32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6228754" y="2129902"/>
                <a:ext cx="1911687" cy="1257580"/>
              </a:xfrm>
              <a:custGeom>
                <a:rect b="b" l="l" r="r" t="t"/>
                <a:pathLst>
                  <a:path extrusionOk="0" h="21633" w="32885">
                    <a:moveTo>
                      <a:pt x="32309" y="21633"/>
                    </a:moveTo>
                    <a:lnTo>
                      <a:pt x="576" y="21633"/>
                    </a:lnTo>
                    <a:cubicBezTo>
                      <a:pt x="260" y="21633"/>
                      <a:pt x="1" y="21374"/>
                      <a:pt x="1" y="21057"/>
                    </a:cubicBezTo>
                    <a:lnTo>
                      <a:pt x="1" y="576"/>
                    </a:lnTo>
                    <a:cubicBezTo>
                      <a:pt x="1" y="259"/>
                      <a:pt x="260" y="0"/>
                      <a:pt x="576" y="0"/>
                    </a:cubicBezTo>
                    <a:lnTo>
                      <a:pt x="32309" y="0"/>
                    </a:lnTo>
                    <a:cubicBezTo>
                      <a:pt x="32625" y="0"/>
                      <a:pt x="32884" y="259"/>
                      <a:pt x="32884" y="576"/>
                    </a:cubicBezTo>
                    <a:lnTo>
                      <a:pt x="32884" y="21057"/>
                    </a:lnTo>
                    <a:cubicBezTo>
                      <a:pt x="32884" y="21374"/>
                      <a:pt x="32625" y="21633"/>
                      <a:pt x="32309" y="21633"/>
                    </a:cubicBezTo>
                    <a:close/>
                  </a:path>
                </a:pathLst>
              </a:custGeom>
              <a:solidFill>
                <a:srgbClr val="C9C9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6233463" y="2134553"/>
                <a:ext cx="1901921" cy="1247930"/>
              </a:xfrm>
              <a:custGeom>
                <a:rect b="b" l="l" r="r" t="t"/>
                <a:pathLst>
                  <a:path extrusionOk="0" h="21467" w="32717">
                    <a:moveTo>
                      <a:pt x="1" y="20937"/>
                    </a:moveTo>
                    <a:lnTo>
                      <a:pt x="1" y="525"/>
                    </a:lnTo>
                    <a:cubicBezTo>
                      <a:pt x="1" y="237"/>
                      <a:pt x="236" y="1"/>
                      <a:pt x="524" y="1"/>
                    </a:cubicBezTo>
                    <a:lnTo>
                      <a:pt x="32187" y="1"/>
                    </a:lnTo>
                    <a:cubicBezTo>
                      <a:pt x="32475" y="1"/>
                      <a:pt x="32717" y="237"/>
                      <a:pt x="32717" y="525"/>
                    </a:cubicBezTo>
                    <a:lnTo>
                      <a:pt x="32717" y="20937"/>
                    </a:lnTo>
                    <a:cubicBezTo>
                      <a:pt x="32717" y="21225"/>
                      <a:pt x="32475" y="21466"/>
                      <a:pt x="32187" y="21466"/>
                    </a:cubicBezTo>
                    <a:lnTo>
                      <a:pt x="524" y="21466"/>
                    </a:lnTo>
                    <a:cubicBezTo>
                      <a:pt x="231" y="21466"/>
                      <a:pt x="1" y="21225"/>
                      <a:pt x="1" y="209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6339203" y="2238608"/>
                <a:ext cx="1689796" cy="1052547"/>
              </a:xfrm>
              <a:custGeom>
                <a:rect b="b" l="l" r="r" t="t"/>
                <a:pathLst>
                  <a:path extrusionOk="0" h="18106" w="29068">
                    <a:moveTo>
                      <a:pt x="0" y="1"/>
                    </a:moveTo>
                    <a:lnTo>
                      <a:pt x="29068" y="1"/>
                    </a:lnTo>
                    <a:lnTo>
                      <a:pt x="29068" y="18105"/>
                    </a:lnTo>
                    <a:lnTo>
                      <a:pt x="0" y="1810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5966524" y="3910297"/>
                <a:ext cx="2435868" cy="92721"/>
              </a:xfrm>
              <a:custGeom>
                <a:rect b="b" l="l" r="r" t="t"/>
                <a:pathLst>
                  <a:path extrusionOk="0" h="1595" w="41902">
                    <a:moveTo>
                      <a:pt x="40888" y="1595"/>
                    </a:moveTo>
                    <a:lnTo>
                      <a:pt x="1007" y="1595"/>
                    </a:lnTo>
                    <a:cubicBezTo>
                      <a:pt x="581" y="1595"/>
                      <a:pt x="173" y="1169"/>
                      <a:pt x="92" y="634"/>
                    </a:cubicBezTo>
                    <a:lnTo>
                      <a:pt x="0" y="0"/>
                    </a:lnTo>
                    <a:lnTo>
                      <a:pt x="41901" y="0"/>
                    </a:lnTo>
                    <a:lnTo>
                      <a:pt x="41809" y="634"/>
                    </a:lnTo>
                    <a:cubicBezTo>
                      <a:pt x="41723" y="1169"/>
                      <a:pt x="41314" y="1595"/>
                      <a:pt x="40888" y="15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4"/>
              <p:cNvSpPr/>
              <p:nvPr/>
            </p:nvSpPr>
            <p:spPr>
              <a:xfrm>
                <a:off x="5956467" y="3385718"/>
                <a:ext cx="2455575" cy="537377"/>
              </a:xfrm>
              <a:custGeom>
                <a:rect b="b" l="l" r="r" t="t"/>
                <a:pathLst>
                  <a:path extrusionOk="0" h="9244" w="42241">
                    <a:moveTo>
                      <a:pt x="41487" y="9243"/>
                    </a:moveTo>
                    <a:lnTo>
                      <a:pt x="754" y="9243"/>
                    </a:lnTo>
                    <a:cubicBezTo>
                      <a:pt x="231" y="9243"/>
                      <a:pt x="1" y="9076"/>
                      <a:pt x="288" y="8581"/>
                    </a:cubicBezTo>
                    <a:lnTo>
                      <a:pt x="4489" y="317"/>
                    </a:lnTo>
                    <a:cubicBezTo>
                      <a:pt x="4604" y="116"/>
                      <a:pt x="4783" y="1"/>
                      <a:pt x="4984" y="1"/>
                    </a:cubicBezTo>
                    <a:lnTo>
                      <a:pt x="37263" y="1"/>
                    </a:lnTo>
                    <a:cubicBezTo>
                      <a:pt x="37464" y="1"/>
                      <a:pt x="37643" y="116"/>
                      <a:pt x="37758" y="317"/>
                    </a:cubicBezTo>
                    <a:lnTo>
                      <a:pt x="41959" y="8576"/>
                    </a:lnTo>
                    <a:cubicBezTo>
                      <a:pt x="42241" y="9076"/>
                      <a:pt x="42011" y="9243"/>
                      <a:pt x="41487" y="92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4"/>
              <p:cNvSpPr/>
              <p:nvPr/>
            </p:nvSpPr>
            <p:spPr>
              <a:xfrm>
                <a:off x="6169228" y="3416876"/>
                <a:ext cx="2030045" cy="256946"/>
              </a:xfrm>
              <a:custGeom>
                <a:rect b="b" l="l" r="r" t="t"/>
                <a:pathLst>
                  <a:path extrusionOk="0" h="4420" w="34921">
                    <a:moveTo>
                      <a:pt x="34432" y="4420"/>
                    </a:moveTo>
                    <a:lnTo>
                      <a:pt x="490" y="4420"/>
                    </a:lnTo>
                    <a:cubicBezTo>
                      <a:pt x="196" y="4420"/>
                      <a:pt x="1" y="4328"/>
                      <a:pt x="58" y="4218"/>
                    </a:cubicBezTo>
                    <a:lnTo>
                      <a:pt x="2032" y="161"/>
                    </a:lnTo>
                    <a:cubicBezTo>
                      <a:pt x="2072" y="75"/>
                      <a:pt x="2320" y="0"/>
                      <a:pt x="2579" y="0"/>
                    </a:cubicBezTo>
                    <a:lnTo>
                      <a:pt x="32366" y="0"/>
                    </a:lnTo>
                    <a:cubicBezTo>
                      <a:pt x="32625" y="0"/>
                      <a:pt x="32866" y="75"/>
                      <a:pt x="32912" y="161"/>
                    </a:cubicBezTo>
                    <a:lnTo>
                      <a:pt x="34881" y="4218"/>
                    </a:lnTo>
                    <a:cubicBezTo>
                      <a:pt x="34921" y="4328"/>
                      <a:pt x="34725" y="4420"/>
                      <a:pt x="34432" y="442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4"/>
              <p:cNvGrpSpPr/>
              <p:nvPr/>
            </p:nvGrpSpPr>
            <p:grpSpPr>
              <a:xfrm>
                <a:off x="6239159" y="3429258"/>
                <a:ext cx="1890236" cy="221485"/>
                <a:chOff x="6239159" y="3429258"/>
                <a:chExt cx="1890236" cy="221485"/>
              </a:xfrm>
            </p:grpSpPr>
            <p:sp>
              <p:nvSpPr>
                <p:cNvPr id="527" name="Google Shape;527;p34"/>
                <p:cNvSpPr/>
                <p:nvPr/>
              </p:nvSpPr>
              <p:spPr>
                <a:xfrm>
                  <a:off x="6239508" y="3431932"/>
                  <a:ext cx="1888841" cy="218811"/>
                </a:xfrm>
                <a:custGeom>
                  <a:rect b="b" l="l" r="r" t="t"/>
                  <a:pathLst>
                    <a:path extrusionOk="0" h="3764" w="32492">
                      <a:moveTo>
                        <a:pt x="2860" y="248"/>
                      </a:moveTo>
                      <a:lnTo>
                        <a:pt x="1801" y="248"/>
                      </a:lnTo>
                      <a:cubicBezTo>
                        <a:pt x="1681" y="248"/>
                        <a:pt x="1600" y="213"/>
                        <a:pt x="1611" y="173"/>
                      </a:cubicBezTo>
                      <a:lnTo>
                        <a:pt x="1658" y="81"/>
                      </a:lnTo>
                      <a:cubicBezTo>
                        <a:pt x="1681" y="40"/>
                        <a:pt x="1784" y="12"/>
                        <a:pt x="1911" y="12"/>
                      </a:cubicBezTo>
                      <a:lnTo>
                        <a:pt x="2958" y="12"/>
                      </a:lnTo>
                      <a:cubicBezTo>
                        <a:pt x="3079" y="12"/>
                        <a:pt x="3160" y="46"/>
                        <a:pt x="3148" y="81"/>
                      </a:cubicBezTo>
                      <a:lnTo>
                        <a:pt x="3102" y="173"/>
                      </a:lnTo>
                      <a:cubicBezTo>
                        <a:pt x="3085" y="213"/>
                        <a:pt x="2981" y="248"/>
                        <a:pt x="2860" y="248"/>
                      </a:cubicBezTo>
                      <a:close/>
                      <a:moveTo>
                        <a:pt x="5087" y="0"/>
                      </a:moveTo>
                      <a:lnTo>
                        <a:pt x="4040" y="0"/>
                      </a:lnTo>
                      <a:cubicBezTo>
                        <a:pt x="3913" y="0"/>
                        <a:pt x="3810" y="40"/>
                        <a:pt x="3793" y="75"/>
                      </a:cubicBezTo>
                      <a:lnTo>
                        <a:pt x="3758" y="167"/>
                      </a:lnTo>
                      <a:cubicBezTo>
                        <a:pt x="3741" y="213"/>
                        <a:pt x="3827" y="242"/>
                        <a:pt x="3942" y="242"/>
                      </a:cubicBezTo>
                      <a:lnTo>
                        <a:pt x="5001" y="242"/>
                      </a:lnTo>
                      <a:cubicBezTo>
                        <a:pt x="5122" y="242"/>
                        <a:pt x="5231" y="202"/>
                        <a:pt x="5243" y="167"/>
                      </a:cubicBezTo>
                      <a:lnTo>
                        <a:pt x="5283" y="75"/>
                      </a:lnTo>
                      <a:cubicBezTo>
                        <a:pt x="5289" y="29"/>
                        <a:pt x="5202" y="0"/>
                        <a:pt x="5087" y="0"/>
                      </a:cubicBezTo>
                      <a:close/>
                      <a:moveTo>
                        <a:pt x="7211" y="0"/>
                      </a:moveTo>
                      <a:lnTo>
                        <a:pt x="6169" y="0"/>
                      </a:lnTo>
                      <a:cubicBezTo>
                        <a:pt x="6043" y="0"/>
                        <a:pt x="5945" y="40"/>
                        <a:pt x="5928" y="75"/>
                      </a:cubicBezTo>
                      <a:lnTo>
                        <a:pt x="5899" y="167"/>
                      </a:lnTo>
                      <a:cubicBezTo>
                        <a:pt x="5887" y="213"/>
                        <a:pt x="5974" y="242"/>
                        <a:pt x="6094" y="242"/>
                      </a:cubicBezTo>
                      <a:lnTo>
                        <a:pt x="7153" y="242"/>
                      </a:lnTo>
                      <a:cubicBezTo>
                        <a:pt x="7274" y="242"/>
                        <a:pt x="7372" y="202"/>
                        <a:pt x="7389" y="167"/>
                      </a:cubicBezTo>
                      <a:lnTo>
                        <a:pt x="7418" y="75"/>
                      </a:lnTo>
                      <a:cubicBezTo>
                        <a:pt x="7418" y="29"/>
                        <a:pt x="7332" y="0"/>
                        <a:pt x="7211" y="0"/>
                      </a:cubicBezTo>
                      <a:close/>
                      <a:moveTo>
                        <a:pt x="9340" y="0"/>
                      </a:moveTo>
                      <a:lnTo>
                        <a:pt x="8287" y="0"/>
                      </a:lnTo>
                      <a:cubicBezTo>
                        <a:pt x="8166" y="0"/>
                        <a:pt x="8068" y="40"/>
                        <a:pt x="8051" y="75"/>
                      </a:cubicBezTo>
                      <a:lnTo>
                        <a:pt x="8028" y="167"/>
                      </a:lnTo>
                      <a:cubicBezTo>
                        <a:pt x="8022" y="213"/>
                        <a:pt x="8109" y="242"/>
                        <a:pt x="8230" y="242"/>
                      </a:cubicBezTo>
                      <a:lnTo>
                        <a:pt x="9288" y="242"/>
                      </a:lnTo>
                      <a:cubicBezTo>
                        <a:pt x="9409" y="242"/>
                        <a:pt x="9513" y="202"/>
                        <a:pt x="9519" y="167"/>
                      </a:cubicBezTo>
                      <a:lnTo>
                        <a:pt x="9542" y="75"/>
                      </a:lnTo>
                      <a:cubicBezTo>
                        <a:pt x="9547" y="29"/>
                        <a:pt x="9455" y="0"/>
                        <a:pt x="9340" y="0"/>
                      </a:cubicBezTo>
                      <a:close/>
                      <a:moveTo>
                        <a:pt x="11464" y="0"/>
                      </a:moveTo>
                      <a:lnTo>
                        <a:pt x="10411" y="0"/>
                      </a:lnTo>
                      <a:cubicBezTo>
                        <a:pt x="10290" y="0"/>
                        <a:pt x="10186" y="40"/>
                        <a:pt x="10180" y="75"/>
                      </a:cubicBezTo>
                      <a:lnTo>
                        <a:pt x="10157" y="167"/>
                      </a:lnTo>
                      <a:cubicBezTo>
                        <a:pt x="10152" y="213"/>
                        <a:pt x="10244" y="242"/>
                        <a:pt x="10359" y="242"/>
                      </a:cubicBezTo>
                      <a:lnTo>
                        <a:pt x="11418" y="242"/>
                      </a:lnTo>
                      <a:cubicBezTo>
                        <a:pt x="11539" y="242"/>
                        <a:pt x="11642" y="202"/>
                        <a:pt x="11648" y="167"/>
                      </a:cubicBezTo>
                      <a:lnTo>
                        <a:pt x="11659" y="75"/>
                      </a:lnTo>
                      <a:cubicBezTo>
                        <a:pt x="11677" y="29"/>
                        <a:pt x="11585" y="0"/>
                        <a:pt x="11464" y="0"/>
                      </a:cubicBezTo>
                      <a:close/>
                      <a:moveTo>
                        <a:pt x="13587" y="0"/>
                      </a:moveTo>
                      <a:lnTo>
                        <a:pt x="12540" y="0"/>
                      </a:lnTo>
                      <a:cubicBezTo>
                        <a:pt x="12419" y="0"/>
                        <a:pt x="12315" y="40"/>
                        <a:pt x="12315" y="75"/>
                      </a:cubicBezTo>
                      <a:lnTo>
                        <a:pt x="12304" y="167"/>
                      </a:lnTo>
                      <a:cubicBezTo>
                        <a:pt x="12298" y="213"/>
                        <a:pt x="12390" y="242"/>
                        <a:pt x="12511" y="242"/>
                      </a:cubicBezTo>
                      <a:lnTo>
                        <a:pt x="13570" y="242"/>
                      </a:lnTo>
                      <a:cubicBezTo>
                        <a:pt x="13691" y="242"/>
                        <a:pt x="13794" y="202"/>
                        <a:pt x="13794" y="167"/>
                      </a:cubicBezTo>
                      <a:lnTo>
                        <a:pt x="13800" y="75"/>
                      </a:lnTo>
                      <a:cubicBezTo>
                        <a:pt x="13800" y="29"/>
                        <a:pt x="13708" y="0"/>
                        <a:pt x="13587" y="0"/>
                      </a:cubicBezTo>
                      <a:close/>
                      <a:moveTo>
                        <a:pt x="15711" y="0"/>
                      </a:moveTo>
                      <a:lnTo>
                        <a:pt x="14663" y="0"/>
                      </a:lnTo>
                      <a:cubicBezTo>
                        <a:pt x="14543" y="0"/>
                        <a:pt x="14445" y="40"/>
                        <a:pt x="14439" y="75"/>
                      </a:cubicBezTo>
                      <a:lnTo>
                        <a:pt x="14433" y="167"/>
                      </a:lnTo>
                      <a:cubicBezTo>
                        <a:pt x="14433" y="213"/>
                        <a:pt x="14525" y="242"/>
                        <a:pt x="14646" y="242"/>
                      </a:cubicBezTo>
                      <a:lnTo>
                        <a:pt x="15705" y="242"/>
                      </a:lnTo>
                      <a:cubicBezTo>
                        <a:pt x="15826" y="242"/>
                        <a:pt x="15924" y="202"/>
                        <a:pt x="15924" y="167"/>
                      </a:cubicBezTo>
                      <a:lnTo>
                        <a:pt x="15924" y="75"/>
                      </a:lnTo>
                      <a:cubicBezTo>
                        <a:pt x="15929" y="29"/>
                        <a:pt x="15837" y="0"/>
                        <a:pt x="15711" y="0"/>
                      </a:cubicBezTo>
                      <a:close/>
                      <a:moveTo>
                        <a:pt x="17834" y="0"/>
                      </a:moveTo>
                      <a:lnTo>
                        <a:pt x="16787" y="0"/>
                      </a:lnTo>
                      <a:cubicBezTo>
                        <a:pt x="16660" y="0"/>
                        <a:pt x="16568" y="40"/>
                        <a:pt x="16568" y="75"/>
                      </a:cubicBezTo>
                      <a:lnTo>
                        <a:pt x="16568" y="167"/>
                      </a:lnTo>
                      <a:cubicBezTo>
                        <a:pt x="16568" y="213"/>
                        <a:pt x="16672" y="242"/>
                        <a:pt x="16787" y="242"/>
                      </a:cubicBezTo>
                      <a:lnTo>
                        <a:pt x="17840" y="242"/>
                      </a:lnTo>
                      <a:cubicBezTo>
                        <a:pt x="17961" y="242"/>
                        <a:pt x="18059" y="202"/>
                        <a:pt x="18059" y="167"/>
                      </a:cubicBezTo>
                      <a:lnTo>
                        <a:pt x="18047" y="75"/>
                      </a:lnTo>
                      <a:cubicBezTo>
                        <a:pt x="18059" y="29"/>
                        <a:pt x="17955" y="0"/>
                        <a:pt x="17834" y="0"/>
                      </a:cubicBezTo>
                      <a:close/>
                      <a:moveTo>
                        <a:pt x="19964" y="0"/>
                      </a:moveTo>
                      <a:lnTo>
                        <a:pt x="18916" y="0"/>
                      </a:lnTo>
                      <a:cubicBezTo>
                        <a:pt x="18790" y="0"/>
                        <a:pt x="18698" y="40"/>
                        <a:pt x="18703" y="75"/>
                      </a:cubicBezTo>
                      <a:lnTo>
                        <a:pt x="18715" y="167"/>
                      </a:lnTo>
                      <a:cubicBezTo>
                        <a:pt x="18715" y="213"/>
                        <a:pt x="18813" y="242"/>
                        <a:pt x="18933" y="242"/>
                      </a:cubicBezTo>
                      <a:lnTo>
                        <a:pt x="19992" y="242"/>
                      </a:lnTo>
                      <a:cubicBezTo>
                        <a:pt x="20113" y="242"/>
                        <a:pt x="20211" y="202"/>
                        <a:pt x="20200" y="167"/>
                      </a:cubicBezTo>
                      <a:lnTo>
                        <a:pt x="20188" y="75"/>
                      </a:lnTo>
                      <a:cubicBezTo>
                        <a:pt x="20182" y="29"/>
                        <a:pt x="20079" y="0"/>
                        <a:pt x="19964" y="0"/>
                      </a:cubicBezTo>
                      <a:close/>
                      <a:moveTo>
                        <a:pt x="22087" y="0"/>
                      </a:moveTo>
                      <a:lnTo>
                        <a:pt x="21034" y="0"/>
                      </a:lnTo>
                      <a:cubicBezTo>
                        <a:pt x="20913" y="0"/>
                        <a:pt x="20827" y="40"/>
                        <a:pt x="20827" y="75"/>
                      </a:cubicBezTo>
                      <a:lnTo>
                        <a:pt x="20844" y="167"/>
                      </a:lnTo>
                      <a:cubicBezTo>
                        <a:pt x="20850" y="213"/>
                        <a:pt x="20948" y="242"/>
                        <a:pt x="21074" y="242"/>
                      </a:cubicBezTo>
                      <a:lnTo>
                        <a:pt x="22127" y="242"/>
                      </a:lnTo>
                      <a:cubicBezTo>
                        <a:pt x="22248" y="242"/>
                        <a:pt x="22340" y="202"/>
                        <a:pt x="22329" y="167"/>
                      </a:cubicBezTo>
                      <a:lnTo>
                        <a:pt x="22306" y="75"/>
                      </a:lnTo>
                      <a:cubicBezTo>
                        <a:pt x="22312" y="29"/>
                        <a:pt x="22208" y="0"/>
                        <a:pt x="22087" y="0"/>
                      </a:cubicBezTo>
                      <a:close/>
                      <a:moveTo>
                        <a:pt x="24216" y="0"/>
                      </a:moveTo>
                      <a:lnTo>
                        <a:pt x="23163" y="0"/>
                      </a:lnTo>
                      <a:cubicBezTo>
                        <a:pt x="23042" y="0"/>
                        <a:pt x="22956" y="40"/>
                        <a:pt x="22962" y="75"/>
                      </a:cubicBezTo>
                      <a:lnTo>
                        <a:pt x="22985" y="167"/>
                      </a:lnTo>
                      <a:cubicBezTo>
                        <a:pt x="22991" y="213"/>
                        <a:pt x="23100" y="242"/>
                        <a:pt x="23215" y="242"/>
                      </a:cubicBezTo>
                      <a:lnTo>
                        <a:pt x="24274" y="242"/>
                      </a:lnTo>
                      <a:cubicBezTo>
                        <a:pt x="24395" y="242"/>
                        <a:pt x="24481" y="202"/>
                        <a:pt x="24475" y="167"/>
                      </a:cubicBezTo>
                      <a:lnTo>
                        <a:pt x="24452" y="75"/>
                      </a:lnTo>
                      <a:cubicBezTo>
                        <a:pt x="24441" y="29"/>
                        <a:pt x="24332" y="0"/>
                        <a:pt x="24216" y="0"/>
                      </a:cubicBezTo>
                      <a:close/>
                      <a:moveTo>
                        <a:pt x="26340" y="0"/>
                      </a:moveTo>
                      <a:lnTo>
                        <a:pt x="25287" y="0"/>
                      </a:lnTo>
                      <a:cubicBezTo>
                        <a:pt x="25166" y="0"/>
                        <a:pt x="25080" y="40"/>
                        <a:pt x="25091" y="75"/>
                      </a:cubicBezTo>
                      <a:lnTo>
                        <a:pt x="25120" y="167"/>
                      </a:lnTo>
                      <a:cubicBezTo>
                        <a:pt x="25137" y="213"/>
                        <a:pt x="25235" y="242"/>
                        <a:pt x="25362" y="242"/>
                      </a:cubicBezTo>
                      <a:lnTo>
                        <a:pt x="26415" y="242"/>
                      </a:lnTo>
                      <a:cubicBezTo>
                        <a:pt x="26541" y="242"/>
                        <a:pt x="26628" y="202"/>
                        <a:pt x="26610" y="167"/>
                      </a:cubicBezTo>
                      <a:lnTo>
                        <a:pt x="26582" y="75"/>
                      </a:lnTo>
                      <a:cubicBezTo>
                        <a:pt x="26570" y="29"/>
                        <a:pt x="26461" y="0"/>
                        <a:pt x="26340" y="0"/>
                      </a:cubicBezTo>
                      <a:close/>
                      <a:moveTo>
                        <a:pt x="28469" y="0"/>
                      </a:moveTo>
                      <a:lnTo>
                        <a:pt x="27416" y="0"/>
                      </a:lnTo>
                      <a:cubicBezTo>
                        <a:pt x="27295" y="0"/>
                        <a:pt x="27215" y="40"/>
                        <a:pt x="27220" y="75"/>
                      </a:cubicBezTo>
                      <a:lnTo>
                        <a:pt x="27261" y="167"/>
                      </a:lnTo>
                      <a:cubicBezTo>
                        <a:pt x="27272" y="213"/>
                        <a:pt x="27382" y="242"/>
                        <a:pt x="27502" y="242"/>
                      </a:cubicBezTo>
                      <a:lnTo>
                        <a:pt x="28561" y="242"/>
                      </a:lnTo>
                      <a:cubicBezTo>
                        <a:pt x="28682" y="242"/>
                        <a:pt x="28763" y="202"/>
                        <a:pt x="28745" y="167"/>
                      </a:cubicBezTo>
                      <a:lnTo>
                        <a:pt x="28711" y="75"/>
                      </a:lnTo>
                      <a:cubicBezTo>
                        <a:pt x="28688" y="29"/>
                        <a:pt x="28584" y="0"/>
                        <a:pt x="28469" y="0"/>
                      </a:cubicBezTo>
                      <a:close/>
                      <a:moveTo>
                        <a:pt x="30587" y="0"/>
                      </a:moveTo>
                      <a:lnTo>
                        <a:pt x="29540" y="0"/>
                      </a:lnTo>
                      <a:cubicBezTo>
                        <a:pt x="29419" y="0"/>
                        <a:pt x="29338" y="40"/>
                        <a:pt x="29350" y="75"/>
                      </a:cubicBezTo>
                      <a:lnTo>
                        <a:pt x="29396" y="167"/>
                      </a:lnTo>
                      <a:cubicBezTo>
                        <a:pt x="29407" y="213"/>
                        <a:pt x="29522" y="242"/>
                        <a:pt x="29637" y="242"/>
                      </a:cubicBezTo>
                      <a:lnTo>
                        <a:pt x="30696" y="242"/>
                      </a:lnTo>
                      <a:cubicBezTo>
                        <a:pt x="30817" y="242"/>
                        <a:pt x="30898" y="202"/>
                        <a:pt x="30886" y="167"/>
                      </a:cubicBezTo>
                      <a:lnTo>
                        <a:pt x="30840" y="75"/>
                      </a:lnTo>
                      <a:cubicBezTo>
                        <a:pt x="30817" y="29"/>
                        <a:pt x="30714" y="0"/>
                        <a:pt x="30587" y="0"/>
                      </a:cubicBezTo>
                      <a:close/>
                      <a:moveTo>
                        <a:pt x="2751" y="391"/>
                      </a:moveTo>
                      <a:lnTo>
                        <a:pt x="1744" y="391"/>
                      </a:lnTo>
                      <a:cubicBezTo>
                        <a:pt x="1623" y="391"/>
                        <a:pt x="1514" y="426"/>
                        <a:pt x="1491" y="460"/>
                      </a:cubicBezTo>
                      <a:lnTo>
                        <a:pt x="1335" y="817"/>
                      </a:lnTo>
                      <a:cubicBezTo>
                        <a:pt x="1312" y="858"/>
                        <a:pt x="1399" y="892"/>
                        <a:pt x="1519" y="892"/>
                      </a:cubicBezTo>
                      <a:lnTo>
                        <a:pt x="2550" y="892"/>
                      </a:lnTo>
                      <a:cubicBezTo>
                        <a:pt x="2670" y="892"/>
                        <a:pt x="2785" y="858"/>
                        <a:pt x="2803" y="817"/>
                      </a:cubicBezTo>
                      <a:lnTo>
                        <a:pt x="2947" y="460"/>
                      </a:lnTo>
                      <a:cubicBezTo>
                        <a:pt x="2952" y="420"/>
                        <a:pt x="2872" y="391"/>
                        <a:pt x="2751" y="391"/>
                      </a:cubicBezTo>
                      <a:close/>
                      <a:moveTo>
                        <a:pt x="4828" y="391"/>
                      </a:moveTo>
                      <a:lnTo>
                        <a:pt x="3821" y="391"/>
                      </a:lnTo>
                      <a:cubicBezTo>
                        <a:pt x="3700" y="391"/>
                        <a:pt x="3591" y="426"/>
                        <a:pt x="3580" y="460"/>
                      </a:cubicBezTo>
                      <a:lnTo>
                        <a:pt x="3442" y="817"/>
                      </a:lnTo>
                      <a:cubicBezTo>
                        <a:pt x="3424" y="858"/>
                        <a:pt x="3511" y="892"/>
                        <a:pt x="3631" y="892"/>
                      </a:cubicBezTo>
                      <a:lnTo>
                        <a:pt x="4662" y="892"/>
                      </a:lnTo>
                      <a:cubicBezTo>
                        <a:pt x="4782" y="892"/>
                        <a:pt x="4892" y="858"/>
                        <a:pt x="4915" y="817"/>
                      </a:cubicBezTo>
                      <a:lnTo>
                        <a:pt x="5036" y="460"/>
                      </a:lnTo>
                      <a:cubicBezTo>
                        <a:pt x="5036" y="420"/>
                        <a:pt x="4949" y="391"/>
                        <a:pt x="4828" y="391"/>
                      </a:cubicBezTo>
                      <a:close/>
                      <a:moveTo>
                        <a:pt x="6906" y="391"/>
                      </a:moveTo>
                      <a:lnTo>
                        <a:pt x="5899" y="391"/>
                      </a:lnTo>
                      <a:cubicBezTo>
                        <a:pt x="5778" y="391"/>
                        <a:pt x="5669" y="426"/>
                        <a:pt x="5657" y="460"/>
                      </a:cubicBezTo>
                      <a:lnTo>
                        <a:pt x="5542" y="817"/>
                      </a:lnTo>
                      <a:cubicBezTo>
                        <a:pt x="5525" y="858"/>
                        <a:pt x="5611" y="892"/>
                        <a:pt x="5738" y="892"/>
                      </a:cubicBezTo>
                      <a:lnTo>
                        <a:pt x="6762" y="892"/>
                      </a:lnTo>
                      <a:cubicBezTo>
                        <a:pt x="6889" y="892"/>
                        <a:pt x="6992" y="858"/>
                        <a:pt x="7009" y="817"/>
                      </a:cubicBezTo>
                      <a:lnTo>
                        <a:pt x="7107" y="460"/>
                      </a:lnTo>
                      <a:cubicBezTo>
                        <a:pt x="7113" y="420"/>
                        <a:pt x="7021" y="391"/>
                        <a:pt x="6906" y="391"/>
                      </a:cubicBezTo>
                      <a:close/>
                      <a:moveTo>
                        <a:pt x="8978" y="391"/>
                      </a:moveTo>
                      <a:lnTo>
                        <a:pt x="7971" y="391"/>
                      </a:lnTo>
                      <a:cubicBezTo>
                        <a:pt x="7850" y="391"/>
                        <a:pt x="7740" y="426"/>
                        <a:pt x="7735" y="460"/>
                      </a:cubicBezTo>
                      <a:lnTo>
                        <a:pt x="7643" y="817"/>
                      </a:lnTo>
                      <a:cubicBezTo>
                        <a:pt x="7625" y="858"/>
                        <a:pt x="7717" y="892"/>
                        <a:pt x="7844" y="892"/>
                      </a:cubicBezTo>
                      <a:lnTo>
                        <a:pt x="8874" y="892"/>
                      </a:lnTo>
                      <a:cubicBezTo>
                        <a:pt x="8995" y="892"/>
                        <a:pt x="9098" y="858"/>
                        <a:pt x="9110" y="817"/>
                      </a:cubicBezTo>
                      <a:lnTo>
                        <a:pt x="9191" y="460"/>
                      </a:lnTo>
                      <a:cubicBezTo>
                        <a:pt x="9196" y="420"/>
                        <a:pt x="9104" y="391"/>
                        <a:pt x="8978" y="391"/>
                      </a:cubicBezTo>
                      <a:close/>
                      <a:moveTo>
                        <a:pt x="11061" y="391"/>
                      </a:moveTo>
                      <a:lnTo>
                        <a:pt x="10054" y="391"/>
                      </a:lnTo>
                      <a:cubicBezTo>
                        <a:pt x="9927" y="391"/>
                        <a:pt x="9829" y="426"/>
                        <a:pt x="9824" y="460"/>
                      </a:cubicBezTo>
                      <a:lnTo>
                        <a:pt x="9749" y="817"/>
                      </a:lnTo>
                      <a:cubicBezTo>
                        <a:pt x="9743" y="858"/>
                        <a:pt x="9835" y="892"/>
                        <a:pt x="9956" y="892"/>
                      </a:cubicBezTo>
                      <a:lnTo>
                        <a:pt x="10986" y="892"/>
                      </a:lnTo>
                      <a:cubicBezTo>
                        <a:pt x="11107" y="892"/>
                        <a:pt x="11216" y="858"/>
                        <a:pt x="11216" y="817"/>
                      </a:cubicBezTo>
                      <a:lnTo>
                        <a:pt x="11274" y="460"/>
                      </a:lnTo>
                      <a:cubicBezTo>
                        <a:pt x="11274" y="420"/>
                        <a:pt x="11182" y="391"/>
                        <a:pt x="11061" y="391"/>
                      </a:cubicBezTo>
                      <a:close/>
                      <a:moveTo>
                        <a:pt x="13138" y="391"/>
                      </a:moveTo>
                      <a:lnTo>
                        <a:pt x="12131" y="391"/>
                      </a:lnTo>
                      <a:cubicBezTo>
                        <a:pt x="12010" y="391"/>
                        <a:pt x="11907" y="426"/>
                        <a:pt x="11901" y="460"/>
                      </a:cubicBezTo>
                      <a:lnTo>
                        <a:pt x="11849" y="817"/>
                      </a:lnTo>
                      <a:cubicBezTo>
                        <a:pt x="11844" y="858"/>
                        <a:pt x="11936" y="892"/>
                        <a:pt x="12056" y="892"/>
                      </a:cubicBezTo>
                      <a:lnTo>
                        <a:pt x="13087" y="892"/>
                      </a:lnTo>
                      <a:cubicBezTo>
                        <a:pt x="13207" y="892"/>
                        <a:pt x="13311" y="858"/>
                        <a:pt x="13317" y="817"/>
                      </a:cubicBezTo>
                      <a:lnTo>
                        <a:pt x="13346" y="460"/>
                      </a:lnTo>
                      <a:cubicBezTo>
                        <a:pt x="13351" y="420"/>
                        <a:pt x="13259" y="391"/>
                        <a:pt x="13138" y="391"/>
                      </a:cubicBezTo>
                      <a:close/>
                      <a:moveTo>
                        <a:pt x="15216" y="391"/>
                      </a:moveTo>
                      <a:lnTo>
                        <a:pt x="14209" y="391"/>
                      </a:lnTo>
                      <a:cubicBezTo>
                        <a:pt x="14088" y="391"/>
                        <a:pt x="13984" y="426"/>
                        <a:pt x="13984" y="460"/>
                      </a:cubicBezTo>
                      <a:lnTo>
                        <a:pt x="13967" y="817"/>
                      </a:lnTo>
                      <a:cubicBezTo>
                        <a:pt x="13967" y="858"/>
                        <a:pt x="14059" y="892"/>
                        <a:pt x="14180" y="892"/>
                      </a:cubicBezTo>
                      <a:lnTo>
                        <a:pt x="15210" y="892"/>
                      </a:lnTo>
                      <a:cubicBezTo>
                        <a:pt x="15331" y="892"/>
                        <a:pt x="15435" y="858"/>
                        <a:pt x="15435" y="817"/>
                      </a:cubicBezTo>
                      <a:lnTo>
                        <a:pt x="15440" y="460"/>
                      </a:lnTo>
                      <a:cubicBezTo>
                        <a:pt x="15435" y="420"/>
                        <a:pt x="15337" y="391"/>
                        <a:pt x="15216" y="391"/>
                      </a:cubicBezTo>
                      <a:close/>
                      <a:moveTo>
                        <a:pt x="17293" y="391"/>
                      </a:moveTo>
                      <a:lnTo>
                        <a:pt x="16286" y="391"/>
                      </a:lnTo>
                      <a:cubicBezTo>
                        <a:pt x="16165" y="391"/>
                        <a:pt x="16073" y="426"/>
                        <a:pt x="16073" y="460"/>
                      </a:cubicBezTo>
                      <a:lnTo>
                        <a:pt x="16073" y="817"/>
                      </a:lnTo>
                      <a:cubicBezTo>
                        <a:pt x="16073" y="858"/>
                        <a:pt x="16171" y="892"/>
                        <a:pt x="16292" y="892"/>
                      </a:cubicBezTo>
                      <a:lnTo>
                        <a:pt x="17322" y="892"/>
                      </a:lnTo>
                      <a:cubicBezTo>
                        <a:pt x="17443" y="892"/>
                        <a:pt x="17547" y="858"/>
                        <a:pt x="17541" y="817"/>
                      </a:cubicBezTo>
                      <a:lnTo>
                        <a:pt x="17524" y="460"/>
                      </a:lnTo>
                      <a:cubicBezTo>
                        <a:pt x="17512" y="420"/>
                        <a:pt x="17408" y="391"/>
                        <a:pt x="17293" y="391"/>
                      </a:cubicBezTo>
                      <a:close/>
                      <a:moveTo>
                        <a:pt x="19377" y="391"/>
                      </a:moveTo>
                      <a:lnTo>
                        <a:pt x="18370" y="391"/>
                      </a:lnTo>
                      <a:cubicBezTo>
                        <a:pt x="18243" y="391"/>
                        <a:pt x="18151" y="426"/>
                        <a:pt x="18151" y="460"/>
                      </a:cubicBezTo>
                      <a:lnTo>
                        <a:pt x="18174" y="817"/>
                      </a:lnTo>
                      <a:cubicBezTo>
                        <a:pt x="18174" y="858"/>
                        <a:pt x="18272" y="892"/>
                        <a:pt x="18398" y="892"/>
                      </a:cubicBezTo>
                      <a:lnTo>
                        <a:pt x="19423" y="892"/>
                      </a:lnTo>
                      <a:cubicBezTo>
                        <a:pt x="19549" y="892"/>
                        <a:pt x="19641" y="858"/>
                        <a:pt x="19641" y="817"/>
                      </a:cubicBezTo>
                      <a:lnTo>
                        <a:pt x="19607" y="460"/>
                      </a:lnTo>
                      <a:cubicBezTo>
                        <a:pt x="19590" y="420"/>
                        <a:pt x="19492" y="391"/>
                        <a:pt x="19377" y="391"/>
                      </a:cubicBezTo>
                      <a:close/>
                      <a:moveTo>
                        <a:pt x="21448" y="391"/>
                      </a:moveTo>
                      <a:lnTo>
                        <a:pt x="20441" y="391"/>
                      </a:lnTo>
                      <a:cubicBezTo>
                        <a:pt x="20315" y="391"/>
                        <a:pt x="20223" y="426"/>
                        <a:pt x="20228" y="460"/>
                      </a:cubicBezTo>
                      <a:lnTo>
                        <a:pt x="20274" y="817"/>
                      </a:lnTo>
                      <a:cubicBezTo>
                        <a:pt x="20280" y="858"/>
                        <a:pt x="20384" y="892"/>
                        <a:pt x="20505" y="892"/>
                      </a:cubicBezTo>
                      <a:lnTo>
                        <a:pt x="21535" y="892"/>
                      </a:lnTo>
                      <a:cubicBezTo>
                        <a:pt x="21656" y="892"/>
                        <a:pt x="21748" y="858"/>
                        <a:pt x="21742" y="817"/>
                      </a:cubicBezTo>
                      <a:lnTo>
                        <a:pt x="21684" y="460"/>
                      </a:lnTo>
                      <a:cubicBezTo>
                        <a:pt x="21679" y="420"/>
                        <a:pt x="21569" y="391"/>
                        <a:pt x="21448" y="391"/>
                      </a:cubicBezTo>
                      <a:close/>
                      <a:moveTo>
                        <a:pt x="23526" y="391"/>
                      </a:moveTo>
                      <a:lnTo>
                        <a:pt x="22519" y="391"/>
                      </a:lnTo>
                      <a:cubicBezTo>
                        <a:pt x="22398" y="391"/>
                        <a:pt x="22312" y="426"/>
                        <a:pt x="22317" y="460"/>
                      </a:cubicBezTo>
                      <a:lnTo>
                        <a:pt x="22381" y="817"/>
                      </a:lnTo>
                      <a:cubicBezTo>
                        <a:pt x="22386" y="858"/>
                        <a:pt x="22496" y="892"/>
                        <a:pt x="22617" y="892"/>
                      </a:cubicBezTo>
                      <a:lnTo>
                        <a:pt x="23647" y="892"/>
                      </a:lnTo>
                      <a:cubicBezTo>
                        <a:pt x="23768" y="892"/>
                        <a:pt x="23865" y="858"/>
                        <a:pt x="23848" y="817"/>
                      </a:cubicBezTo>
                      <a:lnTo>
                        <a:pt x="23768" y="460"/>
                      </a:lnTo>
                      <a:cubicBezTo>
                        <a:pt x="23756" y="420"/>
                        <a:pt x="23647" y="391"/>
                        <a:pt x="23526" y="391"/>
                      </a:cubicBezTo>
                      <a:close/>
                      <a:moveTo>
                        <a:pt x="25603" y="391"/>
                      </a:moveTo>
                      <a:lnTo>
                        <a:pt x="24596" y="391"/>
                      </a:lnTo>
                      <a:cubicBezTo>
                        <a:pt x="24475" y="391"/>
                        <a:pt x="24389" y="426"/>
                        <a:pt x="24395" y="460"/>
                      </a:cubicBezTo>
                      <a:lnTo>
                        <a:pt x="24481" y="817"/>
                      </a:lnTo>
                      <a:cubicBezTo>
                        <a:pt x="24487" y="858"/>
                        <a:pt x="24596" y="892"/>
                        <a:pt x="24723" y="892"/>
                      </a:cubicBezTo>
                      <a:lnTo>
                        <a:pt x="25753" y="892"/>
                      </a:lnTo>
                      <a:cubicBezTo>
                        <a:pt x="25874" y="892"/>
                        <a:pt x="25966" y="858"/>
                        <a:pt x="25954" y="817"/>
                      </a:cubicBezTo>
                      <a:lnTo>
                        <a:pt x="25857" y="460"/>
                      </a:lnTo>
                      <a:cubicBezTo>
                        <a:pt x="25834" y="420"/>
                        <a:pt x="25724" y="391"/>
                        <a:pt x="25603" y="391"/>
                      </a:cubicBezTo>
                      <a:close/>
                      <a:moveTo>
                        <a:pt x="27681" y="391"/>
                      </a:moveTo>
                      <a:lnTo>
                        <a:pt x="26674" y="391"/>
                      </a:lnTo>
                      <a:cubicBezTo>
                        <a:pt x="26553" y="391"/>
                        <a:pt x="26467" y="426"/>
                        <a:pt x="26484" y="460"/>
                      </a:cubicBezTo>
                      <a:lnTo>
                        <a:pt x="26587" y="817"/>
                      </a:lnTo>
                      <a:cubicBezTo>
                        <a:pt x="26605" y="858"/>
                        <a:pt x="26714" y="892"/>
                        <a:pt x="26835" y="892"/>
                      </a:cubicBezTo>
                      <a:lnTo>
                        <a:pt x="27865" y="892"/>
                      </a:lnTo>
                      <a:cubicBezTo>
                        <a:pt x="27986" y="892"/>
                        <a:pt x="28072" y="858"/>
                        <a:pt x="28055" y="817"/>
                      </a:cubicBezTo>
                      <a:lnTo>
                        <a:pt x="27928" y="460"/>
                      </a:lnTo>
                      <a:cubicBezTo>
                        <a:pt x="27911" y="420"/>
                        <a:pt x="27807" y="391"/>
                        <a:pt x="27681" y="391"/>
                      </a:cubicBezTo>
                      <a:close/>
                      <a:moveTo>
                        <a:pt x="30760" y="391"/>
                      </a:moveTo>
                      <a:lnTo>
                        <a:pt x="28745" y="391"/>
                      </a:lnTo>
                      <a:cubicBezTo>
                        <a:pt x="28625" y="391"/>
                        <a:pt x="28538" y="426"/>
                        <a:pt x="28561" y="460"/>
                      </a:cubicBezTo>
                      <a:lnTo>
                        <a:pt x="28699" y="817"/>
                      </a:lnTo>
                      <a:cubicBezTo>
                        <a:pt x="28711" y="858"/>
                        <a:pt x="28826" y="892"/>
                        <a:pt x="28947" y="892"/>
                      </a:cubicBezTo>
                      <a:lnTo>
                        <a:pt x="30990" y="892"/>
                      </a:lnTo>
                      <a:cubicBezTo>
                        <a:pt x="31116" y="892"/>
                        <a:pt x="31203" y="858"/>
                        <a:pt x="31180" y="817"/>
                      </a:cubicBezTo>
                      <a:lnTo>
                        <a:pt x="31019" y="460"/>
                      </a:lnTo>
                      <a:cubicBezTo>
                        <a:pt x="31001" y="420"/>
                        <a:pt x="30886" y="391"/>
                        <a:pt x="30760" y="391"/>
                      </a:cubicBezTo>
                      <a:close/>
                      <a:moveTo>
                        <a:pt x="30242" y="1565"/>
                      </a:moveTo>
                      <a:lnTo>
                        <a:pt x="31295" y="1565"/>
                      </a:lnTo>
                      <a:cubicBezTo>
                        <a:pt x="31416" y="1565"/>
                        <a:pt x="31502" y="1525"/>
                        <a:pt x="31479" y="1485"/>
                      </a:cubicBezTo>
                      <a:lnTo>
                        <a:pt x="31312" y="1117"/>
                      </a:lnTo>
                      <a:cubicBezTo>
                        <a:pt x="31295" y="1070"/>
                        <a:pt x="31180" y="1036"/>
                        <a:pt x="31053" y="1036"/>
                      </a:cubicBezTo>
                      <a:lnTo>
                        <a:pt x="30029" y="1036"/>
                      </a:lnTo>
                      <a:cubicBezTo>
                        <a:pt x="29902" y="1036"/>
                        <a:pt x="29816" y="1070"/>
                        <a:pt x="29833" y="1117"/>
                      </a:cubicBezTo>
                      <a:lnTo>
                        <a:pt x="29983" y="1485"/>
                      </a:lnTo>
                      <a:cubicBezTo>
                        <a:pt x="30006" y="1525"/>
                        <a:pt x="30121" y="1565"/>
                        <a:pt x="30242" y="1565"/>
                      </a:cubicBezTo>
                      <a:close/>
                      <a:moveTo>
                        <a:pt x="28095" y="1565"/>
                      </a:moveTo>
                      <a:lnTo>
                        <a:pt x="29143" y="1565"/>
                      </a:lnTo>
                      <a:cubicBezTo>
                        <a:pt x="29263" y="1565"/>
                        <a:pt x="29361" y="1525"/>
                        <a:pt x="29338" y="1485"/>
                      </a:cubicBezTo>
                      <a:lnTo>
                        <a:pt x="29194" y="1117"/>
                      </a:lnTo>
                      <a:cubicBezTo>
                        <a:pt x="29177" y="1070"/>
                        <a:pt x="29062" y="1036"/>
                        <a:pt x="28941" y="1036"/>
                      </a:cubicBezTo>
                      <a:lnTo>
                        <a:pt x="27911" y="1036"/>
                      </a:lnTo>
                      <a:cubicBezTo>
                        <a:pt x="27790" y="1036"/>
                        <a:pt x="27704" y="1070"/>
                        <a:pt x="27721" y="1117"/>
                      </a:cubicBezTo>
                      <a:lnTo>
                        <a:pt x="27848" y="1485"/>
                      </a:lnTo>
                      <a:cubicBezTo>
                        <a:pt x="27853" y="1525"/>
                        <a:pt x="27963" y="1565"/>
                        <a:pt x="28095" y="1565"/>
                      </a:cubicBezTo>
                      <a:close/>
                      <a:moveTo>
                        <a:pt x="25937" y="1565"/>
                      </a:moveTo>
                      <a:lnTo>
                        <a:pt x="26984" y="1565"/>
                      </a:lnTo>
                      <a:cubicBezTo>
                        <a:pt x="27105" y="1565"/>
                        <a:pt x="27203" y="1525"/>
                        <a:pt x="27186" y="1485"/>
                      </a:cubicBezTo>
                      <a:lnTo>
                        <a:pt x="27065" y="1117"/>
                      </a:lnTo>
                      <a:cubicBezTo>
                        <a:pt x="27048" y="1070"/>
                        <a:pt x="26944" y="1036"/>
                        <a:pt x="26812" y="1036"/>
                      </a:cubicBezTo>
                      <a:lnTo>
                        <a:pt x="25782" y="1036"/>
                      </a:lnTo>
                      <a:cubicBezTo>
                        <a:pt x="25661" y="1036"/>
                        <a:pt x="25569" y="1070"/>
                        <a:pt x="25580" y="1117"/>
                      </a:cubicBezTo>
                      <a:lnTo>
                        <a:pt x="25684" y="1485"/>
                      </a:lnTo>
                      <a:cubicBezTo>
                        <a:pt x="25707" y="1525"/>
                        <a:pt x="25810" y="1565"/>
                        <a:pt x="25937" y="1565"/>
                      </a:cubicBezTo>
                      <a:close/>
                      <a:moveTo>
                        <a:pt x="23785" y="1565"/>
                      </a:moveTo>
                      <a:lnTo>
                        <a:pt x="24832" y="1565"/>
                      </a:lnTo>
                      <a:cubicBezTo>
                        <a:pt x="24959" y="1565"/>
                        <a:pt x="25051" y="1525"/>
                        <a:pt x="25045" y="1485"/>
                      </a:cubicBezTo>
                      <a:lnTo>
                        <a:pt x="24947" y="1117"/>
                      </a:lnTo>
                      <a:cubicBezTo>
                        <a:pt x="24936" y="1070"/>
                        <a:pt x="24826" y="1036"/>
                        <a:pt x="24706" y="1036"/>
                      </a:cubicBezTo>
                      <a:lnTo>
                        <a:pt x="23675" y="1036"/>
                      </a:lnTo>
                      <a:cubicBezTo>
                        <a:pt x="23555" y="1036"/>
                        <a:pt x="23457" y="1070"/>
                        <a:pt x="23468" y="1117"/>
                      </a:cubicBezTo>
                      <a:lnTo>
                        <a:pt x="23543" y="1485"/>
                      </a:lnTo>
                      <a:cubicBezTo>
                        <a:pt x="23555" y="1525"/>
                        <a:pt x="23664" y="1565"/>
                        <a:pt x="23785" y="1565"/>
                      </a:cubicBezTo>
                      <a:close/>
                      <a:moveTo>
                        <a:pt x="21632" y="1565"/>
                      </a:moveTo>
                      <a:lnTo>
                        <a:pt x="22686" y="1565"/>
                      </a:lnTo>
                      <a:cubicBezTo>
                        <a:pt x="22806" y="1565"/>
                        <a:pt x="22899" y="1525"/>
                        <a:pt x="22893" y="1485"/>
                      </a:cubicBezTo>
                      <a:lnTo>
                        <a:pt x="22818" y="1117"/>
                      </a:lnTo>
                      <a:cubicBezTo>
                        <a:pt x="22812" y="1070"/>
                        <a:pt x="22703" y="1036"/>
                        <a:pt x="22582" y="1036"/>
                      </a:cubicBezTo>
                      <a:lnTo>
                        <a:pt x="21552" y="1036"/>
                      </a:lnTo>
                      <a:cubicBezTo>
                        <a:pt x="21431" y="1036"/>
                        <a:pt x="21339" y="1070"/>
                        <a:pt x="21345" y="1117"/>
                      </a:cubicBezTo>
                      <a:lnTo>
                        <a:pt x="21402" y="1485"/>
                      </a:lnTo>
                      <a:cubicBezTo>
                        <a:pt x="21397" y="1525"/>
                        <a:pt x="21506" y="1565"/>
                        <a:pt x="21632" y="1565"/>
                      </a:cubicBezTo>
                      <a:close/>
                      <a:moveTo>
                        <a:pt x="19474" y="1565"/>
                      </a:moveTo>
                      <a:lnTo>
                        <a:pt x="20528" y="1565"/>
                      </a:lnTo>
                      <a:cubicBezTo>
                        <a:pt x="20648" y="1565"/>
                        <a:pt x="20746" y="1525"/>
                        <a:pt x="20740" y="1485"/>
                      </a:cubicBezTo>
                      <a:lnTo>
                        <a:pt x="20689" y="1117"/>
                      </a:lnTo>
                      <a:cubicBezTo>
                        <a:pt x="20683" y="1070"/>
                        <a:pt x="20585" y="1036"/>
                        <a:pt x="20459" y="1036"/>
                      </a:cubicBezTo>
                      <a:lnTo>
                        <a:pt x="19434" y="1036"/>
                      </a:lnTo>
                      <a:cubicBezTo>
                        <a:pt x="19308" y="1036"/>
                        <a:pt x="19210" y="1070"/>
                        <a:pt x="19215" y="1117"/>
                      </a:cubicBezTo>
                      <a:lnTo>
                        <a:pt x="19250" y="1485"/>
                      </a:lnTo>
                      <a:cubicBezTo>
                        <a:pt x="19244" y="1525"/>
                        <a:pt x="19354" y="1565"/>
                        <a:pt x="19474" y="1565"/>
                      </a:cubicBezTo>
                      <a:close/>
                      <a:moveTo>
                        <a:pt x="17322" y="1565"/>
                      </a:moveTo>
                      <a:lnTo>
                        <a:pt x="18375" y="1565"/>
                      </a:lnTo>
                      <a:cubicBezTo>
                        <a:pt x="18496" y="1565"/>
                        <a:pt x="18600" y="1525"/>
                        <a:pt x="18600" y="1485"/>
                      </a:cubicBezTo>
                      <a:lnTo>
                        <a:pt x="18565" y="1117"/>
                      </a:lnTo>
                      <a:cubicBezTo>
                        <a:pt x="18565" y="1070"/>
                        <a:pt x="18462" y="1036"/>
                        <a:pt x="18335" y="1036"/>
                      </a:cubicBezTo>
                      <a:lnTo>
                        <a:pt x="17311" y="1036"/>
                      </a:lnTo>
                      <a:cubicBezTo>
                        <a:pt x="17184" y="1036"/>
                        <a:pt x="17086" y="1070"/>
                        <a:pt x="17086" y="1117"/>
                      </a:cubicBezTo>
                      <a:lnTo>
                        <a:pt x="17092" y="1485"/>
                      </a:lnTo>
                      <a:cubicBezTo>
                        <a:pt x="17092" y="1525"/>
                        <a:pt x="17201" y="1565"/>
                        <a:pt x="17322" y="1565"/>
                      </a:cubicBezTo>
                      <a:close/>
                      <a:moveTo>
                        <a:pt x="15170" y="1565"/>
                      </a:moveTo>
                      <a:lnTo>
                        <a:pt x="16223" y="1565"/>
                      </a:lnTo>
                      <a:cubicBezTo>
                        <a:pt x="16344" y="1565"/>
                        <a:pt x="16447" y="1525"/>
                        <a:pt x="16447" y="1485"/>
                      </a:cubicBezTo>
                      <a:lnTo>
                        <a:pt x="16447" y="1117"/>
                      </a:lnTo>
                      <a:cubicBezTo>
                        <a:pt x="16447" y="1070"/>
                        <a:pt x="16344" y="1036"/>
                        <a:pt x="16223" y="1036"/>
                      </a:cubicBezTo>
                      <a:lnTo>
                        <a:pt x="15193" y="1036"/>
                      </a:lnTo>
                      <a:cubicBezTo>
                        <a:pt x="15072" y="1036"/>
                        <a:pt x="14968" y="1070"/>
                        <a:pt x="14968" y="1117"/>
                      </a:cubicBezTo>
                      <a:lnTo>
                        <a:pt x="14957" y="1485"/>
                      </a:lnTo>
                      <a:cubicBezTo>
                        <a:pt x="14945" y="1525"/>
                        <a:pt x="15043" y="1565"/>
                        <a:pt x="15170" y="1565"/>
                      </a:cubicBezTo>
                      <a:close/>
                      <a:moveTo>
                        <a:pt x="13012" y="1565"/>
                      </a:moveTo>
                      <a:lnTo>
                        <a:pt x="14065" y="1565"/>
                      </a:lnTo>
                      <a:cubicBezTo>
                        <a:pt x="14186" y="1565"/>
                        <a:pt x="14295" y="1525"/>
                        <a:pt x="14295" y="1485"/>
                      </a:cubicBezTo>
                      <a:lnTo>
                        <a:pt x="14318" y="1117"/>
                      </a:lnTo>
                      <a:cubicBezTo>
                        <a:pt x="14318" y="1070"/>
                        <a:pt x="14220" y="1036"/>
                        <a:pt x="14099" y="1036"/>
                      </a:cubicBezTo>
                      <a:lnTo>
                        <a:pt x="13069" y="1036"/>
                      </a:lnTo>
                      <a:cubicBezTo>
                        <a:pt x="12948" y="1036"/>
                        <a:pt x="12851" y="1070"/>
                        <a:pt x="12839" y="1117"/>
                      </a:cubicBezTo>
                      <a:lnTo>
                        <a:pt x="12805" y="1485"/>
                      </a:lnTo>
                      <a:cubicBezTo>
                        <a:pt x="12793" y="1525"/>
                        <a:pt x="12891" y="1565"/>
                        <a:pt x="13012" y="1565"/>
                      </a:cubicBezTo>
                      <a:close/>
                      <a:moveTo>
                        <a:pt x="10865" y="1565"/>
                      </a:moveTo>
                      <a:lnTo>
                        <a:pt x="11913" y="1565"/>
                      </a:lnTo>
                      <a:cubicBezTo>
                        <a:pt x="12039" y="1565"/>
                        <a:pt x="12143" y="1525"/>
                        <a:pt x="12154" y="1485"/>
                      </a:cubicBezTo>
                      <a:lnTo>
                        <a:pt x="12195" y="1117"/>
                      </a:lnTo>
                      <a:cubicBezTo>
                        <a:pt x="12200" y="1070"/>
                        <a:pt x="12103" y="1036"/>
                        <a:pt x="11982" y="1036"/>
                      </a:cubicBezTo>
                      <a:lnTo>
                        <a:pt x="10952" y="1036"/>
                      </a:lnTo>
                      <a:cubicBezTo>
                        <a:pt x="10831" y="1036"/>
                        <a:pt x="10721" y="1070"/>
                        <a:pt x="10710" y="1117"/>
                      </a:cubicBezTo>
                      <a:lnTo>
                        <a:pt x="10647" y="1485"/>
                      </a:lnTo>
                      <a:cubicBezTo>
                        <a:pt x="10641" y="1525"/>
                        <a:pt x="10744" y="1565"/>
                        <a:pt x="10865" y="1565"/>
                      </a:cubicBezTo>
                      <a:close/>
                      <a:moveTo>
                        <a:pt x="8713" y="1565"/>
                      </a:moveTo>
                      <a:lnTo>
                        <a:pt x="9766" y="1565"/>
                      </a:lnTo>
                      <a:cubicBezTo>
                        <a:pt x="9887" y="1565"/>
                        <a:pt x="9990" y="1525"/>
                        <a:pt x="10008" y="1485"/>
                      </a:cubicBezTo>
                      <a:lnTo>
                        <a:pt x="10083" y="1117"/>
                      </a:lnTo>
                      <a:cubicBezTo>
                        <a:pt x="10088" y="1070"/>
                        <a:pt x="9996" y="1036"/>
                        <a:pt x="9870" y="1036"/>
                      </a:cubicBezTo>
                      <a:lnTo>
                        <a:pt x="8828" y="1036"/>
                      </a:lnTo>
                      <a:cubicBezTo>
                        <a:pt x="8707" y="1036"/>
                        <a:pt x="8598" y="1070"/>
                        <a:pt x="8592" y="1117"/>
                      </a:cubicBezTo>
                      <a:lnTo>
                        <a:pt x="8506" y="1485"/>
                      </a:lnTo>
                      <a:cubicBezTo>
                        <a:pt x="8488" y="1525"/>
                        <a:pt x="8586" y="1565"/>
                        <a:pt x="8713" y="1565"/>
                      </a:cubicBezTo>
                      <a:close/>
                      <a:moveTo>
                        <a:pt x="6555" y="1565"/>
                      </a:moveTo>
                      <a:lnTo>
                        <a:pt x="7608" y="1565"/>
                      </a:lnTo>
                      <a:cubicBezTo>
                        <a:pt x="7729" y="1565"/>
                        <a:pt x="7844" y="1525"/>
                        <a:pt x="7850" y="1485"/>
                      </a:cubicBezTo>
                      <a:lnTo>
                        <a:pt x="7942" y="1117"/>
                      </a:lnTo>
                      <a:cubicBezTo>
                        <a:pt x="7959" y="1070"/>
                        <a:pt x="7867" y="1036"/>
                        <a:pt x="7740" y="1036"/>
                      </a:cubicBezTo>
                      <a:lnTo>
                        <a:pt x="6716" y="1036"/>
                      </a:lnTo>
                      <a:cubicBezTo>
                        <a:pt x="6589" y="1036"/>
                        <a:pt x="6486" y="1070"/>
                        <a:pt x="6469" y="1117"/>
                      </a:cubicBezTo>
                      <a:lnTo>
                        <a:pt x="6359" y="1485"/>
                      </a:lnTo>
                      <a:cubicBezTo>
                        <a:pt x="6342" y="1525"/>
                        <a:pt x="6434" y="1565"/>
                        <a:pt x="6555" y="1565"/>
                      </a:cubicBezTo>
                      <a:close/>
                      <a:moveTo>
                        <a:pt x="4403" y="1565"/>
                      </a:moveTo>
                      <a:lnTo>
                        <a:pt x="5456" y="1565"/>
                      </a:lnTo>
                      <a:cubicBezTo>
                        <a:pt x="5577" y="1565"/>
                        <a:pt x="5692" y="1525"/>
                        <a:pt x="5709" y="1485"/>
                      </a:cubicBezTo>
                      <a:lnTo>
                        <a:pt x="5818" y="1117"/>
                      </a:lnTo>
                      <a:cubicBezTo>
                        <a:pt x="5836" y="1070"/>
                        <a:pt x="5749" y="1036"/>
                        <a:pt x="5617" y="1036"/>
                      </a:cubicBezTo>
                      <a:lnTo>
                        <a:pt x="4592" y="1036"/>
                      </a:lnTo>
                      <a:cubicBezTo>
                        <a:pt x="4466" y="1036"/>
                        <a:pt x="4351" y="1070"/>
                        <a:pt x="4339" y="1117"/>
                      </a:cubicBezTo>
                      <a:lnTo>
                        <a:pt x="4207" y="1485"/>
                      </a:lnTo>
                      <a:cubicBezTo>
                        <a:pt x="4190" y="1525"/>
                        <a:pt x="4282" y="1565"/>
                        <a:pt x="4403" y="1565"/>
                      </a:cubicBezTo>
                      <a:close/>
                      <a:moveTo>
                        <a:pt x="1209" y="1565"/>
                      </a:moveTo>
                      <a:lnTo>
                        <a:pt x="3298" y="1565"/>
                      </a:lnTo>
                      <a:cubicBezTo>
                        <a:pt x="3418" y="1565"/>
                        <a:pt x="3534" y="1525"/>
                        <a:pt x="3557" y="1485"/>
                      </a:cubicBezTo>
                      <a:lnTo>
                        <a:pt x="3695" y="1117"/>
                      </a:lnTo>
                      <a:cubicBezTo>
                        <a:pt x="3706" y="1070"/>
                        <a:pt x="3620" y="1036"/>
                        <a:pt x="3499" y="1036"/>
                      </a:cubicBezTo>
                      <a:lnTo>
                        <a:pt x="1439" y="1036"/>
                      </a:lnTo>
                      <a:cubicBezTo>
                        <a:pt x="1318" y="1036"/>
                        <a:pt x="1203" y="1070"/>
                        <a:pt x="1180" y="1117"/>
                      </a:cubicBezTo>
                      <a:lnTo>
                        <a:pt x="1019" y="1485"/>
                      </a:lnTo>
                      <a:cubicBezTo>
                        <a:pt x="1001" y="1525"/>
                        <a:pt x="1088" y="1565"/>
                        <a:pt x="1209" y="1565"/>
                      </a:cubicBezTo>
                      <a:close/>
                      <a:moveTo>
                        <a:pt x="26720" y="2268"/>
                      </a:moveTo>
                      <a:lnTo>
                        <a:pt x="27790" y="2268"/>
                      </a:lnTo>
                      <a:cubicBezTo>
                        <a:pt x="27923" y="2268"/>
                        <a:pt x="28009" y="2233"/>
                        <a:pt x="27992" y="2181"/>
                      </a:cubicBezTo>
                      <a:lnTo>
                        <a:pt x="27865" y="1801"/>
                      </a:lnTo>
                      <a:cubicBezTo>
                        <a:pt x="27848" y="1755"/>
                        <a:pt x="27733" y="1721"/>
                        <a:pt x="27612" y="1721"/>
                      </a:cubicBezTo>
                      <a:lnTo>
                        <a:pt x="26559" y="1721"/>
                      </a:lnTo>
                      <a:cubicBezTo>
                        <a:pt x="26438" y="1721"/>
                        <a:pt x="26346" y="1755"/>
                        <a:pt x="26357" y="1801"/>
                      </a:cubicBezTo>
                      <a:lnTo>
                        <a:pt x="26472" y="2181"/>
                      </a:lnTo>
                      <a:cubicBezTo>
                        <a:pt x="26472" y="2233"/>
                        <a:pt x="26587" y="2268"/>
                        <a:pt x="26720" y="2268"/>
                      </a:cubicBezTo>
                      <a:close/>
                      <a:moveTo>
                        <a:pt x="24516" y="2268"/>
                      </a:moveTo>
                      <a:lnTo>
                        <a:pt x="25592" y="2268"/>
                      </a:lnTo>
                      <a:cubicBezTo>
                        <a:pt x="25718" y="2268"/>
                        <a:pt x="25810" y="2233"/>
                        <a:pt x="25799" y="2181"/>
                      </a:cubicBezTo>
                      <a:lnTo>
                        <a:pt x="25690" y="1801"/>
                      </a:lnTo>
                      <a:cubicBezTo>
                        <a:pt x="25678" y="1755"/>
                        <a:pt x="25569" y="1721"/>
                        <a:pt x="25436" y="1721"/>
                      </a:cubicBezTo>
                      <a:lnTo>
                        <a:pt x="24389" y="1721"/>
                      </a:lnTo>
                      <a:cubicBezTo>
                        <a:pt x="24268" y="1721"/>
                        <a:pt x="24170" y="1755"/>
                        <a:pt x="24182" y="1801"/>
                      </a:cubicBezTo>
                      <a:lnTo>
                        <a:pt x="24268" y="2181"/>
                      </a:lnTo>
                      <a:cubicBezTo>
                        <a:pt x="24280" y="2233"/>
                        <a:pt x="24389" y="2268"/>
                        <a:pt x="24516" y="2268"/>
                      </a:cubicBezTo>
                      <a:close/>
                      <a:moveTo>
                        <a:pt x="22317" y="2268"/>
                      </a:moveTo>
                      <a:lnTo>
                        <a:pt x="23388" y="2268"/>
                      </a:lnTo>
                      <a:cubicBezTo>
                        <a:pt x="23520" y="2268"/>
                        <a:pt x="23612" y="2233"/>
                        <a:pt x="23606" y="2181"/>
                      </a:cubicBezTo>
                      <a:lnTo>
                        <a:pt x="23526" y="1801"/>
                      </a:lnTo>
                      <a:cubicBezTo>
                        <a:pt x="23520" y="1755"/>
                        <a:pt x="23405" y="1721"/>
                        <a:pt x="23278" y="1721"/>
                      </a:cubicBezTo>
                      <a:lnTo>
                        <a:pt x="22231" y="1721"/>
                      </a:lnTo>
                      <a:cubicBezTo>
                        <a:pt x="22110" y="1721"/>
                        <a:pt x="22007" y="1755"/>
                        <a:pt x="22012" y="1801"/>
                      </a:cubicBezTo>
                      <a:lnTo>
                        <a:pt x="22081" y="2181"/>
                      </a:lnTo>
                      <a:cubicBezTo>
                        <a:pt x="22081" y="2233"/>
                        <a:pt x="22185" y="2268"/>
                        <a:pt x="22317" y="2268"/>
                      </a:cubicBezTo>
                      <a:close/>
                      <a:moveTo>
                        <a:pt x="20113" y="2268"/>
                      </a:moveTo>
                      <a:lnTo>
                        <a:pt x="21189" y="2268"/>
                      </a:lnTo>
                      <a:cubicBezTo>
                        <a:pt x="21316" y="2268"/>
                        <a:pt x="21408" y="2233"/>
                        <a:pt x="21402" y="2181"/>
                      </a:cubicBezTo>
                      <a:lnTo>
                        <a:pt x="21345" y="1801"/>
                      </a:lnTo>
                      <a:cubicBezTo>
                        <a:pt x="21339" y="1755"/>
                        <a:pt x="21230" y="1721"/>
                        <a:pt x="21109" y="1721"/>
                      </a:cubicBezTo>
                      <a:lnTo>
                        <a:pt x="20056" y="1721"/>
                      </a:lnTo>
                      <a:cubicBezTo>
                        <a:pt x="19935" y="1721"/>
                        <a:pt x="19837" y="1755"/>
                        <a:pt x="19843" y="1801"/>
                      </a:cubicBezTo>
                      <a:lnTo>
                        <a:pt x="19883" y="2181"/>
                      </a:lnTo>
                      <a:cubicBezTo>
                        <a:pt x="19883" y="2233"/>
                        <a:pt x="19992" y="2268"/>
                        <a:pt x="20113" y="2268"/>
                      </a:cubicBezTo>
                      <a:close/>
                      <a:moveTo>
                        <a:pt x="17915" y="2268"/>
                      </a:moveTo>
                      <a:lnTo>
                        <a:pt x="18985" y="2268"/>
                      </a:lnTo>
                      <a:cubicBezTo>
                        <a:pt x="19118" y="2268"/>
                        <a:pt x="19215" y="2233"/>
                        <a:pt x="19210" y="2181"/>
                      </a:cubicBezTo>
                      <a:lnTo>
                        <a:pt x="19175" y="1801"/>
                      </a:lnTo>
                      <a:cubicBezTo>
                        <a:pt x="19164" y="1755"/>
                        <a:pt x="19066" y="1721"/>
                        <a:pt x="18933" y="1721"/>
                      </a:cubicBezTo>
                      <a:lnTo>
                        <a:pt x="17892" y="1721"/>
                      </a:lnTo>
                      <a:cubicBezTo>
                        <a:pt x="17771" y="1721"/>
                        <a:pt x="17667" y="1755"/>
                        <a:pt x="17667" y="1801"/>
                      </a:cubicBezTo>
                      <a:lnTo>
                        <a:pt x="17685" y="2181"/>
                      </a:lnTo>
                      <a:cubicBezTo>
                        <a:pt x="17685" y="2233"/>
                        <a:pt x="17794" y="2268"/>
                        <a:pt x="17915" y="2268"/>
                      </a:cubicBezTo>
                      <a:close/>
                      <a:moveTo>
                        <a:pt x="15722" y="2268"/>
                      </a:moveTo>
                      <a:lnTo>
                        <a:pt x="16793" y="2268"/>
                      </a:lnTo>
                      <a:cubicBezTo>
                        <a:pt x="16919" y="2268"/>
                        <a:pt x="17023" y="2233"/>
                        <a:pt x="17023" y="2181"/>
                      </a:cubicBezTo>
                      <a:lnTo>
                        <a:pt x="17017" y="1801"/>
                      </a:lnTo>
                      <a:cubicBezTo>
                        <a:pt x="17017" y="1755"/>
                        <a:pt x="16914" y="1721"/>
                        <a:pt x="16787" y="1721"/>
                      </a:cubicBezTo>
                      <a:lnTo>
                        <a:pt x="15734" y="1721"/>
                      </a:lnTo>
                      <a:cubicBezTo>
                        <a:pt x="15613" y="1721"/>
                        <a:pt x="15504" y="1755"/>
                        <a:pt x="15504" y="1801"/>
                      </a:cubicBezTo>
                      <a:lnTo>
                        <a:pt x="15498" y="2181"/>
                      </a:lnTo>
                      <a:cubicBezTo>
                        <a:pt x="15492" y="2233"/>
                        <a:pt x="15590" y="2268"/>
                        <a:pt x="15722" y="2268"/>
                      </a:cubicBezTo>
                      <a:close/>
                      <a:moveTo>
                        <a:pt x="13518" y="2268"/>
                      </a:moveTo>
                      <a:lnTo>
                        <a:pt x="14589" y="2268"/>
                      </a:lnTo>
                      <a:cubicBezTo>
                        <a:pt x="14721" y="2268"/>
                        <a:pt x="14819" y="2233"/>
                        <a:pt x="14830" y="2181"/>
                      </a:cubicBezTo>
                      <a:lnTo>
                        <a:pt x="14842" y="1801"/>
                      </a:lnTo>
                      <a:cubicBezTo>
                        <a:pt x="14842" y="1755"/>
                        <a:pt x="14738" y="1721"/>
                        <a:pt x="14617" y="1721"/>
                      </a:cubicBezTo>
                      <a:lnTo>
                        <a:pt x="13570" y="1721"/>
                      </a:lnTo>
                      <a:cubicBezTo>
                        <a:pt x="13449" y="1721"/>
                        <a:pt x="13340" y="1755"/>
                        <a:pt x="13334" y="1801"/>
                      </a:cubicBezTo>
                      <a:lnTo>
                        <a:pt x="13294" y="2181"/>
                      </a:lnTo>
                      <a:cubicBezTo>
                        <a:pt x="13288" y="2233"/>
                        <a:pt x="13392" y="2268"/>
                        <a:pt x="13518" y="2268"/>
                      </a:cubicBezTo>
                      <a:close/>
                      <a:moveTo>
                        <a:pt x="11320" y="2268"/>
                      </a:moveTo>
                      <a:lnTo>
                        <a:pt x="12390" y="2268"/>
                      </a:lnTo>
                      <a:cubicBezTo>
                        <a:pt x="12517" y="2268"/>
                        <a:pt x="12626" y="2233"/>
                        <a:pt x="12626" y="2181"/>
                      </a:cubicBezTo>
                      <a:lnTo>
                        <a:pt x="12672" y="1801"/>
                      </a:lnTo>
                      <a:cubicBezTo>
                        <a:pt x="12678" y="1755"/>
                        <a:pt x="12574" y="1721"/>
                        <a:pt x="12454" y="1721"/>
                      </a:cubicBezTo>
                      <a:lnTo>
                        <a:pt x="11406" y="1721"/>
                      </a:lnTo>
                      <a:cubicBezTo>
                        <a:pt x="11280" y="1721"/>
                        <a:pt x="11176" y="1755"/>
                        <a:pt x="11164" y="1801"/>
                      </a:cubicBezTo>
                      <a:lnTo>
                        <a:pt x="11107" y="2181"/>
                      </a:lnTo>
                      <a:cubicBezTo>
                        <a:pt x="11090" y="2233"/>
                        <a:pt x="11187" y="2268"/>
                        <a:pt x="11320" y="2268"/>
                      </a:cubicBezTo>
                      <a:close/>
                      <a:moveTo>
                        <a:pt x="9116" y="2268"/>
                      </a:moveTo>
                      <a:lnTo>
                        <a:pt x="10186" y="2268"/>
                      </a:lnTo>
                      <a:cubicBezTo>
                        <a:pt x="10319" y="2268"/>
                        <a:pt x="10428" y="2233"/>
                        <a:pt x="10434" y="2181"/>
                      </a:cubicBezTo>
                      <a:lnTo>
                        <a:pt x="10497" y="1801"/>
                      </a:lnTo>
                      <a:cubicBezTo>
                        <a:pt x="10503" y="1755"/>
                        <a:pt x="10411" y="1721"/>
                        <a:pt x="10284" y="1721"/>
                      </a:cubicBezTo>
                      <a:lnTo>
                        <a:pt x="9231" y="1721"/>
                      </a:lnTo>
                      <a:cubicBezTo>
                        <a:pt x="9110" y="1721"/>
                        <a:pt x="8995" y="1755"/>
                        <a:pt x="8989" y="1801"/>
                      </a:cubicBezTo>
                      <a:lnTo>
                        <a:pt x="8909" y="2181"/>
                      </a:lnTo>
                      <a:cubicBezTo>
                        <a:pt x="8891" y="2233"/>
                        <a:pt x="8983" y="2268"/>
                        <a:pt x="9116" y="2268"/>
                      </a:cubicBezTo>
                      <a:close/>
                      <a:moveTo>
                        <a:pt x="6917" y="2268"/>
                      </a:moveTo>
                      <a:lnTo>
                        <a:pt x="7988" y="2268"/>
                      </a:lnTo>
                      <a:cubicBezTo>
                        <a:pt x="8114" y="2268"/>
                        <a:pt x="8224" y="2233"/>
                        <a:pt x="8241" y="2181"/>
                      </a:cubicBezTo>
                      <a:lnTo>
                        <a:pt x="8327" y="1801"/>
                      </a:lnTo>
                      <a:cubicBezTo>
                        <a:pt x="8333" y="1755"/>
                        <a:pt x="8247" y="1721"/>
                        <a:pt x="8114" y="1721"/>
                      </a:cubicBezTo>
                      <a:lnTo>
                        <a:pt x="7067" y="1721"/>
                      </a:lnTo>
                      <a:cubicBezTo>
                        <a:pt x="6946" y="1721"/>
                        <a:pt x="6825" y="1755"/>
                        <a:pt x="6814" y="1801"/>
                      </a:cubicBezTo>
                      <a:lnTo>
                        <a:pt x="6704" y="2181"/>
                      </a:lnTo>
                      <a:cubicBezTo>
                        <a:pt x="6693" y="2233"/>
                        <a:pt x="6785" y="2268"/>
                        <a:pt x="6917" y="2268"/>
                      </a:cubicBezTo>
                      <a:close/>
                      <a:moveTo>
                        <a:pt x="4713" y="2268"/>
                      </a:moveTo>
                      <a:lnTo>
                        <a:pt x="5784" y="2268"/>
                      </a:lnTo>
                      <a:cubicBezTo>
                        <a:pt x="5916" y="2268"/>
                        <a:pt x="6031" y="2233"/>
                        <a:pt x="6043" y="2181"/>
                      </a:cubicBezTo>
                      <a:lnTo>
                        <a:pt x="6158" y="1801"/>
                      </a:lnTo>
                      <a:cubicBezTo>
                        <a:pt x="6175" y="1755"/>
                        <a:pt x="6083" y="1721"/>
                        <a:pt x="5956" y="1721"/>
                      </a:cubicBezTo>
                      <a:lnTo>
                        <a:pt x="4909" y="1721"/>
                      </a:lnTo>
                      <a:cubicBezTo>
                        <a:pt x="4788" y="1721"/>
                        <a:pt x="4667" y="1755"/>
                        <a:pt x="4656" y="1801"/>
                      </a:cubicBezTo>
                      <a:lnTo>
                        <a:pt x="4523" y="2181"/>
                      </a:lnTo>
                      <a:cubicBezTo>
                        <a:pt x="4500" y="2233"/>
                        <a:pt x="4587" y="2268"/>
                        <a:pt x="4713" y="2268"/>
                      </a:cubicBezTo>
                      <a:close/>
                      <a:moveTo>
                        <a:pt x="892" y="2268"/>
                      </a:moveTo>
                      <a:lnTo>
                        <a:pt x="3585" y="2268"/>
                      </a:lnTo>
                      <a:cubicBezTo>
                        <a:pt x="3712" y="2268"/>
                        <a:pt x="3827" y="2233"/>
                        <a:pt x="3844" y="2181"/>
                      </a:cubicBezTo>
                      <a:lnTo>
                        <a:pt x="3982" y="1801"/>
                      </a:lnTo>
                      <a:cubicBezTo>
                        <a:pt x="3994" y="1755"/>
                        <a:pt x="3908" y="1721"/>
                        <a:pt x="3787" y="1721"/>
                      </a:cubicBezTo>
                      <a:lnTo>
                        <a:pt x="1140" y="1721"/>
                      </a:lnTo>
                      <a:cubicBezTo>
                        <a:pt x="1019" y="1721"/>
                        <a:pt x="892" y="1755"/>
                        <a:pt x="875" y="1801"/>
                      </a:cubicBezTo>
                      <a:lnTo>
                        <a:pt x="702" y="2181"/>
                      </a:lnTo>
                      <a:cubicBezTo>
                        <a:pt x="679" y="2233"/>
                        <a:pt x="766" y="2268"/>
                        <a:pt x="892" y="2268"/>
                      </a:cubicBezTo>
                      <a:close/>
                      <a:moveTo>
                        <a:pt x="28918" y="2268"/>
                      </a:moveTo>
                      <a:lnTo>
                        <a:pt x="31611" y="2268"/>
                      </a:lnTo>
                      <a:cubicBezTo>
                        <a:pt x="31738" y="2268"/>
                        <a:pt x="31824" y="2233"/>
                        <a:pt x="31807" y="2181"/>
                      </a:cubicBezTo>
                      <a:lnTo>
                        <a:pt x="31634" y="1801"/>
                      </a:lnTo>
                      <a:cubicBezTo>
                        <a:pt x="31611" y="1755"/>
                        <a:pt x="31496" y="1721"/>
                        <a:pt x="31364" y="1721"/>
                      </a:cubicBezTo>
                      <a:lnTo>
                        <a:pt x="28717" y="1721"/>
                      </a:lnTo>
                      <a:cubicBezTo>
                        <a:pt x="28596" y="1721"/>
                        <a:pt x="28504" y="1755"/>
                        <a:pt x="28527" y="1801"/>
                      </a:cubicBezTo>
                      <a:lnTo>
                        <a:pt x="28659" y="2181"/>
                      </a:lnTo>
                      <a:cubicBezTo>
                        <a:pt x="28676" y="2233"/>
                        <a:pt x="28791" y="2268"/>
                        <a:pt x="28918" y="2268"/>
                      </a:cubicBezTo>
                      <a:close/>
                      <a:moveTo>
                        <a:pt x="25828" y="3004"/>
                      </a:moveTo>
                      <a:lnTo>
                        <a:pt x="26921" y="3004"/>
                      </a:lnTo>
                      <a:cubicBezTo>
                        <a:pt x="27048" y="3004"/>
                        <a:pt x="27146" y="2964"/>
                        <a:pt x="27128" y="2918"/>
                      </a:cubicBezTo>
                      <a:lnTo>
                        <a:pt x="27008" y="2521"/>
                      </a:lnTo>
                      <a:cubicBezTo>
                        <a:pt x="26990" y="2469"/>
                        <a:pt x="26875" y="2434"/>
                        <a:pt x="26749" y="2434"/>
                      </a:cubicBezTo>
                      <a:lnTo>
                        <a:pt x="25678" y="2434"/>
                      </a:lnTo>
                      <a:cubicBezTo>
                        <a:pt x="25546" y="2434"/>
                        <a:pt x="25454" y="2469"/>
                        <a:pt x="25465" y="2521"/>
                      </a:cubicBezTo>
                      <a:lnTo>
                        <a:pt x="25575" y="2918"/>
                      </a:lnTo>
                      <a:cubicBezTo>
                        <a:pt x="25580" y="2958"/>
                        <a:pt x="25695" y="3004"/>
                        <a:pt x="25828" y="3004"/>
                      </a:cubicBezTo>
                      <a:close/>
                      <a:moveTo>
                        <a:pt x="23583" y="3004"/>
                      </a:moveTo>
                      <a:lnTo>
                        <a:pt x="24677" y="3004"/>
                      </a:lnTo>
                      <a:cubicBezTo>
                        <a:pt x="24803" y="3004"/>
                        <a:pt x="24895" y="2964"/>
                        <a:pt x="24890" y="2918"/>
                      </a:cubicBezTo>
                      <a:lnTo>
                        <a:pt x="24792" y="2521"/>
                      </a:lnTo>
                      <a:cubicBezTo>
                        <a:pt x="24775" y="2469"/>
                        <a:pt x="24671" y="2434"/>
                        <a:pt x="24539" y="2434"/>
                      </a:cubicBezTo>
                      <a:lnTo>
                        <a:pt x="23468" y="2434"/>
                      </a:lnTo>
                      <a:cubicBezTo>
                        <a:pt x="23336" y="2434"/>
                        <a:pt x="23244" y="2469"/>
                        <a:pt x="23250" y="2521"/>
                      </a:cubicBezTo>
                      <a:lnTo>
                        <a:pt x="23330" y="2918"/>
                      </a:lnTo>
                      <a:cubicBezTo>
                        <a:pt x="23336" y="2958"/>
                        <a:pt x="23451" y="3004"/>
                        <a:pt x="23583" y="3004"/>
                      </a:cubicBezTo>
                      <a:close/>
                      <a:moveTo>
                        <a:pt x="21333" y="3004"/>
                      </a:moveTo>
                      <a:lnTo>
                        <a:pt x="22427" y="3004"/>
                      </a:lnTo>
                      <a:cubicBezTo>
                        <a:pt x="22553" y="3004"/>
                        <a:pt x="22657" y="2964"/>
                        <a:pt x="22645" y="2918"/>
                      </a:cubicBezTo>
                      <a:lnTo>
                        <a:pt x="22576" y="2521"/>
                      </a:lnTo>
                      <a:cubicBezTo>
                        <a:pt x="22571" y="2469"/>
                        <a:pt x="22455" y="2434"/>
                        <a:pt x="22329" y="2434"/>
                      </a:cubicBezTo>
                      <a:lnTo>
                        <a:pt x="21258" y="2434"/>
                      </a:lnTo>
                      <a:cubicBezTo>
                        <a:pt x="21126" y="2434"/>
                        <a:pt x="21028" y="2469"/>
                        <a:pt x="21034" y="2521"/>
                      </a:cubicBezTo>
                      <a:lnTo>
                        <a:pt x="21092" y="2918"/>
                      </a:lnTo>
                      <a:cubicBezTo>
                        <a:pt x="21086" y="2958"/>
                        <a:pt x="21201" y="3004"/>
                        <a:pt x="21333" y="3004"/>
                      </a:cubicBezTo>
                      <a:close/>
                      <a:moveTo>
                        <a:pt x="19077" y="3004"/>
                      </a:moveTo>
                      <a:lnTo>
                        <a:pt x="20171" y="3004"/>
                      </a:lnTo>
                      <a:cubicBezTo>
                        <a:pt x="20303" y="3004"/>
                        <a:pt x="20401" y="2964"/>
                        <a:pt x="20395" y="2918"/>
                      </a:cubicBezTo>
                      <a:lnTo>
                        <a:pt x="20343" y="2521"/>
                      </a:lnTo>
                      <a:cubicBezTo>
                        <a:pt x="20338" y="2469"/>
                        <a:pt x="20228" y="2434"/>
                        <a:pt x="20102" y="2434"/>
                      </a:cubicBezTo>
                      <a:lnTo>
                        <a:pt x="19031" y="2434"/>
                      </a:lnTo>
                      <a:cubicBezTo>
                        <a:pt x="18899" y="2434"/>
                        <a:pt x="18801" y="2469"/>
                        <a:pt x="18807" y="2521"/>
                      </a:cubicBezTo>
                      <a:lnTo>
                        <a:pt x="18836" y="2918"/>
                      </a:lnTo>
                      <a:cubicBezTo>
                        <a:pt x="18841" y="2958"/>
                        <a:pt x="18951" y="3004"/>
                        <a:pt x="19077" y="3004"/>
                      </a:cubicBezTo>
                      <a:close/>
                      <a:moveTo>
                        <a:pt x="16827" y="3004"/>
                      </a:moveTo>
                      <a:lnTo>
                        <a:pt x="17921" y="3004"/>
                      </a:lnTo>
                      <a:cubicBezTo>
                        <a:pt x="18047" y="3004"/>
                        <a:pt x="18157" y="2964"/>
                        <a:pt x="18151" y="2918"/>
                      </a:cubicBezTo>
                      <a:lnTo>
                        <a:pt x="18128" y="2521"/>
                      </a:lnTo>
                      <a:cubicBezTo>
                        <a:pt x="18128" y="2469"/>
                        <a:pt x="18018" y="2434"/>
                        <a:pt x="17892" y="2434"/>
                      </a:cubicBezTo>
                      <a:lnTo>
                        <a:pt x="16821" y="2434"/>
                      </a:lnTo>
                      <a:cubicBezTo>
                        <a:pt x="16689" y="2434"/>
                        <a:pt x="16591" y="2469"/>
                        <a:pt x="16591" y="2521"/>
                      </a:cubicBezTo>
                      <a:lnTo>
                        <a:pt x="16597" y="2918"/>
                      </a:lnTo>
                      <a:cubicBezTo>
                        <a:pt x="16591" y="2958"/>
                        <a:pt x="16701" y="3004"/>
                        <a:pt x="16827" y="3004"/>
                      </a:cubicBezTo>
                      <a:close/>
                      <a:moveTo>
                        <a:pt x="14583" y="3004"/>
                      </a:moveTo>
                      <a:lnTo>
                        <a:pt x="15676" y="3004"/>
                      </a:lnTo>
                      <a:cubicBezTo>
                        <a:pt x="15809" y="3004"/>
                        <a:pt x="15912" y="2964"/>
                        <a:pt x="15912" y="2918"/>
                      </a:cubicBezTo>
                      <a:lnTo>
                        <a:pt x="15924" y="2521"/>
                      </a:lnTo>
                      <a:cubicBezTo>
                        <a:pt x="15924" y="2469"/>
                        <a:pt x="15820" y="2434"/>
                        <a:pt x="15694" y="2434"/>
                      </a:cubicBezTo>
                      <a:lnTo>
                        <a:pt x="14617" y="2434"/>
                      </a:lnTo>
                      <a:cubicBezTo>
                        <a:pt x="14491" y="2434"/>
                        <a:pt x="14381" y="2469"/>
                        <a:pt x="14381" y="2521"/>
                      </a:cubicBezTo>
                      <a:lnTo>
                        <a:pt x="14358" y="2918"/>
                      </a:lnTo>
                      <a:cubicBezTo>
                        <a:pt x="14347" y="2958"/>
                        <a:pt x="14445" y="3004"/>
                        <a:pt x="14583" y="3004"/>
                      </a:cubicBezTo>
                      <a:close/>
                      <a:moveTo>
                        <a:pt x="12333" y="3004"/>
                      </a:moveTo>
                      <a:lnTo>
                        <a:pt x="13426" y="3004"/>
                      </a:lnTo>
                      <a:cubicBezTo>
                        <a:pt x="13553" y="3004"/>
                        <a:pt x="13662" y="2964"/>
                        <a:pt x="13668" y="2918"/>
                      </a:cubicBezTo>
                      <a:lnTo>
                        <a:pt x="13697" y="2521"/>
                      </a:lnTo>
                      <a:cubicBezTo>
                        <a:pt x="13697" y="2469"/>
                        <a:pt x="13599" y="2434"/>
                        <a:pt x="13478" y="2434"/>
                      </a:cubicBezTo>
                      <a:lnTo>
                        <a:pt x="12402" y="2434"/>
                      </a:lnTo>
                      <a:cubicBezTo>
                        <a:pt x="12275" y="2434"/>
                        <a:pt x="12166" y="2469"/>
                        <a:pt x="12160" y="2521"/>
                      </a:cubicBezTo>
                      <a:lnTo>
                        <a:pt x="12108" y="2918"/>
                      </a:lnTo>
                      <a:cubicBezTo>
                        <a:pt x="12103" y="2958"/>
                        <a:pt x="12200" y="3004"/>
                        <a:pt x="12333" y="3004"/>
                      </a:cubicBezTo>
                      <a:close/>
                      <a:moveTo>
                        <a:pt x="10083" y="3004"/>
                      </a:moveTo>
                      <a:lnTo>
                        <a:pt x="11176" y="3004"/>
                      </a:lnTo>
                      <a:cubicBezTo>
                        <a:pt x="11303" y="3004"/>
                        <a:pt x="11418" y="2964"/>
                        <a:pt x="11418" y="2918"/>
                      </a:cubicBezTo>
                      <a:lnTo>
                        <a:pt x="11475" y="2521"/>
                      </a:lnTo>
                      <a:cubicBezTo>
                        <a:pt x="11481" y="2469"/>
                        <a:pt x="11383" y="2434"/>
                        <a:pt x="11251" y="2434"/>
                      </a:cubicBezTo>
                      <a:lnTo>
                        <a:pt x="10180" y="2434"/>
                      </a:lnTo>
                      <a:cubicBezTo>
                        <a:pt x="10054" y="2434"/>
                        <a:pt x="9944" y="2469"/>
                        <a:pt x="9939" y="2521"/>
                      </a:cubicBezTo>
                      <a:lnTo>
                        <a:pt x="9864" y="2918"/>
                      </a:lnTo>
                      <a:cubicBezTo>
                        <a:pt x="9847" y="2958"/>
                        <a:pt x="9950" y="3004"/>
                        <a:pt x="10083" y="3004"/>
                      </a:cubicBezTo>
                      <a:close/>
                      <a:moveTo>
                        <a:pt x="7827" y="3004"/>
                      </a:moveTo>
                      <a:lnTo>
                        <a:pt x="8920" y="3004"/>
                      </a:lnTo>
                      <a:cubicBezTo>
                        <a:pt x="9052" y="3004"/>
                        <a:pt x="9168" y="2964"/>
                        <a:pt x="9173" y="2918"/>
                      </a:cubicBezTo>
                      <a:lnTo>
                        <a:pt x="9254" y="2521"/>
                      </a:lnTo>
                      <a:cubicBezTo>
                        <a:pt x="9260" y="2469"/>
                        <a:pt x="9168" y="2434"/>
                        <a:pt x="9035" y="2434"/>
                      </a:cubicBezTo>
                      <a:lnTo>
                        <a:pt x="7965" y="2434"/>
                      </a:lnTo>
                      <a:cubicBezTo>
                        <a:pt x="7832" y="2434"/>
                        <a:pt x="7723" y="2469"/>
                        <a:pt x="7712" y="2521"/>
                      </a:cubicBezTo>
                      <a:lnTo>
                        <a:pt x="7614" y="2918"/>
                      </a:lnTo>
                      <a:cubicBezTo>
                        <a:pt x="7608" y="2958"/>
                        <a:pt x="7700" y="3004"/>
                        <a:pt x="7827" y="3004"/>
                      </a:cubicBezTo>
                      <a:close/>
                      <a:moveTo>
                        <a:pt x="5577" y="3004"/>
                      </a:moveTo>
                      <a:lnTo>
                        <a:pt x="6670" y="3004"/>
                      </a:lnTo>
                      <a:cubicBezTo>
                        <a:pt x="6802" y="3004"/>
                        <a:pt x="6917" y="2964"/>
                        <a:pt x="6929" y="2918"/>
                      </a:cubicBezTo>
                      <a:lnTo>
                        <a:pt x="7038" y="2521"/>
                      </a:lnTo>
                      <a:cubicBezTo>
                        <a:pt x="7050" y="2469"/>
                        <a:pt x="6958" y="2434"/>
                        <a:pt x="6825" y="2434"/>
                      </a:cubicBezTo>
                      <a:lnTo>
                        <a:pt x="5755" y="2434"/>
                      </a:lnTo>
                      <a:cubicBezTo>
                        <a:pt x="5628" y="2434"/>
                        <a:pt x="5513" y="2469"/>
                        <a:pt x="5496" y="2521"/>
                      </a:cubicBezTo>
                      <a:lnTo>
                        <a:pt x="5375" y="2918"/>
                      </a:lnTo>
                      <a:cubicBezTo>
                        <a:pt x="5352" y="2958"/>
                        <a:pt x="5450" y="3004"/>
                        <a:pt x="5577" y="3004"/>
                      </a:cubicBezTo>
                      <a:close/>
                      <a:moveTo>
                        <a:pt x="570" y="3004"/>
                      </a:moveTo>
                      <a:lnTo>
                        <a:pt x="4426" y="3004"/>
                      </a:lnTo>
                      <a:cubicBezTo>
                        <a:pt x="4558" y="3004"/>
                        <a:pt x="4679" y="2964"/>
                        <a:pt x="4690" y="2918"/>
                      </a:cubicBezTo>
                      <a:lnTo>
                        <a:pt x="4823" y="2521"/>
                      </a:lnTo>
                      <a:cubicBezTo>
                        <a:pt x="4834" y="2469"/>
                        <a:pt x="4742" y="2434"/>
                        <a:pt x="4621" y="2434"/>
                      </a:cubicBezTo>
                      <a:lnTo>
                        <a:pt x="829" y="2434"/>
                      </a:lnTo>
                      <a:cubicBezTo>
                        <a:pt x="696" y="2434"/>
                        <a:pt x="576" y="2469"/>
                        <a:pt x="553" y="2521"/>
                      </a:cubicBezTo>
                      <a:lnTo>
                        <a:pt x="374" y="2918"/>
                      </a:lnTo>
                      <a:cubicBezTo>
                        <a:pt x="345" y="2958"/>
                        <a:pt x="432" y="3004"/>
                        <a:pt x="570" y="3004"/>
                      </a:cubicBezTo>
                      <a:close/>
                      <a:moveTo>
                        <a:pt x="28078" y="3004"/>
                      </a:moveTo>
                      <a:lnTo>
                        <a:pt x="31934" y="3004"/>
                      </a:lnTo>
                      <a:cubicBezTo>
                        <a:pt x="32066" y="3004"/>
                        <a:pt x="32152" y="2964"/>
                        <a:pt x="32129" y="2918"/>
                      </a:cubicBezTo>
                      <a:lnTo>
                        <a:pt x="31945" y="2521"/>
                      </a:lnTo>
                      <a:cubicBezTo>
                        <a:pt x="31928" y="2469"/>
                        <a:pt x="31801" y="2434"/>
                        <a:pt x="31675" y="2434"/>
                      </a:cubicBezTo>
                      <a:lnTo>
                        <a:pt x="27882" y="2434"/>
                      </a:lnTo>
                      <a:cubicBezTo>
                        <a:pt x="27756" y="2434"/>
                        <a:pt x="27664" y="2469"/>
                        <a:pt x="27681" y="2521"/>
                      </a:cubicBezTo>
                      <a:lnTo>
                        <a:pt x="27813" y="2918"/>
                      </a:lnTo>
                      <a:cubicBezTo>
                        <a:pt x="27836" y="2958"/>
                        <a:pt x="27951" y="3004"/>
                        <a:pt x="28078" y="3004"/>
                      </a:cubicBezTo>
                      <a:close/>
                      <a:moveTo>
                        <a:pt x="26570" y="3764"/>
                      </a:moveTo>
                      <a:lnTo>
                        <a:pt x="27733" y="3764"/>
                      </a:lnTo>
                      <a:cubicBezTo>
                        <a:pt x="27871" y="3764"/>
                        <a:pt x="27963" y="3723"/>
                        <a:pt x="27940" y="3672"/>
                      </a:cubicBezTo>
                      <a:lnTo>
                        <a:pt x="27905" y="3551"/>
                      </a:lnTo>
                      <a:cubicBezTo>
                        <a:pt x="27894" y="3499"/>
                        <a:pt x="27767" y="3453"/>
                        <a:pt x="27641" y="3453"/>
                      </a:cubicBezTo>
                      <a:lnTo>
                        <a:pt x="26484" y="3453"/>
                      </a:lnTo>
                      <a:cubicBezTo>
                        <a:pt x="26351" y="3453"/>
                        <a:pt x="26254" y="3499"/>
                        <a:pt x="26265" y="3551"/>
                      </a:cubicBezTo>
                      <a:lnTo>
                        <a:pt x="26300" y="3672"/>
                      </a:lnTo>
                      <a:cubicBezTo>
                        <a:pt x="26311" y="3723"/>
                        <a:pt x="26432" y="3764"/>
                        <a:pt x="26570" y="3764"/>
                      </a:cubicBezTo>
                      <a:close/>
                      <a:moveTo>
                        <a:pt x="28832" y="3764"/>
                      </a:moveTo>
                      <a:lnTo>
                        <a:pt x="30000" y="3764"/>
                      </a:lnTo>
                      <a:cubicBezTo>
                        <a:pt x="30138" y="3764"/>
                        <a:pt x="30219" y="3723"/>
                        <a:pt x="30207" y="3672"/>
                      </a:cubicBezTo>
                      <a:lnTo>
                        <a:pt x="30040" y="3252"/>
                      </a:lnTo>
                      <a:cubicBezTo>
                        <a:pt x="30017" y="3206"/>
                        <a:pt x="29896" y="3165"/>
                        <a:pt x="29770" y="3165"/>
                      </a:cubicBezTo>
                      <a:lnTo>
                        <a:pt x="28619" y="3165"/>
                      </a:lnTo>
                      <a:cubicBezTo>
                        <a:pt x="28486" y="3165"/>
                        <a:pt x="28394" y="3206"/>
                        <a:pt x="28406" y="3252"/>
                      </a:cubicBezTo>
                      <a:lnTo>
                        <a:pt x="28550" y="3672"/>
                      </a:lnTo>
                      <a:cubicBezTo>
                        <a:pt x="28584" y="3723"/>
                        <a:pt x="28705" y="3764"/>
                        <a:pt x="28832" y="3764"/>
                      </a:cubicBezTo>
                      <a:close/>
                      <a:moveTo>
                        <a:pt x="31105" y="3764"/>
                      </a:moveTo>
                      <a:lnTo>
                        <a:pt x="32273" y="3764"/>
                      </a:lnTo>
                      <a:cubicBezTo>
                        <a:pt x="32411" y="3764"/>
                        <a:pt x="32492" y="3723"/>
                        <a:pt x="32475" y="3672"/>
                      </a:cubicBezTo>
                      <a:lnTo>
                        <a:pt x="32417" y="3551"/>
                      </a:lnTo>
                      <a:cubicBezTo>
                        <a:pt x="32394" y="3499"/>
                        <a:pt x="32267" y="3453"/>
                        <a:pt x="32135" y="3453"/>
                      </a:cubicBezTo>
                      <a:lnTo>
                        <a:pt x="30984" y="3453"/>
                      </a:lnTo>
                      <a:cubicBezTo>
                        <a:pt x="30857" y="3453"/>
                        <a:pt x="30760" y="3499"/>
                        <a:pt x="30783" y="3551"/>
                      </a:cubicBezTo>
                      <a:lnTo>
                        <a:pt x="30834" y="3672"/>
                      </a:lnTo>
                      <a:cubicBezTo>
                        <a:pt x="30857" y="3723"/>
                        <a:pt x="30978" y="3764"/>
                        <a:pt x="31105" y="3764"/>
                      </a:cubicBezTo>
                      <a:close/>
                      <a:moveTo>
                        <a:pt x="24268" y="3764"/>
                      </a:moveTo>
                      <a:lnTo>
                        <a:pt x="25379" y="3764"/>
                      </a:lnTo>
                      <a:cubicBezTo>
                        <a:pt x="25517" y="3764"/>
                        <a:pt x="25609" y="3723"/>
                        <a:pt x="25598" y="3672"/>
                      </a:cubicBezTo>
                      <a:lnTo>
                        <a:pt x="25488" y="3252"/>
                      </a:lnTo>
                      <a:cubicBezTo>
                        <a:pt x="25477" y="3206"/>
                        <a:pt x="25362" y="3165"/>
                        <a:pt x="25229" y="3165"/>
                      </a:cubicBezTo>
                      <a:lnTo>
                        <a:pt x="24130" y="3165"/>
                      </a:lnTo>
                      <a:cubicBezTo>
                        <a:pt x="23998" y="3165"/>
                        <a:pt x="23900" y="3206"/>
                        <a:pt x="23911" y="3252"/>
                      </a:cubicBezTo>
                      <a:lnTo>
                        <a:pt x="24009" y="3672"/>
                      </a:lnTo>
                      <a:cubicBezTo>
                        <a:pt x="24015" y="3723"/>
                        <a:pt x="24130" y="3764"/>
                        <a:pt x="24268" y="3764"/>
                      </a:cubicBezTo>
                      <a:close/>
                      <a:moveTo>
                        <a:pt x="9801" y="3252"/>
                      </a:moveTo>
                      <a:lnTo>
                        <a:pt x="9720" y="3672"/>
                      </a:lnTo>
                      <a:cubicBezTo>
                        <a:pt x="9714" y="3723"/>
                        <a:pt x="9812" y="3764"/>
                        <a:pt x="9944" y="3764"/>
                      </a:cubicBezTo>
                      <a:lnTo>
                        <a:pt x="20257" y="3764"/>
                      </a:lnTo>
                      <a:cubicBezTo>
                        <a:pt x="20395" y="3764"/>
                        <a:pt x="20499" y="3718"/>
                        <a:pt x="20487" y="3672"/>
                      </a:cubicBezTo>
                      <a:lnTo>
                        <a:pt x="20441" y="3252"/>
                      </a:lnTo>
                      <a:cubicBezTo>
                        <a:pt x="20430" y="3206"/>
                        <a:pt x="20326" y="3165"/>
                        <a:pt x="20194" y="3165"/>
                      </a:cubicBezTo>
                      <a:lnTo>
                        <a:pt x="10054" y="3165"/>
                      </a:lnTo>
                      <a:cubicBezTo>
                        <a:pt x="9921" y="3165"/>
                        <a:pt x="9806" y="3211"/>
                        <a:pt x="9801" y="3252"/>
                      </a:cubicBezTo>
                      <a:close/>
                      <a:moveTo>
                        <a:pt x="7125" y="3764"/>
                      </a:moveTo>
                      <a:lnTo>
                        <a:pt x="8765" y="3764"/>
                      </a:lnTo>
                      <a:cubicBezTo>
                        <a:pt x="8903" y="3764"/>
                        <a:pt x="9018" y="3723"/>
                        <a:pt x="9024" y="3672"/>
                      </a:cubicBezTo>
                      <a:lnTo>
                        <a:pt x="9110" y="3252"/>
                      </a:lnTo>
                      <a:cubicBezTo>
                        <a:pt x="9116" y="3206"/>
                        <a:pt x="9024" y="3165"/>
                        <a:pt x="8891" y="3165"/>
                      </a:cubicBezTo>
                      <a:lnTo>
                        <a:pt x="7280" y="3165"/>
                      </a:lnTo>
                      <a:cubicBezTo>
                        <a:pt x="7153" y="3165"/>
                        <a:pt x="7038" y="3206"/>
                        <a:pt x="7021" y="3252"/>
                      </a:cubicBezTo>
                      <a:lnTo>
                        <a:pt x="6917" y="3672"/>
                      </a:lnTo>
                      <a:cubicBezTo>
                        <a:pt x="6894" y="3723"/>
                        <a:pt x="6986" y="3764"/>
                        <a:pt x="7125" y="3764"/>
                      </a:cubicBezTo>
                      <a:close/>
                      <a:moveTo>
                        <a:pt x="4823" y="3764"/>
                      </a:moveTo>
                      <a:lnTo>
                        <a:pt x="5939" y="3764"/>
                      </a:lnTo>
                      <a:cubicBezTo>
                        <a:pt x="6071" y="3764"/>
                        <a:pt x="6187" y="3723"/>
                        <a:pt x="6204" y="3672"/>
                      </a:cubicBezTo>
                      <a:lnTo>
                        <a:pt x="6319" y="3252"/>
                      </a:lnTo>
                      <a:cubicBezTo>
                        <a:pt x="6330" y="3206"/>
                        <a:pt x="6238" y="3165"/>
                        <a:pt x="6106" y="3165"/>
                      </a:cubicBezTo>
                      <a:lnTo>
                        <a:pt x="5018" y="3165"/>
                      </a:lnTo>
                      <a:cubicBezTo>
                        <a:pt x="4886" y="3165"/>
                        <a:pt x="4765" y="3206"/>
                        <a:pt x="4748" y="3252"/>
                      </a:cubicBezTo>
                      <a:lnTo>
                        <a:pt x="4615" y="3672"/>
                      </a:lnTo>
                      <a:cubicBezTo>
                        <a:pt x="4592" y="3723"/>
                        <a:pt x="4690" y="3764"/>
                        <a:pt x="4823" y="3764"/>
                      </a:cubicBezTo>
                      <a:close/>
                      <a:moveTo>
                        <a:pt x="21437" y="3764"/>
                      </a:moveTo>
                      <a:lnTo>
                        <a:pt x="23077" y="3764"/>
                      </a:lnTo>
                      <a:cubicBezTo>
                        <a:pt x="23215" y="3764"/>
                        <a:pt x="23307" y="3723"/>
                        <a:pt x="23301" y="3672"/>
                      </a:cubicBezTo>
                      <a:lnTo>
                        <a:pt x="23221" y="3252"/>
                      </a:lnTo>
                      <a:cubicBezTo>
                        <a:pt x="23215" y="3206"/>
                        <a:pt x="23100" y="3165"/>
                        <a:pt x="22973" y="3165"/>
                      </a:cubicBezTo>
                      <a:lnTo>
                        <a:pt x="21362" y="3165"/>
                      </a:lnTo>
                      <a:cubicBezTo>
                        <a:pt x="21230" y="3165"/>
                        <a:pt x="21132" y="3206"/>
                        <a:pt x="21138" y="3252"/>
                      </a:cubicBezTo>
                      <a:lnTo>
                        <a:pt x="21195" y="3672"/>
                      </a:lnTo>
                      <a:cubicBezTo>
                        <a:pt x="21195" y="3723"/>
                        <a:pt x="21310" y="3764"/>
                        <a:pt x="21437" y="3764"/>
                      </a:cubicBezTo>
                      <a:close/>
                      <a:moveTo>
                        <a:pt x="2521" y="3764"/>
                      </a:moveTo>
                      <a:lnTo>
                        <a:pt x="3637" y="3764"/>
                      </a:lnTo>
                      <a:cubicBezTo>
                        <a:pt x="3770" y="3764"/>
                        <a:pt x="3885" y="3723"/>
                        <a:pt x="3908" y="3672"/>
                      </a:cubicBezTo>
                      <a:lnTo>
                        <a:pt x="4052" y="3252"/>
                      </a:lnTo>
                      <a:cubicBezTo>
                        <a:pt x="4069" y="3206"/>
                        <a:pt x="3982" y="3165"/>
                        <a:pt x="3844" y="3165"/>
                      </a:cubicBezTo>
                      <a:lnTo>
                        <a:pt x="2745" y="3165"/>
                      </a:lnTo>
                      <a:cubicBezTo>
                        <a:pt x="2613" y="3165"/>
                        <a:pt x="2492" y="3206"/>
                        <a:pt x="2469" y="3252"/>
                      </a:cubicBezTo>
                      <a:lnTo>
                        <a:pt x="2302" y="3672"/>
                      </a:lnTo>
                      <a:cubicBezTo>
                        <a:pt x="2296" y="3723"/>
                        <a:pt x="2388" y="3764"/>
                        <a:pt x="2521" y="3764"/>
                      </a:cubicBezTo>
                      <a:close/>
                      <a:moveTo>
                        <a:pt x="225" y="3764"/>
                      </a:moveTo>
                      <a:lnTo>
                        <a:pt x="1341" y="3764"/>
                      </a:lnTo>
                      <a:cubicBezTo>
                        <a:pt x="1479" y="3764"/>
                        <a:pt x="1600" y="3723"/>
                        <a:pt x="1623" y="3672"/>
                      </a:cubicBezTo>
                      <a:lnTo>
                        <a:pt x="1796" y="3252"/>
                      </a:lnTo>
                      <a:cubicBezTo>
                        <a:pt x="1813" y="3206"/>
                        <a:pt x="1721" y="3165"/>
                        <a:pt x="1594" y="3165"/>
                      </a:cubicBezTo>
                      <a:lnTo>
                        <a:pt x="489" y="3165"/>
                      </a:lnTo>
                      <a:cubicBezTo>
                        <a:pt x="363" y="3165"/>
                        <a:pt x="242" y="3206"/>
                        <a:pt x="207" y="3252"/>
                      </a:cubicBezTo>
                      <a:lnTo>
                        <a:pt x="23" y="3672"/>
                      </a:lnTo>
                      <a:cubicBezTo>
                        <a:pt x="0" y="3723"/>
                        <a:pt x="86" y="3764"/>
                        <a:pt x="225" y="37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6239159" y="3429258"/>
                  <a:ext cx="1890236" cy="219160"/>
                </a:xfrm>
                <a:custGeom>
                  <a:rect b="b" l="l" r="r" t="t"/>
                  <a:pathLst>
                    <a:path extrusionOk="0" h="3770" w="32516">
                      <a:moveTo>
                        <a:pt x="2866" y="242"/>
                      </a:moveTo>
                      <a:lnTo>
                        <a:pt x="1807" y="242"/>
                      </a:lnTo>
                      <a:cubicBezTo>
                        <a:pt x="1687" y="242"/>
                        <a:pt x="1606" y="207"/>
                        <a:pt x="1617" y="173"/>
                      </a:cubicBezTo>
                      <a:lnTo>
                        <a:pt x="1664" y="75"/>
                      </a:lnTo>
                      <a:cubicBezTo>
                        <a:pt x="1687" y="35"/>
                        <a:pt x="1790" y="6"/>
                        <a:pt x="1917" y="6"/>
                      </a:cubicBezTo>
                      <a:lnTo>
                        <a:pt x="2964" y="6"/>
                      </a:lnTo>
                      <a:cubicBezTo>
                        <a:pt x="3085" y="6"/>
                        <a:pt x="3166" y="40"/>
                        <a:pt x="3154" y="75"/>
                      </a:cubicBezTo>
                      <a:lnTo>
                        <a:pt x="3108" y="173"/>
                      </a:lnTo>
                      <a:cubicBezTo>
                        <a:pt x="3091" y="213"/>
                        <a:pt x="2981" y="242"/>
                        <a:pt x="2866" y="242"/>
                      </a:cubicBezTo>
                      <a:close/>
                      <a:moveTo>
                        <a:pt x="5088" y="0"/>
                      </a:moveTo>
                      <a:lnTo>
                        <a:pt x="4034" y="0"/>
                      </a:lnTo>
                      <a:cubicBezTo>
                        <a:pt x="3914" y="0"/>
                        <a:pt x="3804" y="35"/>
                        <a:pt x="3793" y="69"/>
                      </a:cubicBezTo>
                      <a:lnTo>
                        <a:pt x="3758" y="161"/>
                      </a:lnTo>
                      <a:cubicBezTo>
                        <a:pt x="3741" y="207"/>
                        <a:pt x="3827" y="236"/>
                        <a:pt x="3942" y="236"/>
                      </a:cubicBezTo>
                      <a:lnTo>
                        <a:pt x="5001" y="236"/>
                      </a:lnTo>
                      <a:cubicBezTo>
                        <a:pt x="5122" y="236"/>
                        <a:pt x="5231" y="201"/>
                        <a:pt x="5243" y="161"/>
                      </a:cubicBezTo>
                      <a:lnTo>
                        <a:pt x="5283" y="69"/>
                      </a:lnTo>
                      <a:cubicBezTo>
                        <a:pt x="5295" y="35"/>
                        <a:pt x="5208" y="0"/>
                        <a:pt x="5088" y="0"/>
                      </a:cubicBezTo>
                      <a:close/>
                      <a:moveTo>
                        <a:pt x="7217" y="0"/>
                      </a:moveTo>
                      <a:lnTo>
                        <a:pt x="6164" y="0"/>
                      </a:lnTo>
                      <a:cubicBezTo>
                        <a:pt x="6043" y="0"/>
                        <a:pt x="5945" y="35"/>
                        <a:pt x="5928" y="69"/>
                      </a:cubicBezTo>
                      <a:lnTo>
                        <a:pt x="5899" y="161"/>
                      </a:lnTo>
                      <a:cubicBezTo>
                        <a:pt x="5888" y="207"/>
                        <a:pt x="5968" y="236"/>
                        <a:pt x="6095" y="236"/>
                      </a:cubicBezTo>
                      <a:lnTo>
                        <a:pt x="7148" y="236"/>
                      </a:lnTo>
                      <a:cubicBezTo>
                        <a:pt x="7274" y="236"/>
                        <a:pt x="7378" y="201"/>
                        <a:pt x="7390" y="161"/>
                      </a:cubicBezTo>
                      <a:lnTo>
                        <a:pt x="7418" y="69"/>
                      </a:lnTo>
                      <a:cubicBezTo>
                        <a:pt x="7424" y="35"/>
                        <a:pt x="7332" y="0"/>
                        <a:pt x="7217" y="0"/>
                      </a:cubicBezTo>
                      <a:close/>
                      <a:moveTo>
                        <a:pt x="9340" y="0"/>
                      </a:moveTo>
                      <a:lnTo>
                        <a:pt x="8287" y="0"/>
                      </a:lnTo>
                      <a:cubicBezTo>
                        <a:pt x="8166" y="0"/>
                        <a:pt x="8063" y="35"/>
                        <a:pt x="8051" y="69"/>
                      </a:cubicBezTo>
                      <a:lnTo>
                        <a:pt x="8028" y="161"/>
                      </a:lnTo>
                      <a:cubicBezTo>
                        <a:pt x="8023" y="207"/>
                        <a:pt x="8109" y="236"/>
                        <a:pt x="8230" y="236"/>
                      </a:cubicBezTo>
                      <a:lnTo>
                        <a:pt x="9289" y="236"/>
                      </a:lnTo>
                      <a:cubicBezTo>
                        <a:pt x="9409" y="236"/>
                        <a:pt x="9507" y="201"/>
                        <a:pt x="9519" y="161"/>
                      </a:cubicBezTo>
                      <a:lnTo>
                        <a:pt x="9536" y="69"/>
                      </a:lnTo>
                      <a:cubicBezTo>
                        <a:pt x="9548" y="35"/>
                        <a:pt x="9461" y="0"/>
                        <a:pt x="9340" y="0"/>
                      </a:cubicBezTo>
                      <a:close/>
                      <a:moveTo>
                        <a:pt x="11470" y="0"/>
                      </a:moveTo>
                      <a:lnTo>
                        <a:pt x="10417" y="0"/>
                      </a:lnTo>
                      <a:cubicBezTo>
                        <a:pt x="10296" y="0"/>
                        <a:pt x="10192" y="35"/>
                        <a:pt x="10186" y="69"/>
                      </a:cubicBezTo>
                      <a:lnTo>
                        <a:pt x="10163" y="161"/>
                      </a:lnTo>
                      <a:cubicBezTo>
                        <a:pt x="10158" y="207"/>
                        <a:pt x="10250" y="236"/>
                        <a:pt x="10365" y="236"/>
                      </a:cubicBezTo>
                      <a:lnTo>
                        <a:pt x="11424" y="236"/>
                      </a:lnTo>
                      <a:cubicBezTo>
                        <a:pt x="11545" y="236"/>
                        <a:pt x="11648" y="201"/>
                        <a:pt x="11654" y="161"/>
                      </a:cubicBezTo>
                      <a:lnTo>
                        <a:pt x="11665" y="69"/>
                      </a:lnTo>
                      <a:cubicBezTo>
                        <a:pt x="11677" y="35"/>
                        <a:pt x="11579" y="0"/>
                        <a:pt x="11470" y="0"/>
                      </a:cubicBezTo>
                      <a:close/>
                      <a:moveTo>
                        <a:pt x="13587" y="0"/>
                      </a:moveTo>
                      <a:lnTo>
                        <a:pt x="12540" y="0"/>
                      </a:lnTo>
                      <a:cubicBezTo>
                        <a:pt x="12419" y="0"/>
                        <a:pt x="12316" y="35"/>
                        <a:pt x="12316" y="69"/>
                      </a:cubicBezTo>
                      <a:lnTo>
                        <a:pt x="12304" y="161"/>
                      </a:lnTo>
                      <a:cubicBezTo>
                        <a:pt x="12293" y="207"/>
                        <a:pt x="12390" y="236"/>
                        <a:pt x="12511" y="236"/>
                      </a:cubicBezTo>
                      <a:lnTo>
                        <a:pt x="13570" y="236"/>
                      </a:lnTo>
                      <a:cubicBezTo>
                        <a:pt x="13691" y="236"/>
                        <a:pt x="13789" y="201"/>
                        <a:pt x="13789" y="161"/>
                      </a:cubicBezTo>
                      <a:lnTo>
                        <a:pt x="13800" y="69"/>
                      </a:lnTo>
                      <a:cubicBezTo>
                        <a:pt x="13806" y="35"/>
                        <a:pt x="13714" y="0"/>
                        <a:pt x="13587" y="0"/>
                      </a:cubicBezTo>
                      <a:close/>
                      <a:moveTo>
                        <a:pt x="15717" y="0"/>
                      </a:moveTo>
                      <a:lnTo>
                        <a:pt x="14669" y="0"/>
                      </a:lnTo>
                      <a:cubicBezTo>
                        <a:pt x="14549" y="0"/>
                        <a:pt x="14451" y="35"/>
                        <a:pt x="14445" y="69"/>
                      </a:cubicBezTo>
                      <a:lnTo>
                        <a:pt x="14439" y="161"/>
                      </a:lnTo>
                      <a:cubicBezTo>
                        <a:pt x="14439" y="207"/>
                        <a:pt x="14531" y="236"/>
                        <a:pt x="14652" y="236"/>
                      </a:cubicBezTo>
                      <a:lnTo>
                        <a:pt x="15711" y="236"/>
                      </a:lnTo>
                      <a:cubicBezTo>
                        <a:pt x="15832" y="236"/>
                        <a:pt x="15930" y="201"/>
                        <a:pt x="15930" y="161"/>
                      </a:cubicBezTo>
                      <a:lnTo>
                        <a:pt x="15930" y="69"/>
                      </a:lnTo>
                      <a:cubicBezTo>
                        <a:pt x="15935" y="35"/>
                        <a:pt x="15843" y="0"/>
                        <a:pt x="15717" y="0"/>
                      </a:cubicBezTo>
                      <a:close/>
                      <a:moveTo>
                        <a:pt x="17846" y="0"/>
                      </a:moveTo>
                      <a:lnTo>
                        <a:pt x="16799" y="0"/>
                      </a:lnTo>
                      <a:cubicBezTo>
                        <a:pt x="16678" y="0"/>
                        <a:pt x="16580" y="35"/>
                        <a:pt x="16580" y="69"/>
                      </a:cubicBezTo>
                      <a:lnTo>
                        <a:pt x="16580" y="161"/>
                      </a:lnTo>
                      <a:cubicBezTo>
                        <a:pt x="16580" y="207"/>
                        <a:pt x="16684" y="236"/>
                        <a:pt x="16799" y="236"/>
                      </a:cubicBezTo>
                      <a:lnTo>
                        <a:pt x="17858" y="236"/>
                      </a:lnTo>
                      <a:cubicBezTo>
                        <a:pt x="17978" y="236"/>
                        <a:pt x="18071" y="201"/>
                        <a:pt x="18071" y="161"/>
                      </a:cubicBezTo>
                      <a:lnTo>
                        <a:pt x="18065" y="69"/>
                      </a:lnTo>
                      <a:cubicBezTo>
                        <a:pt x="18065" y="35"/>
                        <a:pt x="17961" y="0"/>
                        <a:pt x="17846" y="0"/>
                      </a:cubicBezTo>
                      <a:close/>
                      <a:moveTo>
                        <a:pt x="19970" y="0"/>
                      </a:moveTo>
                      <a:lnTo>
                        <a:pt x="18922" y="0"/>
                      </a:lnTo>
                      <a:cubicBezTo>
                        <a:pt x="18796" y="0"/>
                        <a:pt x="18704" y="35"/>
                        <a:pt x="18709" y="69"/>
                      </a:cubicBezTo>
                      <a:lnTo>
                        <a:pt x="18721" y="161"/>
                      </a:lnTo>
                      <a:cubicBezTo>
                        <a:pt x="18721" y="207"/>
                        <a:pt x="18819" y="236"/>
                        <a:pt x="18939" y="236"/>
                      </a:cubicBezTo>
                      <a:lnTo>
                        <a:pt x="19998" y="236"/>
                      </a:lnTo>
                      <a:cubicBezTo>
                        <a:pt x="20119" y="236"/>
                        <a:pt x="20217" y="201"/>
                        <a:pt x="20206" y="161"/>
                      </a:cubicBezTo>
                      <a:lnTo>
                        <a:pt x="20194" y="69"/>
                      </a:lnTo>
                      <a:cubicBezTo>
                        <a:pt x="20194" y="35"/>
                        <a:pt x="20090" y="0"/>
                        <a:pt x="19970" y="0"/>
                      </a:cubicBezTo>
                      <a:close/>
                      <a:moveTo>
                        <a:pt x="22099" y="0"/>
                      </a:moveTo>
                      <a:lnTo>
                        <a:pt x="21052" y="0"/>
                      </a:lnTo>
                      <a:cubicBezTo>
                        <a:pt x="20925" y="0"/>
                        <a:pt x="20839" y="35"/>
                        <a:pt x="20839" y="69"/>
                      </a:cubicBezTo>
                      <a:lnTo>
                        <a:pt x="20856" y="161"/>
                      </a:lnTo>
                      <a:cubicBezTo>
                        <a:pt x="20862" y="207"/>
                        <a:pt x="20965" y="236"/>
                        <a:pt x="21086" y="236"/>
                      </a:cubicBezTo>
                      <a:lnTo>
                        <a:pt x="22139" y="236"/>
                      </a:lnTo>
                      <a:cubicBezTo>
                        <a:pt x="22266" y="236"/>
                        <a:pt x="22352" y="201"/>
                        <a:pt x="22346" y="161"/>
                      </a:cubicBezTo>
                      <a:lnTo>
                        <a:pt x="22323" y="69"/>
                      </a:lnTo>
                      <a:cubicBezTo>
                        <a:pt x="22323" y="35"/>
                        <a:pt x="22214" y="0"/>
                        <a:pt x="22099" y="0"/>
                      </a:cubicBezTo>
                      <a:close/>
                      <a:moveTo>
                        <a:pt x="24222" y="0"/>
                      </a:moveTo>
                      <a:lnTo>
                        <a:pt x="23169" y="0"/>
                      </a:lnTo>
                      <a:cubicBezTo>
                        <a:pt x="23048" y="0"/>
                        <a:pt x="22962" y="35"/>
                        <a:pt x="22968" y="69"/>
                      </a:cubicBezTo>
                      <a:lnTo>
                        <a:pt x="22991" y="161"/>
                      </a:lnTo>
                      <a:cubicBezTo>
                        <a:pt x="22997" y="207"/>
                        <a:pt x="23106" y="236"/>
                        <a:pt x="23221" y="236"/>
                      </a:cubicBezTo>
                      <a:lnTo>
                        <a:pt x="24280" y="236"/>
                      </a:lnTo>
                      <a:cubicBezTo>
                        <a:pt x="24401" y="236"/>
                        <a:pt x="24487" y="201"/>
                        <a:pt x="24481" y="161"/>
                      </a:cubicBezTo>
                      <a:lnTo>
                        <a:pt x="24458" y="69"/>
                      </a:lnTo>
                      <a:cubicBezTo>
                        <a:pt x="24447" y="35"/>
                        <a:pt x="24343" y="0"/>
                        <a:pt x="24222" y="0"/>
                      </a:cubicBezTo>
                      <a:close/>
                      <a:moveTo>
                        <a:pt x="26352" y="0"/>
                      </a:moveTo>
                      <a:lnTo>
                        <a:pt x="25299" y="0"/>
                      </a:lnTo>
                      <a:cubicBezTo>
                        <a:pt x="25178" y="0"/>
                        <a:pt x="25091" y="35"/>
                        <a:pt x="25109" y="69"/>
                      </a:cubicBezTo>
                      <a:lnTo>
                        <a:pt x="25137" y="161"/>
                      </a:lnTo>
                      <a:cubicBezTo>
                        <a:pt x="25149" y="207"/>
                        <a:pt x="25253" y="236"/>
                        <a:pt x="25373" y="236"/>
                      </a:cubicBezTo>
                      <a:lnTo>
                        <a:pt x="26432" y="236"/>
                      </a:lnTo>
                      <a:cubicBezTo>
                        <a:pt x="26553" y="236"/>
                        <a:pt x="26639" y="201"/>
                        <a:pt x="26622" y="161"/>
                      </a:cubicBezTo>
                      <a:lnTo>
                        <a:pt x="26593" y="69"/>
                      </a:lnTo>
                      <a:cubicBezTo>
                        <a:pt x="26576" y="35"/>
                        <a:pt x="26467" y="0"/>
                        <a:pt x="26352" y="0"/>
                      </a:cubicBezTo>
                      <a:close/>
                      <a:moveTo>
                        <a:pt x="28475" y="0"/>
                      </a:moveTo>
                      <a:lnTo>
                        <a:pt x="27422" y="0"/>
                      </a:lnTo>
                      <a:cubicBezTo>
                        <a:pt x="27301" y="0"/>
                        <a:pt x="27221" y="35"/>
                        <a:pt x="27226" y="69"/>
                      </a:cubicBezTo>
                      <a:lnTo>
                        <a:pt x="27267" y="161"/>
                      </a:lnTo>
                      <a:cubicBezTo>
                        <a:pt x="27278" y="207"/>
                        <a:pt x="27388" y="236"/>
                        <a:pt x="27508" y="236"/>
                      </a:cubicBezTo>
                      <a:lnTo>
                        <a:pt x="28567" y="236"/>
                      </a:lnTo>
                      <a:cubicBezTo>
                        <a:pt x="28688" y="236"/>
                        <a:pt x="28769" y="201"/>
                        <a:pt x="28751" y="161"/>
                      </a:cubicBezTo>
                      <a:lnTo>
                        <a:pt x="28717" y="69"/>
                      </a:lnTo>
                      <a:cubicBezTo>
                        <a:pt x="28705" y="35"/>
                        <a:pt x="28596" y="0"/>
                        <a:pt x="28475" y="0"/>
                      </a:cubicBezTo>
                      <a:close/>
                      <a:moveTo>
                        <a:pt x="30605" y="0"/>
                      </a:moveTo>
                      <a:lnTo>
                        <a:pt x="29551" y="0"/>
                      </a:lnTo>
                      <a:cubicBezTo>
                        <a:pt x="29431" y="0"/>
                        <a:pt x="29350" y="35"/>
                        <a:pt x="29367" y="69"/>
                      </a:cubicBezTo>
                      <a:lnTo>
                        <a:pt x="29408" y="161"/>
                      </a:lnTo>
                      <a:cubicBezTo>
                        <a:pt x="29425" y="207"/>
                        <a:pt x="29540" y="236"/>
                        <a:pt x="29655" y="236"/>
                      </a:cubicBezTo>
                      <a:lnTo>
                        <a:pt x="30708" y="236"/>
                      </a:lnTo>
                      <a:cubicBezTo>
                        <a:pt x="30835" y="236"/>
                        <a:pt x="30910" y="201"/>
                        <a:pt x="30898" y="161"/>
                      </a:cubicBezTo>
                      <a:lnTo>
                        <a:pt x="30852" y="69"/>
                      </a:lnTo>
                      <a:cubicBezTo>
                        <a:pt x="30835" y="35"/>
                        <a:pt x="30720" y="0"/>
                        <a:pt x="30605" y="0"/>
                      </a:cubicBezTo>
                      <a:close/>
                      <a:moveTo>
                        <a:pt x="2751" y="386"/>
                      </a:moveTo>
                      <a:lnTo>
                        <a:pt x="1733" y="386"/>
                      </a:lnTo>
                      <a:cubicBezTo>
                        <a:pt x="1612" y="386"/>
                        <a:pt x="1502" y="420"/>
                        <a:pt x="1485" y="460"/>
                      </a:cubicBezTo>
                      <a:lnTo>
                        <a:pt x="1324" y="811"/>
                      </a:lnTo>
                      <a:cubicBezTo>
                        <a:pt x="1301" y="852"/>
                        <a:pt x="1387" y="892"/>
                        <a:pt x="1514" y="892"/>
                      </a:cubicBezTo>
                      <a:lnTo>
                        <a:pt x="2538" y="892"/>
                      </a:lnTo>
                      <a:cubicBezTo>
                        <a:pt x="2665" y="892"/>
                        <a:pt x="2780" y="852"/>
                        <a:pt x="2791" y="811"/>
                      </a:cubicBezTo>
                      <a:lnTo>
                        <a:pt x="2935" y="460"/>
                      </a:lnTo>
                      <a:cubicBezTo>
                        <a:pt x="2958" y="420"/>
                        <a:pt x="2872" y="386"/>
                        <a:pt x="2751" y="386"/>
                      </a:cubicBezTo>
                      <a:close/>
                      <a:moveTo>
                        <a:pt x="4829" y="386"/>
                      </a:moveTo>
                      <a:lnTo>
                        <a:pt x="3816" y="386"/>
                      </a:lnTo>
                      <a:cubicBezTo>
                        <a:pt x="3689" y="386"/>
                        <a:pt x="3586" y="420"/>
                        <a:pt x="3568" y="460"/>
                      </a:cubicBezTo>
                      <a:lnTo>
                        <a:pt x="3430" y="811"/>
                      </a:lnTo>
                      <a:cubicBezTo>
                        <a:pt x="3419" y="852"/>
                        <a:pt x="3505" y="892"/>
                        <a:pt x="3626" y="892"/>
                      </a:cubicBezTo>
                      <a:lnTo>
                        <a:pt x="4656" y="892"/>
                      </a:lnTo>
                      <a:cubicBezTo>
                        <a:pt x="4777" y="892"/>
                        <a:pt x="4892" y="852"/>
                        <a:pt x="4909" y="811"/>
                      </a:cubicBezTo>
                      <a:lnTo>
                        <a:pt x="5030" y="460"/>
                      </a:lnTo>
                      <a:cubicBezTo>
                        <a:pt x="5036" y="420"/>
                        <a:pt x="4950" y="386"/>
                        <a:pt x="4829" y="386"/>
                      </a:cubicBezTo>
                      <a:close/>
                      <a:moveTo>
                        <a:pt x="6906" y="386"/>
                      </a:moveTo>
                      <a:lnTo>
                        <a:pt x="5893" y="386"/>
                      </a:lnTo>
                      <a:cubicBezTo>
                        <a:pt x="5772" y="386"/>
                        <a:pt x="5663" y="420"/>
                        <a:pt x="5646" y="460"/>
                      </a:cubicBezTo>
                      <a:lnTo>
                        <a:pt x="5531" y="811"/>
                      </a:lnTo>
                      <a:cubicBezTo>
                        <a:pt x="5519" y="852"/>
                        <a:pt x="5606" y="892"/>
                        <a:pt x="5726" y="892"/>
                      </a:cubicBezTo>
                      <a:lnTo>
                        <a:pt x="6757" y="892"/>
                      </a:lnTo>
                      <a:cubicBezTo>
                        <a:pt x="6877" y="892"/>
                        <a:pt x="6987" y="852"/>
                        <a:pt x="6998" y="811"/>
                      </a:cubicBezTo>
                      <a:lnTo>
                        <a:pt x="7102" y="460"/>
                      </a:lnTo>
                      <a:cubicBezTo>
                        <a:pt x="7113" y="420"/>
                        <a:pt x="7027" y="386"/>
                        <a:pt x="6906" y="386"/>
                      </a:cubicBezTo>
                      <a:close/>
                      <a:moveTo>
                        <a:pt x="8984" y="386"/>
                      </a:moveTo>
                      <a:lnTo>
                        <a:pt x="7971" y="386"/>
                      </a:lnTo>
                      <a:cubicBezTo>
                        <a:pt x="7850" y="386"/>
                        <a:pt x="7741" y="420"/>
                        <a:pt x="7735" y="460"/>
                      </a:cubicBezTo>
                      <a:lnTo>
                        <a:pt x="7637" y="811"/>
                      </a:lnTo>
                      <a:cubicBezTo>
                        <a:pt x="7626" y="852"/>
                        <a:pt x="7718" y="892"/>
                        <a:pt x="7838" y="892"/>
                      </a:cubicBezTo>
                      <a:lnTo>
                        <a:pt x="8869" y="892"/>
                      </a:lnTo>
                      <a:cubicBezTo>
                        <a:pt x="8989" y="892"/>
                        <a:pt x="9099" y="852"/>
                        <a:pt x="9110" y="811"/>
                      </a:cubicBezTo>
                      <a:lnTo>
                        <a:pt x="9185" y="460"/>
                      </a:lnTo>
                      <a:cubicBezTo>
                        <a:pt x="9197" y="420"/>
                        <a:pt x="9110" y="386"/>
                        <a:pt x="8984" y="386"/>
                      </a:cubicBezTo>
                      <a:close/>
                      <a:moveTo>
                        <a:pt x="11067" y="386"/>
                      </a:moveTo>
                      <a:lnTo>
                        <a:pt x="10048" y="386"/>
                      </a:lnTo>
                      <a:cubicBezTo>
                        <a:pt x="9927" y="386"/>
                        <a:pt x="9830" y="420"/>
                        <a:pt x="9818" y="460"/>
                      </a:cubicBezTo>
                      <a:lnTo>
                        <a:pt x="9749" y="811"/>
                      </a:lnTo>
                      <a:cubicBezTo>
                        <a:pt x="9743" y="852"/>
                        <a:pt x="9835" y="892"/>
                        <a:pt x="9956" y="892"/>
                      </a:cubicBezTo>
                      <a:lnTo>
                        <a:pt x="10986" y="892"/>
                      </a:lnTo>
                      <a:cubicBezTo>
                        <a:pt x="11107" y="892"/>
                        <a:pt x="11217" y="852"/>
                        <a:pt x="11217" y="811"/>
                      </a:cubicBezTo>
                      <a:lnTo>
                        <a:pt x="11274" y="460"/>
                      </a:lnTo>
                      <a:cubicBezTo>
                        <a:pt x="11280" y="420"/>
                        <a:pt x="11188" y="386"/>
                        <a:pt x="11067" y="386"/>
                      </a:cubicBezTo>
                      <a:close/>
                      <a:moveTo>
                        <a:pt x="13144" y="386"/>
                      </a:moveTo>
                      <a:lnTo>
                        <a:pt x="12132" y="386"/>
                      </a:lnTo>
                      <a:cubicBezTo>
                        <a:pt x="12005" y="386"/>
                        <a:pt x="11907" y="420"/>
                        <a:pt x="11901" y="460"/>
                      </a:cubicBezTo>
                      <a:lnTo>
                        <a:pt x="11850" y="811"/>
                      </a:lnTo>
                      <a:cubicBezTo>
                        <a:pt x="11844" y="852"/>
                        <a:pt x="11936" y="892"/>
                        <a:pt x="12057" y="892"/>
                      </a:cubicBezTo>
                      <a:lnTo>
                        <a:pt x="13087" y="892"/>
                      </a:lnTo>
                      <a:cubicBezTo>
                        <a:pt x="13208" y="892"/>
                        <a:pt x="13311" y="852"/>
                        <a:pt x="13317" y="811"/>
                      </a:cubicBezTo>
                      <a:lnTo>
                        <a:pt x="13346" y="460"/>
                      </a:lnTo>
                      <a:cubicBezTo>
                        <a:pt x="13357" y="420"/>
                        <a:pt x="13265" y="386"/>
                        <a:pt x="13144" y="386"/>
                      </a:cubicBezTo>
                      <a:close/>
                      <a:moveTo>
                        <a:pt x="15222" y="386"/>
                      </a:moveTo>
                      <a:lnTo>
                        <a:pt x="14209" y="386"/>
                      </a:lnTo>
                      <a:cubicBezTo>
                        <a:pt x="14088" y="386"/>
                        <a:pt x="13985" y="420"/>
                        <a:pt x="13985" y="460"/>
                      </a:cubicBezTo>
                      <a:lnTo>
                        <a:pt x="13962" y="811"/>
                      </a:lnTo>
                      <a:cubicBezTo>
                        <a:pt x="13962" y="852"/>
                        <a:pt x="14059" y="892"/>
                        <a:pt x="14180" y="892"/>
                      </a:cubicBezTo>
                      <a:lnTo>
                        <a:pt x="15210" y="892"/>
                      </a:lnTo>
                      <a:cubicBezTo>
                        <a:pt x="15331" y="892"/>
                        <a:pt x="15429" y="852"/>
                        <a:pt x="15429" y="811"/>
                      </a:cubicBezTo>
                      <a:lnTo>
                        <a:pt x="15441" y="460"/>
                      </a:lnTo>
                      <a:cubicBezTo>
                        <a:pt x="15441" y="420"/>
                        <a:pt x="15343" y="386"/>
                        <a:pt x="15222" y="386"/>
                      </a:cubicBezTo>
                      <a:close/>
                      <a:moveTo>
                        <a:pt x="17299" y="386"/>
                      </a:moveTo>
                      <a:lnTo>
                        <a:pt x="16287" y="386"/>
                      </a:lnTo>
                      <a:cubicBezTo>
                        <a:pt x="16166" y="386"/>
                        <a:pt x="16074" y="420"/>
                        <a:pt x="16074" y="460"/>
                      </a:cubicBezTo>
                      <a:lnTo>
                        <a:pt x="16074" y="811"/>
                      </a:lnTo>
                      <a:cubicBezTo>
                        <a:pt x="16074" y="852"/>
                        <a:pt x="16171" y="892"/>
                        <a:pt x="16292" y="892"/>
                      </a:cubicBezTo>
                      <a:lnTo>
                        <a:pt x="17322" y="892"/>
                      </a:lnTo>
                      <a:cubicBezTo>
                        <a:pt x="17443" y="892"/>
                        <a:pt x="17547" y="852"/>
                        <a:pt x="17541" y="811"/>
                      </a:cubicBezTo>
                      <a:lnTo>
                        <a:pt x="17524" y="460"/>
                      </a:lnTo>
                      <a:cubicBezTo>
                        <a:pt x="17518" y="420"/>
                        <a:pt x="17426" y="386"/>
                        <a:pt x="17299" y="386"/>
                      </a:cubicBezTo>
                      <a:close/>
                      <a:moveTo>
                        <a:pt x="19383" y="386"/>
                      </a:moveTo>
                      <a:lnTo>
                        <a:pt x="18364" y="386"/>
                      </a:lnTo>
                      <a:cubicBezTo>
                        <a:pt x="18243" y="386"/>
                        <a:pt x="18151" y="420"/>
                        <a:pt x="18151" y="460"/>
                      </a:cubicBezTo>
                      <a:lnTo>
                        <a:pt x="18174" y="811"/>
                      </a:lnTo>
                      <a:cubicBezTo>
                        <a:pt x="18174" y="852"/>
                        <a:pt x="18272" y="892"/>
                        <a:pt x="18393" y="892"/>
                      </a:cubicBezTo>
                      <a:lnTo>
                        <a:pt x="19423" y="892"/>
                      </a:lnTo>
                      <a:cubicBezTo>
                        <a:pt x="19544" y="892"/>
                        <a:pt x="19642" y="852"/>
                        <a:pt x="19642" y="811"/>
                      </a:cubicBezTo>
                      <a:lnTo>
                        <a:pt x="19601" y="460"/>
                      </a:lnTo>
                      <a:cubicBezTo>
                        <a:pt x="19601" y="420"/>
                        <a:pt x="19503" y="386"/>
                        <a:pt x="19383" y="386"/>
                      </a:cubicBezTo>
                      <a:close/>
                      <a:moveTo>
                        <a:pt x="21460" y="386"/>
                      </a:moveTo>
                      <a:lnTo>
                        <a:pt x="20447" y="386"/>
                      </a:lnTo>
                      <a:cubicBezTo>
                        <a:pt x="20321" y="386"/>
                        <a:pt x="20229" y="420"/>
                        <a:pt x="20234" y="460"/>
                      </a:cubicBezTo>
                      <a:lnTo>
                        <a:pt x="20280" y="811"/>
                      </a:lnTo>
                      <a:cubicBezTo>
                        <a:pt x="20286" y="852"/>
                        <a:pt x="20390" y="892"/>
                        <a:pt x="20511" y="892"/>
                      </a:cubicBezTo>
                      <a:lnTo>
                        <a:pt x="21541" y="892"/>
                      </a:lnTo>
                      <a:cubicBezTo>
                        <a:pt x="21662" y="892"/>
                        <a:pt x="21754" y="852"/>
                        <a:pt x="21748" y="811"/>
                      </a:cubicBezTo>
                      <a:lnTo>
                        <a:pt x="21690" y="460"/>
                      </a:lnTo>
                      <a:cubicBezTo>
                        <a:pt x="21685" y="420"/>
                        <a:pt x="21575" y="386"/>
                        <a:pt x="21460" y="386"/>
                      </a:cubicBezTo>
                      <a:close/>
                      <a:moveTo>
                        <a:pt x="23538" y="386"/>
                      </a:moveTo>
                      <a:lnTo>
                        <a:pt x="22525" y="386"/>
                      </a:lnTo>
                      <a:cubicBezTo>
                        <a:pt x="22404" y="386"/>
                        <a:pt x="22318" y="420"/>
                        <a:pt x="22323" y="460"/>
                      </a:cubicBezTo>
                      <a:lnTo>
                        <a:pt x="22387" y="811"/>
                      </a:lnTo>
                      <a:cubicBezTo>
                        <a:pt x="22392" y="852"/>
                        <a:pt x="22502" y="892"/>
                        <a:pt x="22623" y="892"/>
                      </a:cubicBezTo>
                      <a:lnTo>
                        <a:pt x="23653" y="892"/>
                      </a:lnTo>
                      <a:cubicBezTo>
                        <a:pt x="23774" y="892"/>
                        <a:pt x="23871" y="852"/>
                        <a:pt x="23854" y="811"/>
                      </a:cubicBezTo>
                      <a:lnTo>
                        <a:pt x="23774" y="460"/>
                      </a:lnTo>
                      <a:cubicBezTo>
                        <a:pt x="23762" y="420"/>
                        <a:pt x="23653" y="386"/>
                        <a:pt x="23538" y="386"/>
                      </a:cubicBezTo>
                      <a:close/>
                      <a:moveTo>
                        <a:pt x="25615" y="386"/>
                      </a:moveTo>
                      <a:lnTo>
                        <a:pt x="24602" y="386"/>
                      </a:lnTo>
                      <a:cubicBezTo>
                        <a:pt x="24481" y="386"/>
                        <a:pt x="24395" y="420"/>
                        <a:pt x="24401" y="460"/>
                      </a:cubicBezTo>
                      <a:lnTo>
                        <a:pt x="24487" y="811"/>
                      </a:lnTo>
                      <a:cubicBezTo>
                        <a:pt x="24493" y="852"/>
                        <a:pt x="24608" y="892"/>
                        <a:pt x="24735" y="892"/>
                      </a:cubicBezTo>
                      <a:lnTo>
                        <a:pt x="25759" y="892"/>
                      </a:lnTo>
                      <a:cubicBezTo>
                        <a:pt x="25886" y="892"/>
                        <a:pt x="25972" y="852"/>
                        <a:pt x="25960" y="811"/>
                      </a:cubicBezTo>
                      <a:lnTo>
                        <a:pt x="25863" y="460"/>
                      </a:lnTo>
                      <a:cubicBezTo>
                        <a:pt x="25840" y="420"/>
                        <a:pt x="25730" y="386"/>
                        <a:pt x="25615" y="386"/>
                      </a:cubicBezTo>
                      <a:close/>
                      <a:moveTo>
                        <a:pt x="27698" y="386"/>
                      </a:moveTo>
                      <a:lnTo>
                        <a:pt x="26680" y="386"/>
                      </a:lnTo>
                      <a:cubicBezTo>
                        <a:pt x="26559" y="386"/>
                        <a:pt x="26473" y="420"/>
                        <a:pt x="26490" y="460"/>
                      </a:cubicBezTo>
                      <a:lnTo>
                        <a:pt x="26593" y="811"/>
                      </a:lnTo>
                      <a:cubicBezTo>
                        <a:pt x="26611" y="852"/>
                        <a:pt x="26720" y="892"/>
                        <a:pt x="26841" y="892"/>
                      </a:cubicBezTo>
                      <a:lnTo>
                        <a:pt x="27871" y="892"/>
                      </a:lnTo>
                      <a:cubicBezTo>
                        <a:pt x="27992" y="892"/>
                        <a:pt x="28078" y="852"/>
                        <a:pt x="28061" y="811"/>
                      </a:cubicBezTo>
                      <a:lnTo>
                        <a:pt x="27934" y="460"/>
                      </a:lnTo>
                      <a:cubicBezTo>
                        <a:pt x="27929" y="420"/>
                        <a:pt x="27813" y="386"/>
                        <a:pt x="27698" y="386"/>
                      </a:cubicBezTo>
                      <a:close/>
                      <a:moveTo>
                        <a:pt x="30777" y="386"/>
                      </a:moveTo>
                      <a:lnTo>
                        <a:pt x="28763" y="386"/>
                      </a:lnTo>
                      <a:cubicBezTo>
                        <a:pt x="28636" y="386"/>
                        <a:pt x="28550" y="420"/>
                        <a:pt x="28573" y="460"/>
                      </a:cubicBezTo>
                      <a:lnTo>
                        <a:pt x="28711" y="811"/>
                      </a:lnTo>
                      <a:cubicBezTo>
                        <a:pt x="28723" y="852"/>
                        <a:pt x="28838" y="892"/>
                        <a:pt x="28964" y="892"/>
                      </a:cubicBezTo>
                      <a:lnTo>
                        <a:pt x="31013" y="892"/>
                      </a:lnTo>
                      <a:cubicBezTo>
                        <a:pt x="31134" y="892"/>
                        <a:pt x="31220" y="852"/>
                        <a:pt x="31197" y="811"/>
                      </a:cubicBezTo>
                      <a:lnTo>
                        <a:pt x="31042" y="460"/>
                      </a:lnTo>
                      <a:cubicBezTo>
                        <a:pt x="31013" y="420"/>
                        <a:pt x="30898" y="386"/>
                        <a:pt x="30777" y="386"/>
                      </a:cubicBezTo>
                      <a:close/>
                      <a:moveTo>
                        <a:pt x="30259" y="1565"/>
                      </a:moveTo>
                      <a:lnTo>
                        <a:pt x="31307" y="1565"/>
                      </a:lnTo>
                      <a:cubicBezTo>
                        <a:pt x="31427" y="1565"/>
                        <a:pt x="31514" y="1531"/>
                        <a:pt x="31497" y="1485"/>
                      </a:cubicBezTo>
                      <a:lnTo>
                        <a:pt x="31330" y="1116"/>
                      </a:lnTo>
                      <a:cubicBezTo>
                        <a:pt x="31307" y="1076"/>
                        <a:pt x="31192" y="1042"/>
                        <a:pt x="31071" y="1042"/>
                      </a:cubicBezTo>
                      <a:lnTo>
                        <a:pt x="30041" y="1042"/>
                      </a:lnTo>
                      <a:cubicBezTo>
                        <a:pt x="29920" y="1042"/>
                        <a:pt x="29833" y="1076"/>
                        <a:pt x="29845" y="1116"/>
                      </a:cubicBezTo>
                      <a:lnTo>
                        <a:pt x="30000" y="1485"/>
                      </a:lnTo>
                      <a:cubicBezTo>
                        <a:pt x="30012" y="1531"/>
                        <a:pt x="30133" y="1565"/>
                        <a:pt x="30259" y="1565"/>
                      </a:cubicBezTo>
                      <a:close/>
                      <a:moveTo>
                        <a:pt x="28101" y="1565"/>
                      </a:moveTo>
                      <a:lnTo>
                        <a:pt x="29149" y="1565"/>
                      </a:lnTo>
                      <a:cubicBezTo>
                        <a:pt x="29269" y="1565"/>
                        <a:pt x="29367" y="1531"/>
                        <a:pt x="29344" y="1485"/>
                      </a:cubicBezTo>
                      <a:lnTo>
                        <a:pt x="29200" y="1116"/>
                      </a:lnTo>
                      <a:cubicBezTo>
                        <a:pt x="29183" y="1076"/>
                        <a:pt x="29068" y="1042"/>
                        <a:pt x="28947" y="1042"/>
                      </a:cubicBezTo>
                      <a:lnTo>
                        <a:pt x="27917" y="1042"/>
                      </a:lnTo>
                      <a:cubicBezTo>
                        <a:pt x="27796" y="1042"/>
                        <a:pt x="27710" y="1076"/>
                        <a:pt x="27727" y="1116"/>
                      </a:cubicBezTo>
                      <a:lnTo>
                        <a:pt x="27854" y="1485"/>
                      </a:lnTo>
                      <a:cubicBezTo>
                        <a:pt x="27859" y="1531"/>
                        <a:pt x="27975" y="1565"/>
                        <a:pt x="28101" y="1565"/>
                      </a:cubicBezTo>
                      <a:close/>
                      <a:moveTo>
                        <a:pt x="25949" y="1565"/>
                      </a:moveTo>
                      <a:lnTo>
                        <a:pt x="26996" y="1565"/>
                      </a:lnTo>
                      <a:cubicBezTo>
                        <a:pt x="27123" y="1565"/>
                        <a:pt x="27215" y="1531"/>
                        <a:pt x="27198" y="1485"/>
                      </a:cubicBezTo>
                      <a:lnTo>
                        <a:pt x="27077" y="1116"/>
                      </a:lnTo>
                      <a:cubicBezTo>
                        <a:pt x="27065" y="1076"/>
                        <a:pt x="26956" y="1042"/>
                        <a:pt x="26824" y="1042"/>
                      </a:cubicBezTo>
                      <a:lnTo>
                        <a:pt x="25799" y="1042"/>
                      </a:lnTo>
                      <a:cubicBezTo>
                        <a:pt x="25673" y="1042"/>
                        <a:pt x="25581" y="1076"/>
                        <a:pt x="25598" y="1116"/>
                      </a:cubicBezTo>
                      <a:lnTo>
                        <a:pt x="25696" y="1485"/>
                      </a:lnTo>
                      <a:cubicBezTo>
                        <a:pt x="25713" y="1531"/>
                        <a:pt x="25828" y="1565"/>
                        <a:pt x="25949" y="1565"/>
                      </a:cubicBezTo>
                      <a:close/>
                      <a:moveTo>
                        <a:pt x="23791" y="1565"/>
                      </a:moveTo>
                      <a:lnTo>
                        <a:pt x="24838" y="1565"/>
                      </a:lnTo>
                      <a:cubicBezTo>
                        <a:pt x="24965" y="1565"/>
                        <a:pt x="25057" y="1531"/>
                        <a:pt x="25051" y="1485"/>
                      </a:cubicBezTo>
                      <a:lnTo>
                        <a:pt x="24953" y="1116"/>
                      </a:lnTo>
                      <a:cubicBezTo>
                        <a:pt x="24942" y="1076"/>
                        <a:pt x="24832" y="1042"/>
                        <a:pt x="24712" y="1042"/>
                      </a:cubicBezTo>
                      <a:lnTo>
                        <a:pt x="23681" y="1042"/>
                      </a:lnTo>
                      <a:cubicBezTo>
                        <a:pt x="23561" y="1042"/>
                        <a:pt x="23463" y="1076"/>
                        <a:pt x="23474" y="1116"/>
                      </a:cubicBezTo>
                      <a:lnTo>
                        <a:pt x="23549" y="1485"/>
                      </a:lnTo>
                      <a:cubicBezTo>
                        <a:pt x="23561" y="1531"/>
                        <a:pt x="23670" y="1565"/>
                        <a:pt x="23791" y="1565"/>
                      </a:cubicBezTo>
                      <a:close/>
                      <a:moveTo>
                        <a:pt x="21638" y="1565"/>
                      </a:moveTo>
                      <a:lnTo>
                        <a:pt x="22692" y="1565"/>
                      </a:lnTo>
                      <a:cubicBezTo>
                        <a:pt x="22812" y="1565"/>
                        <a:pt x="22905" y="1531"/>
                        <a:pt x="22899" y="1485"/>
                      </a:cubicBezTo>
                      <a:lnTo>
                        <a:pt x="22824" y="1116"/>
                      </a:lnTo>
                      <a:cubicBezTo>
                        <a:pt x="22818" y="1076"/>
                        <a:pt x="22709" y="1042"/>
                        <a:pt x="22588" y="1042"/>
                      </a:cubicBezTo>
                      <a:lnTo>
                        <a:pt x="21558" y="1042"/>
                      </a:lnTo>
                      <a:cubicBezTo>
                        <a:pt x="21437" y="1042"/>
                        <a:pt x="21345" y="1076"/>
                        <a:pt x="21351" y="1116"/>
                      </a:cubicBezTo>
                      <a:lnTo>
                        <a:pt x="21408" y="1485"/>
                      </a:lnTo>
                      <a:cubicBezTo>
                        <a:pt x="21408" y="1531"/>
                        <a:pt x="21518" y="1565"/>
                        <a:pt x="21638" y="1565"/>
                      </a:cubicBezTo>
                      <a:close/>
                      <a:moveTo>
                        <a:pt x="19486" y="1565"/>
                      </a:moveTo>
                      <a:lnTo>
                        <a:pt x="20539" y="1565"/>
                      </a:lnTo>
                      <a:cubicBezTo>
                        <a:pt x="20660" y="1565"/>
                        <a:pt x="20764" y="1531"/>
                        <a:pt x="20752" y="1485"/>
                      </a:cubicBezTo>
                      <a:lnTo>
                        <a:pt x="20706" y="1116"/>
                      </a:lnTo>
                      <a:cubicBezTo>
                        <a:pt x="20695" y="1076"/>
                        <a:pt x="20597" y="1042"/>
                        <a:pt x="20476" y="1042"/>
                      </a:cubicBezTo>
                      <a:lnTo>
                        <a:pt x="19446" y="1042"/>
                      </a:lnTo>
                      <a:cubicBezTo>
                        <a:pt x="19325" y="1042"/>
                        <a:pt x="19221" y="1076"/>
                        <a:pt x="19227" y="1116"/>
                      </a:cubicBezTo>
                      <a:lnTo>
                        <a:pt x="19268" y="1485"/>
                      </a:lnTo>
                      <a:cubicBezTo>
                        <a:pt x="19256" y="1531"/>
                        <a:pt x="19360" y="1565"/>
                        <a:pt x="19486" y="1565"/>
                      </a:cubicBezTo>
                      <a:close/>
                      <a:moveTo>
                        <a:pt x="17328" y="1565"/>
                      </a:moveTo>
                      <a:lnTo>
                        <a:pt x="18381" y="1565"/>
                      </a:lnTo>
                      <a:cubicBezTo>
                        <a:pt x="18502" y="1565"/>
                        <a:pt x="18606" y="1531"/>
                        <a:pt x="18606" y="1485"/>
                      </a:cubicBezTo>
                      <a:lnTo>
                        <a:pt x="18571" y="1116"/>
                      </a:lnTo>
                      <a:cubicBezTo>
                        <a:pt x="18571" y="1076"/>
                        <a:pt x="18468" y="1042"/>
                        <a:pt x="18341" y="1042"/>
                      </a:cubicBezTo>
                      <a:lnTo>
                        <a:pt x="17317" y="1042"/>
                      </a:lnTo>
                      <a:cubicBezTo>
                        <a:pt x="17190" y="1042"/>
                        <a:pt x="17092" y="1076"/>
                        <a:pt x="17092" y="1116"/>
                      </a:cubicBezTo>
                      <a:lnTo>
                        <a:pt x="17098" y="1485"/>
                      </a:lnTo>
                      <a:cubicBezTo>
                        <a:pt x="17098" y="1531"/>
                        <a:pt x="17207" y="1565"/>
                        <a:pt x="17328" y="1565"/>
                      </a:cubicBezTo>
                      <a:close/>
                      <a:moveTo>
                        <a:pt x="15176" y="1565"/>
                      </a:moveTo>
                      <a:lnTo>
                        <a:pt x="16229" y="1565"/>
                      </a:lnTo>
                      <a:cubicBezTo>
                        <a:pt x="16350" y="1565"/>
                        <a:pt x="16453" y="1531"/>
                        <a:pt x="16453" y="1485"/>
                      </a:cubicBezTo>
                      <a:lnTo>
                        <a:pt x="16453" y="1116"/>
                      </a:lnTo>
                      <a:cubicBezTo>
                        <a:pt x="16453" y="1076"/>
                        <a:pt x="16350" y="1042"/>
                        <a:pt x="16229" y="1042"/>
                      </a:cubicBezTo>
                      <a:lnTo>
                        <a:pt x="15199" y="1042"/>
                      </a:lnTo>
                      <a:cubicBezTo>
                        <a:pt x="15078" y="1042"/>
                        <a:pt x="14974" y="1076"/>
                        <a:pt x="14974" y="1116"/>
                      </a:cubicBezTo>
                      <a:lnTo>
                        <a:pt x="14963" y="1485"/>
                      </a:lnTo>
                      <a:cubicBezTo>
                        <a:pt x="14951" y="1531"/>
                        <a:pt x="15049" y="1565"/>
                        <a:pt x="15176" y="1565"/>
                      </a:cubicBezTo>
                      <a:close/>
                      <a:moveTo>
                        <a:pt x="13018" y="1565"/>
                      </a:moveTo>
                      <a:lnTo>
                        <a:pt x="14071" y="1565"/>
                      </a:lnTo>
                      <a:cubicBezTo>
                        <a:pt x="14192" y="1565"/>
                        <a:pt x="14301" y="1531"/>
                        <a:pt x="14301" y="1485"/>
                      </a:cubicBezTo>
                      <a:lnTo>
                        <a:pt x="14324" y="1116"/>
                      </a:lnTo>
                      <a:cubicBezTo>
                        <a:pt x="14324" y="1076"/>
                        <a:pt x="14226" y="1042"/>
                        <a:pt x="14105" y="1042"/>
                      </a:cubicBezTo>
                      <a:lnTo>
                        <a:pt x="13075" y="1042"/>
                      </a:lnTo>
                      <a:cubicBezTo>
                        <a:pt x="12954" y="1042"/>
                        <a:pt x="12857" y="1076"/>
                        <a:pt x="12845" y="1116"/>
                      </a:cubicBezTo>
                      <a:lnTo>
                        <a:pt x="12811" y="1485"/>
                      </a:lnTo>
                      <a:cubicBezTo>
                        <a:pt x="12799" y="1531"/>
                        <a:pt x="12897" y="1565"/>
                        <a:pt x="13018" y="1565"/>
                      </a:cubicBezTo>
                      <a:close/>
                      <a:moveTo>
                        <a:pt x="10871" y="1565"/>
                      </a:moveTo>
                      <a:lnTo>
                        <a:pt x="11919" y="1565"/>
                      </a:lnTo>
                      <a:cubicBezTo>
                        <a:pt x="12045" y="1565"/>
                        <a:pt x="12149" y="1531"/>
                        <a:pt x="12160" y="1485"/>
                      </a:cubicBezTo>
                      <a:lnTo>
                        <a:pt x="12201" y="1116"/>
                      </a:lnTo>
                      <a:cubicBezTo>
                        <a:pt x="12206" y="1076"/>
                        <a:pt x="12109" y="1042"/>
                        <a:pt x="11988" y="1042"/>
                      </a:cubicBezTo>
                      <a:lnTo>
                        <a:pt x="10958" y="1042"/>
                      </a:lnTo>
                      <a:cubicBezTo>
                        <a:pt x="10837" y="1042"/>
                        <a:pt x="10727" y="1076"/>
                        <a:pt x="10716" y="1116"/>
                      </a:cubicBezTo>
                      <a:lnTo>
                        <a:pt x="10653" y="1485"/>
                      </a:lnTo>
                      <a:cubicBezTo>
                        <a:pt x="10647" y="1531"/>
                        <a:pt x="10739" y="1565"/>
                        <a:pt x="10871" y="1565"/>
                      </a:cubicBezTo>
                      <a:close/>
                      <a:moveTo>
                        <a:pt x="8713" y="1565"/>
                      </a:moveTo>
                      <a:lnTo>
                        <a:pt x="9761" y="1565"/>
                      </a:lnTo>
                      <a:cubicBezTo>
                        <a:pt x="9887" y="1565"/>
                        <a:pt x="9991" y="1531"/>
                        <a:pt x="10008" y="1485"/>
                      </a:cubicBezTo>
                      <a:lnTo>
                        <a:pt x="10077" y="1116"/>
                      </a:lnTo>
                      <a:cubicBezTo>
                        <a:pt x="10089" y="1076"/>
                        <a:pt x="9991" y="1042"/>
                        <a:pt x="9870" y="1042"/>
                      </a:cubicBezTo>
                      <a:lnTo>
                        <a:pt x="8834" y="1042"/>
                      </a:lnTo>
                      <a:cubicBezTo>
                        <a:pt x="8713" y="1042"/>
                        <a:pt x="8604" y="1076"/>
                        <a:pt x="8592" y="1116"/>
                      </a:cubicBezTo>
                      <a:lnTo>
                        <a:pt x="8506" y="1485"/>
                      </a:lnTo>
                      <a:cubicBezTo>
                        <a:pt x="8494" y="1531"/>
                        <a:pt x="8592" y="1565"/>
                        <a:pt x="8713" y="1565"/>
                      </a:cubicBezTo>
                      <a:close/>
                      <a:moveTo>
                        <a:pt x="6561" y="1565"/>
                      </a:moveTo>
                      <a:lnTo>
                        <a:pt x="7614" y="1565"/>
                      </a:lnTo>
                      <a:cubicBezTo>
                        <a:pt x="7735" y="1565"/>
                        <a:pt x="7850" y="1531"/>
                        <a:pt x="7856" y="1485"/>
                      </a:cubicBezTo>
                      <a:lnTo>
                        <a:pt x="7948" y="1116"/>
                      </a:lnTo>
                      <a:cubicBezTo>
                        <a:pt x="7965" y="1076"/>
                        <a:pt x="7873" y="1042"/>
                        <a:pt x="7746" y="1042"/>
                      </a:cubicBezTo>
                      <a:lnTo>
                        <a:pt x="6722" y="1042"/>
                      </a:lnTo>
                      <a:cubicBezTo>
                        <a:pt x="6595" y="1042"/>
                        <a:pt x="6492" y="1076"/>
                        <a:pt x="6475" y="1116"/>
                      </a:cubicBezTo>
                      <a:lnTo>
                        <a:pt x="6365" y="1485"/>
                      </a:lnTo>
                      <a:cubicBezTo>
                        <a:pt x="6348" y="1531"/>
                        <a:pt x="6434" y="1565"/>
                        <a:pt x="6561" y="1565"/>
                      </a:cubicBezTo>
                      <a:close/>
                      <a:moveTo>
                        <a:pt x="4403" y="1565"/>
                      </a:moveTo>
                      <a:lnTo>
                        <a:pt x="5456" y="1565"/>
                      </a:lnTo>
                      <a:cubicBezTo>
                        <a:pt x="5577" y="1565"/>
                        <a:pt x="5692" y="1531"/>
                        <a:pt x="5703" y="1485"/>
                      </a:cubicBezTo>
                      <a:lnTo>
                        <a:pt x="5818" y="1116"/>
                      </a:lnTo>
                      <a:cubicBezTo>
                        <a:pt x="5836" y="1076"/>
                        <a:pt x="5749" y="1042"/>
                        <a:pt x="5617" y="1042"/>
                      </a:cubicBezTo>
                      <a:lnTo>
                        <a:pt x="4593" y="1042"/>
                      </a:lnTo>
                      <a:cubicBezTo>
                        <a:pt x="4466" y="1042"/>
                        <a:pt x="4351" y="1076"/>
                        <a:pt x="4339" y="1116"/>
                      </a:cubicBezTo>
                      <a:lnTo>
                        <a:pt x="4207" y="1485"/>
                      </a:lnTo>
                      <a:cubicBezTo>
                        <a:pt x="4196" y="1531"/>
                        <a:pt x="4282" y="1565"/>
                        <a:pt x="4403" y="1565"/>
                      </a:cubicBezTo>
                      <a:close/>
                      <a:moveTo>
                        <a:pt x="1209" y="1565"/>
                      </a:moveTo>
                      <a:lnTo>
                        <a:pt x="3298" y="1565"/>
                      </a:lnTo>
                      <a:cubicBezTo>
                        <a:pt x="3419" y="1565"/>
                        <a:pt x="3534" y="1531"/>
                        <a:pt x="3557" y="1485"/>
                      </a:cubicBezTo>
                      <a:lnTo>
                        <a:pt x="3689" y="1116"/>
                      </a:lnTo>
                      <a:cubicBezTo>
                        <a:pt x="3706" y="1076"/>
                        <a:pt x="3620" y="1042"/>
                        <a:pt x="3499" y="1042"/>
                      </a:cubicBezTo>
                      <a:lnTo>
                        <a:pt x="1439" y="1042"/>
                      </a:lnTo>
                      <a:cubicBezTo>
                        <a:pt x="1318" y="1042"/>
                        <a:pt x="1203" y="1076"/>
                        <a:pt x="1180" y="1116"/>
                      </a:cubicBezTo>
                      <a:lnTo>
                        <a:pt x="1013" y="1485"/>
                      </a:lnTo>
                      <a:cubicBezTo>
                        <a:pt x="1002" y="1531"/>
                        <a:pt x="1088" y="1565"/>
                        <a:pt x="1209" y="1565"/>
                      </a:cubicBezTo>
                      <a:close/>
                      <a:moveTo>
                        <a:pt x="26732" y="2273"/>
                      </a:moveTo>
                      <a:lnTo>
                        <a:pt x="27802" y="2273"/>
                      </a:lnTo>
                      <a:cubicBezTo>
                        <a:pt x="27934" y="2273"/>
                        <a:pt x="28021" y="2233"/>
                        <a:pt x="28003" y="2187"/>
                      </a:cubicBezTo>
                      <a:lnTo>
                        <a:pt x="27877" y="1801"/>
                      </a:lnTo>
                      <a:cubicBezTo>
                        <a:pt x="27859" y="1761"/>
                        <a:pt x="27744" y="1727"/>
                        <a:pt x="27618" y="1727"/>
                      </a:cubicBezTo>
                      <a:lnTo>
                        <a:pt x="26565" y="1727"/>
                      </a:lnTo>
                      <a:cubicBezTo>
                        <a:pt x="26444" y="1727"/>
                        <a:pt x="26352" y="1761"/>
                        <a:pt x="26363" y="1801"/>
                      </a:cubicBezTo>
                      <a:lnTo>
                        <a:pt x="26478" y="2187"/>
                      </a:lnTo>
                      <a:cubicBezTo>
                        <a:pt x="26490" y="2227"/>
                        <a:pt x="26605" y="2273"/>
                        <a:pt x="26732" y="2273"/>
                      </a:cubicBezTo>
                      <a:close/>
                      <a:moveTo>
                        <a:pt x="24533" y="2273"/>
                      </a:moveTo>
                      <a:lnTo>
                        <a:pt x="25604" y="2273"/>
                      </a:lnTo>
                      <a:cubicBezTo>
                        <a:pt x="25730" y="2273"/>
                        <a:pt x="25828" y="2233"/>
                        <a:pt x="25811" y="2187"/>
                      </a:cubicBezTo>
                      <a:lnTo>
                        <a:pt x="25701" y="1801"/>
                      </a:lnTo>
                      <a:cubicBezTo>
                        <a:pt x="25690" y="1761"/>
                        <a:pt x="25581" y="1727"/>
                        <a:pt x="25454" y="1727"/>
                      </a:cubicBezTo>
                      <a:lnTo>
                        <a:pt x="24401" y="1727"/>
                      </a:lnTo>
                      <a:cubicBezTo>
                        <a:pt x="24280" y="1727"/>
                        <a:pt x="24188" y="1761"/>
                        <a:pt x="24194" y="1801"/>
                      </a:cubicBezTo>
                      <a:lnTo>
                        <a:pt x="24280" y="2187"/>
                      </a:lnTo>
                      <a:cubicBezTo>
                        <a:pt x="24286" y="2227"/>
                        <a:pt x="24401" y="2273"/>
                        <a:pt x="24533" y="2273"/>
                      </a:cubicBezTo>
                      <a:close/>
                      <a:moveTo>
                        <a:pt x="22329" y="2273"/>
                      </a:moveTo>
                      <a:lnTo>
                        <a:pt x="23399" y="2273"/>
                      </a:lnTo>
                      <a:cubicBezTo>
                        <a:pt x="23532" y="2273"/>
                        <a:pt x="23624" y="2233"/>
                        <a:pt x="23618" y="2187"/>
                      </a:cubicBezTo>
                      <a:lnTo>
                        <a:pt x="23538" y="1801"/>
                      </a:lnTo>
                      <a:cubicBezTo>
                        <a:pt x="23532" y="1761"/>
                        <a:pt x="23417" y="1727"/>
                        <a:pt x="23296" y="1727"/>
                      </a:cubicBezTo>
                      <a:lnTo>
                        <a:pt x="22243" y="1727"/>
                      </a:lnTo>
                      <a:cubicBezTo>
                        <a:pt x="22122" y="1727"/>
                        <a:pt x="22018" y="1761"/>
                        <a:pt x="22030" y="1801"/>
                      </a:cubicBezTo>
                      <a:lnTo>
                        <a:pt x="22093" y="2187"/>
                      </a:lnTo>
                      <a:cubicBezTo>
                        <a:pt x="22093" y="2227"/>
                        <a:pt x="22202" y="2273"/>
                        <a:pt x="22329" y="2273"/>
                      </a:cubicBezTo>
                      <a:close/>
                      <a:moveTo>
                        <a:pt x="20131" y="2273"/>
                      </a:moveTo>
                      <a:lnTo>
                        <a:pt x="21201" y="2273"/>
                      </a:lnTo>
                      <a:cubicBezTo>
                        <a:pt x="21328" y="2273"/>
                        <a:pt x="21426" y="2233"/>
                        <a:pt x="21414" y="2187"/>
                      </a:cubicBezTo>
                      <a:lnTo>
                        <a:pt x="21357" y="1801"/>
                      </a:lnTo>
                      <a:cubicBezTo>
                        <a:pt x="21351" y="1761"/>
                        <a:pt x="21241" y="1727"/>
                        <a:pt x="21121" y="1727"/>
                      </a:cubicBezTo>
                      <a:lnTo>
                        <a:pt x="20073" y="1727"/>
                      </a:lnTo>
                      <a:cubicBezTo>
                        <a:pt x="19947" y="1727"/>
                        <a:pt x="19849" y="1761"/>
                        <a:pt x="19855" y="1801"/>
                      </a:cubicBezTo>
                      <a:lnTo>
                        <a:pt x="19901" y="2187"/>
                      </a:lnTo>
                      <a:cubicBezTo>
                        <a:pt x="19889" y="2227"/>
                        <a:pt x="19998" y="2273"/>
                        <a:pt x="20131" y="2273"/>
                      </a:cubicBezTo>
                      <a:close/>
                      <a:moveTo>
                        <a:pt x="17927" y="2273"/>
                      </a:moveTo>
                      <a:lnTo>
                        <a:pt x="18997" y="2273"/>
                      </a:lnTo>
                      <a:cubicBezTo>
                        <a:pt x="19129" y="2273"/>
                        <a:pt x="19227" y="2233"/>
                        <a:pt x="19221" y="2187"/>
                      </a:cubicBezTo>
                      <a:lnTo>
                        <a:pt x="19187" y="1801"/>
                      </a:lnTo>
                      <a:cubicBezTo>
                        <a:pt x="19181" y="1761"/>
                        <a:pt x="19078" y="1727"/>
                        <a:pt x="18951" y="1727"/>
                      </a:cubicBezTo>
                      <a:lnTo>
                        <a:pt x="17898" y="1727"/>
                      </a:lnTo>
                      <a:cubicBezTo>
                        <a:pt x="17777" y="1727"/>
                        <a:pt x="17673" y="1761"/>
                        <a:pt x="17673" y="1801"/>
                      </a:cubicBezTo>
                      <a:lnTo>
                        <a:pt x="17691" y="2187"/>
                      </a:lnTo>
                      <a:cubicBezTo>
                        <a:pt x="17691" y="2227"/>
                        <a:pt x="17800" y="2273"/>
                        <a:pt x="17927" y="2273"/>
                      </a:cubicBezTo>
                      <a:close/>
                      <a:moveTo>
                        <a:pt x="15717" y="2273"/>
                      </a:moveTo>
                      <a:lnTo>
                        <a:pt x="16793" y="2273"/>
                      </a:lnTo>
                      <a:cubicBezTo>
                        <a:pt x="16920" y="2273"/>
                        <a:pt x="17017" y="2233"/>
                        <a:pt x="17017" y="2187"/>
                      </a:cubicBezTo>
                      <a:lnTo>
                        <a:pt x="17012" y="1801"/>
                      </a:lnTo>
                      <a:cubicBezTo>
                        <a:pt x="17012" y="1761"/>
                        <a:pt x="16914" y="1727"/>
                        <a:pt x="16781" y="1727"/>
                      </a:cubicBezTo>
                      <a:lnTo>
                        <a:pt x="15734" y="1727"/>
                      </a:lnTo>
                      <a:cubicBezTo>
                        <a:pt x="15613" y="1727"/>
                        <a:pt x="15504" y="1761"/>
                        <a:pt x="15504" y="1801"/>
                      </a:cubicBezTo>
                      <a:lnTo>
                        <a:pt x="15498" y="2187"/>
                      </a:lnTo>
                      <a:cubicBezTo>
                        <a:pt x="15487" y="2227"/>
                        <a:pt x="15596" y="2273"/>
                        <a:pt x="15717" y="2273"/>
                      </a:cubicBezTo>
                      <a:close/>
                      <a:moveTo>
                        <a:pt x="13518" y="2273"/>
                      </a:moveTo>
                      <a:lnTo>
                        <a:pt x="14589" y="2273"/>
                      </a:lnTo>
                      <a:cubicBezTo>
                        <a:pt x="14721" y="2273"/>
                        <a:pt x="14819" y="2233"/>
                        <a:pt x="14825" y="2187"/>
                      </a:cubicBezTo>
                      <a:lnTo>
                        <a:pt x="14842" y="1801"/>
                      </a:lnTo>
                      <a:cubicBezTo>
                        <a:pt x="14842" y="1761"/>
                        <a:pt x="14738" y="1727"/>
                        <a:pt x="14618" y="1727"/>
                      </a:cubicBezTo>
                      <a:lnTo>
                        <a:pt x="13570" y="1727"/>
                      </a:lnTo>
                      <a:cubicBezTo>
                        <a:pt x="13444" y="1727"/>
                        <a:pt x="13340" y="1761"/>
                        <a:pt x="13329" y="1801"/>
                      </a:cubicBezTo>
                      <a:lnTo>
                        <a:pt x="13294" y="2187"/>
                      </a:lnTo>
                      <a:cubicBezTo>
                        <a:pt x="13294" y="2227"/>
                        <a:pt x="13398" y="2273"/>
                        <a:pt x="13518" y="2273"/>
                      </a:cubicBezTo>
                      <a:close/>
                      <a:moveTo>
                        <a:pt x="11314" y="2273"/>
                      </a:moveTo>
                      <a:lnTo>
                        <a:pt x="12390" y="2273"/>
                      </a:lnTo>
                      <a:cubicBezTo>
                        <a:pt x="12517" y="2273"/>
                        <a:pt x="12626" y="2233"/>
                        <a:pt x="12626" y="2187"/>
                      </a:cubicBezTo>
                      <a:lnTo>
                        <a:pt x="12667" y="1801"/>
                      </a:lnTo>
                      <a:cubicBezTo>
                        <a:pt x="12678" y="1761"/>
                        <a:pt x="12575" y="1727"/>
                        <a:pt x="12454" y="1727"/>
                      </a:cubicBezTo>
                      <a:lnTo>
                        <a:pt x="11401" y="1727"/>
                      </a:lnTo>
                      <a:cubicBezTo>
                        <a:pt x="11280" y="1727"/>
                        <a:pt x="11170" y="1761"/>
                        <a:pt x="11165" y="1801"/>
                      </a:cubicBezTo>
                      <a:lnTo>
                        <a:pt x="11107" y="2187"/>
                      </a:lnTo>
                      <a:cubicBezTo>
                        <a:pt x="11096" y="2227"/>
                        <a:pt x="11193" y="2273"/>
                        <a:pt x="11314" y="2273"/>
                      </a:cubicBezTo>
                      <a:close/>
                      <a:moveTo>
                        <a:pt x="9116" y="2273"/>
                      </a:moveTo>
                      <a:lnTo>
                        <a:pt x="10186" y="2273"/>
                      </a:lnTo>
                      <a:cubicBezTo>
                        <a:pt x="10319" y="2273"/>
                        <a:pt x="10422" y="2233"/>
                        <a:pt x="10434" y="2187"/>
                      </a:cubicBezTo>
                      <a:lnTo>
                        <a:pt x="10497" y="1801"/>
                      </a:lnTo>
                      <a:cubicBezTo>
                        <a:pt x="10503" y="1761"/>
                        <a:pt x="10411" y="1727"/>
                        <a:pt x="10278" y="1727"/>
                      </a:cubicBezTo>
                      <a:lnTo>
                        <a:pt x="9231" y="1727"/>
                      </a:lnTo>
                      <a:cubicBezTo>
                        <a:pt x="9110" y="1727"/>
                        <a:pt x="8995" y="1761"/>
                        <a:pt x="8984" y="1801"/>
                      </a:cubicBezTo>
                      <a:lnTo>
                        <a:pt x="8909" y="2187"/>
                      </a:lnTo>
                      <a:cubicBezTo>
                        <a:pt x="8892" y="2227"/>
                        <a:pt x="8989" y="2273"/>
                        <a:pt x="9116" y="2273"/>
                      </a:cubicBezTo>
                      <a:close/>
                      <a:moveTo>
                        <a:pt x="6912" y="2273"/>
                      </a:moveTo>
                      <a:lnTo>
                        <a:pt x="7988" y="2273"/>
                      </a:lnTo>
                      <a:cubicBezTo>
                        <a:pt x="8115" y="2273"/>
                        <a:pt x="8224" y="2233"/>
                        <a:pt x="8236" y="2187"/>
                      </a:cubicBezTo>
                      <a:lnTo>
                        <a:pt x="8322" y="1801"/>
                      </a:lnTo>
                      <a:cubicBezTo>
                        <a:pt x="8333" y="1761"/>
                        <a:pt x="8247" y="1727"/>
                        <a:pt x="8115" y="1727"/>
                      </a:cubicBezTo>
                      <a:lnTo>
                        <a:pt x="7067" y="1727"/>
                      </a:lnTo>
                      <a:cubicBezTo>
                        <a:pt x="6941" y="1727"/>
                        <a:pt x="6826" y="1761"/>
                        <a:pt x="6814" y="1801"/>
                      </a:cubicBezTo>
                      <a:lnTo>
                        <a:pt x="6705" y="2187"/>
                      </a:lnTo>
                      <a:cubicBezTo>
                        <a:pt x="6699" y="2227"/>
                        <a:pt x="6791" y="2273"/>
                        <a:pt x="6912" y="2273"/>
                      </a:cubicBezTo>
                      <a:close/>
                      <a:moveTo>
                        <a:pt x="4714" y="2273"/>
                      </a:moveTo>
                      <a:lnTo>
                        <a:pt x="5784" y="2273"/>
                      </a:lnTo>
                      <a:cubicBezTo>
                        <a:pt x="5916" y="2273"/>
                        <a:pt x="6031" y="2233"/>
                        <a:pt x="6043" y="2187"/>
                      </a:cubicBezTo>
                      <a:lnTo>
                        <a:pt x="6158" y="1801"/>
                      </a:lnTo>
                      <a:cubicBezTo>
                        <a:pt x="6170" y="1761"/>
                        <a:pt x="6077" y="1727"/>
                        <a:pt x="5957" y="1727"/>
                      </a:cubicBezTo>
                      <a:lnTo>
                        <a:pt x="4903" y="1727"/>
                      </a:lnTo>
                      <a:cubicBezTo>
                        <a:pt x="4783" y="1727"/>
                        <a:pt x="4668" y="1761"/>
                        <a:pt x="4645" y="1801"/>
                      </a:cubicBezTo>
                      <a:lnTo>
                        <a:pt x="4518" y="2187"/>
                      </a:lnTo>
                      <a:cubicBezTo>
                        <a:pt x="4495" y="2227"/>
                        <a:pt x="4593" y="2273"/>
                        <a:pt x="4714" y="2273"/>
                      </a:cubicBezTo>
                      <a:close/>
                      <a:moveTo>
                        <a:pt x="892" y="2273"/>
                      </a:moveTo>
                      <a:lnTo>
                        <a:pt x="3586" y="2273"/>
                      </a:lnTo>
                      <a:cubicBezTo>
                        <a:pt x="3712" y="2273"/>
                        <a:pt x="3827" y="2233"/>
                        <a:pt x="3845" y="2187"/>
                      </a:cubicBezTo>
                      <a:lnTo>
                        <a:pt x="3977" y="1801"/>
                      </a:lnTo>
                      <a:cubicBezTo>
                        <a:pt x="3994" y="1761"/>
                        <a:pt x="3908" y="1727"/>
                        <a:pt x="3776" y="1727"/>
                      </a:cubicBezTo>
                      <a:lnTo>
                        <a:pt x="1140" y="1727"/>
                      </a:lnTo>
                      <a:cubicBezTo>
                        <a:pt x="1013" y="1727"/>
                        <a:pt x="892" y="1761"/>
                        <a:pt x="869" y="1801"/>
                      </a:cubicBezTo>
                      <a:lnTo>
                        <a:pt x="697" y="2187"/>
                      </a:lnTo>
                      <a:cubicBezTo>
                        <a:pt x="685" y="2227"/>
                        <a:pt x="772" y="2273"/>
                        <a:pt x="892" y="2273"/>
                      </a:cubicBezTo>
                      <a:close/>
                      <a:moveTo>
                        <a:pt x="28936" y="2273"/>
                      </a:moveTo>
                      <a:lnTo>
                        <a:pt x="31623" y="2273"/>
                      </a:lnTo>
                      <a:cubicBezTo>
                        <a:pt x="31755" y="2273"/>
                        <a:pt x="31842" y="2233"/>
                        <a:pt x="31819" y="2187"/>
                      </a:cubicBezTo>
                      <a:lnTo>
                        <a:pt x="31646" y="1801"/>
                      </a:lnTo>
                      <a:cubicBezTo>
                        <a:pt x="31623" y="1761"/>
                        <a:pt x="31508" y="1727"/>
                        <a:pt x="31381" y="1727"/>
                      </a:cubicBezTo>
                      <a:lnTo>
                        <a:pt x="28734" y="1727"/>
                      </a:lnTo>
                      <a:cubicBezTo>
                        <a:pt x="28608" y="1727"/>
                        <a:pt x="28516" y="1761"/>
                        <a:pt x="28533" y="1801"/>
                      </a:cubicBezTo>
                      <a:lnTo>
                        <a:pt x="28665" y="2187"/>
                      </a:lnTo>
                      <a:cubicBezTo>
                        <a:pt x="28688" y="2227"/>
                        <a:pt x="28803" y="2273"/>
                        <a:pt x="28936" y="2273"/>
                      </a:cubicBezTo>
                      <a:close/>
                      <a:moveTo>
                        <a:pt x="25840" y="2998"/>
                      </a:moveTo>
                      <a:lnTo>
                        <a:pt x="26933" y="2998"/>
                      </a:lnTo>
                      <a:cubicBezTo>
                        <a:pt x="27065" y="2998"/>
                        <a:pt x="27157" y="2964"/>
                        <a:pt x="27140" y="2912"/>
                      </a:cubicBezTo>
                      <a:lnTo>
                        <a:pt x="27019" y="2515"/>
                      </a:lnTo>
                      <a:cubicBezTo>
                        <a:pt x="27008" y="2463"/>
                        <a:pt x="26893" y="2429"/>
                        <a:pt x="26760" y="2429"/>
                      </a:cubicBezTo>
                      <a:lnTo>
                        <a:pt x="25690" y="2429"/>
                      </a:lnTo>
                      <a:cubicBezTo>
                        <a:pt x="25558" y="2429"/>
                        <a:pt x="25465" y="2463"/>
                        <a:pt x="25483" y="2515"/>
                      </a:cubicBezTo>
                      <a:lnTo>
                        <a:pt x="25586" y="2912"/>
                      </a:lnTo>
                      <a:cubicBezTo>
                        <a:pt x="25598" y="2964"/>
                        <a:pt x="25713" y="2998"/>
                        <a:pt x="25840" y="2998"/>
                      </a:cubicBezTo>
                      <a:close/>
                      <a:moveTo>
                        <a:pt x="23589" y="2998"/>
                      </a:moveTo>
                      <a:lnTo>
                        <a:pt x="24683" y="2998"/>
                      </a:lnTo>
                      <a:cubicBezTo>
                        <a:pt x="24809" y="2998"/>
                        <a:pt x="24901" y="2964"/>
                        <a:pt x="24896" y="2912"/>
                      </a:cubicBezTo>
                      <a:lnTo>
                        <a:pt x="24798" y="2515"/>
                      </a:lnTo>
                      <a:cubicBezTo>
                        <a:pt x="24781" y="2463"/>
                        <a:pt x="24677" y="2429"/>
                        <a:pt x="24545" y="2429"/>
                      </a:cubicBezTo>
                      <a:lnTo>
                        <a:pt x="23474" y="2429"/>
                      </a:lnTo>
                      <a:cubicBezTo>
                        <a:pt x="23342" y="2429"/>
                        <a:pt x="23250" y="2463"/>
                        <a:pt x="23256" y="2515"/>
                      </a:cubicBezTo>
                      <a:lnTo>
                        <a:pt x="23336" y="2912"/>
                      </a:lnTo>
                      <a:cubicBezTo>
                        <a:pt x="23342" y="2964"/>
                        <a:pt x="23457" y="2998"/>
                        <a:pt x="23589" y="2998"/>
                      </a:cubicBezTo>
                      <a:close/>
                      <a:moveTo>
                        <a:pt x="21339" y="2998"/>
                      </a:moveTo>
                      <a:lnTo>
                        <a:pt x="22433" y="2998"/>
                      </a:lnTo>
                      <a:cubicBezTo>
                        <a:pt x="22559" y="2998"/>
                        <a:pt x="22663" y="2964"/>
                        <a:pt x="22651" y="2912"/>
                      </a:cubicBezTo>
                      <a:lnTo>
                        <a:pt x="22582" y="2515"/>
                      </a:lnTo>
                      <a:cubicBezTo>
                        <a:pt x="22577" y="2463"/>
                        <a:pt x="22461" y="2429"/>
                        <a:pt x="22335" y="2429"/>
                      </a:cubicBezTo>
                      <a:lnTo>
                        <a:pt x="21264" y="2429"/>
                      </a:lnTo>
                      <a:cubicBezTo>
                        <a:pt x="21132" y="2429"/>
                        <a:pt x="21034" y="2463"/>
                        <a:pt x="21040" y="2515"/>
                      </a:cubicBezTo>
                      <a:lnTo>
                        <a:pt x="21098" y="2912"/>
                      </a:lnTo>
                      <a:cubicBezTo>
                        <a:pt x="21098" y="2964"/>
                        <a:pt x="21207" y="2998"/>
                        <a:pt x="21339" y="2998"/>
                      </a:cubicBezTo>
                      <a:close/>
                      <a:moveTo>
                        <a:pt x="19083" y="2998"/>
                      </a:moveTo>
                      <a:lnTo>
                        <a:pt x="20177" y="2998"/>
                      </a:lnTo>
                      <a:cubicBezTo>
                        <a:pt x="20309" y="2998"/>
                        <a:pt x="20407" y="2964"/>
                        <a:pt x="20401" y="2912"/>
                      </a:cubicBezTo>
                      <a:lnTo>
                        <a:pt x="20349" y="2515"/>
                      </a:lnTo>
                      <a:cubicBezTo>
                        <a:pt x="20344" y="2463"/>
                        <a:pt x="20234" y="2429"/>
                        <a:pt x="20108" y="2429"/>
                      </a:cubicBezTo>
                      <a:lnTo>
                        <a:pt x="19037" y="2429"/>
                      </a:lnTo>
                      <a:cubicBezTo>
                        <a:pt x="18905" y="2429"/>
                        <a:pt x="18807" y="2463"/>
                        <a:pt x="18813" y="2515"/>
                      </a:cubicBezTo>
                      <a:lnTo>
                        <a:pt x="18842" y="2912"/>
                      </a:lnTo>
                      <a:cubicBezTo>
                        <a:pt x="18847" y="2964"/>
                        <a:pt x="18957" y="2998"/>
                        <a:pt x="19083" y="2998"/>
                      </a:cubicBezTo>
                      <a:close/>
                      <a:moveTo>
                        <a:pt x="16833" y="2998"/>
                      </a:moveTo>
                      <a:lnTo>
                        <a:pt x="17927" y="2998"/>
                      </a:lnTo>
                      <a:cubicBezTo>
                        <a:pt x="18053" y="2998"/>
                        <a:pt x="18163" y="2964"/>
                        <a:pt x="18157" y="2912"/>
                      </a:cubicBezTo>
                      <a:lnTo>
                        <a:pt x="18134" y="2515"/>
                      </a:lnTo>
                      <a:cubicBezTo>
                        <a:pt x="18134" y="2463"/>
                        <a:pt x="18024" y="2429"/>
                        <a:pt x="17898" y="2429"/>
                      </a:cubicBezTo>
                      <a:lnTo>
                        <a:pt x="16827" y="2429"/>
                      </a:lnTo>
                      <a:cubicBezTo>
                        <a:pt x="16695" y="2429"/>
                        <a:pt x="16597" y="2463"/>
                        <a:pt x="16597" y="2515"/>
                      </a:cubicBezTo>
                      <a:lnTo>
                        <a:pt x="16603" y="2912"/>
                      </a:lnTo>
                      <a:cubicBezTo>
                        <a:pt x="16597" y="2964"/>
                        <a:pt x="16707" y="2998"/>
                        <a:pt x="16833" y="2998"/>
                      </a:cubicBezTo>
                      <a:close/>
                      <a:moveTo>
                        <a:pt x="14583" y="2998"/>
                      </a:moveTo>
                      <a:lnTo>
                        <a:pt x="15676" y="2998"/>
                      </a:lnTo>
                      <a:cubicBezTo>
                        <a:pt x="15803" y="2998"/>
                        <a:pt x="15912" y="2964"/>
                        <a:pt x="15912" y="2912"/>
                      </a:cubicBezTo>
                      <a:lnTo>
                        <a:pt x="15918" y="2515"/>
                      </a:lnTo>
                      <a:cubicBezTo>
                        <a:pt x="15918" y="2463"/>
                        <a:pt x="15820" y="2429"/>
                        <a:pt x="15688" y="2429"/>
                      </a:cubicBezTo>
                      <a:lnTo>
                        <a:pt x="14618" y="2429"/>
                      </a:lnTo>
                      <a:cubicBezTo>
                        <a:pt x="14491" y="2429"/>
                        <a:pt x="14382" y="2463"/>
                        <a:pt x="14382" y="2515"/>
                      </a:cubicBezTo>
                      <a:lnTo>
                        <a:pt x="14359" y="2912"/>
                      </a:lnTo>
                      <a:cubicBezTo>
                        <a:pt x="14353" y="2964"/>
                        <a:pt x="14451" y="2998"/>
                        <a:pt x="14583" y="2998"/>
                      </a:cubicBezTo>
                      <a:close/>
                      <a:moveTo>
                        <a:pt x="12339" y="2998"/>
                      </a:moveTo>
                      <a:lnTo>
                        <a:pt x="13432" y="2998"/>
                      </a:lnTo>
                      <a:cubicBezTo>
                        <a:pt x="13559" y="2998"/>
                        <a:pt x="13668" y="2964"/>
                        <a:pt x="13674" y="2912"/>
                      </a:cubicBezTo>
                      <a:lnTo>
                        <a:pt x="13703" y="2515"/>
                      </a:lnTo>
                      <a:cubicBezTo>
                        <a:pt x="13703" y="2463"/>
                        <a:pt x="13605" y="2429"/>
                        <a:pt x="13484" y="2429"/>
                      </a:cubicBezTo>
                      <a:lnTo>
                        <a:pt x="12408" y="2429"/>
                      </a:lnTo>
                      <a:cubicBezTo>
                        <a:pt x="12281" y="2429"/>
                        <a:pt x="12172" y="2463"/>
                        <a:pt x="12166" y="2515"/>
                      </a:cubicBezTo>
                      <a:lnTo>
                        <a:pt x="12114" y="2912"/>
                      </a:lnTo>
                      <a:cubicBezTo>
                        <a:pt x="12103" y="2964"/>
                        <a:pt x="12201" y="2998"/>
                        <a:pt x="12339" y="2998"/>
                      </a:cubicBezTo>
                      <a:close/>
                      <a:moveTo>
                        <a:pt x="10089" y="2998"/>
                      </a:moveTo>
                      <a:lnTo>
                        <a:pt x="11182" y="2998"/>
                      </a:lnTo>
                      <a:cubicBezTo>
                        <a:pt x="11309" y="2998"/>
                        <a:pt x="11424" y="2964"/>
                        <a:pt x="11429" y="2912"/>
                      </a:cubicBezTo>
                      <a:lnTo>
                        <a:pt x="11487" y="2515"/>
                      </a:lnTo>
                      <a:cubicBezTo>
                        <a:pt x="11498" y="2463"/>
                        <a:pt x="11395" y="2429"/>
                        <a:pt x="11268" y="2429"/>
                      </a:cubicBezTo>
                      <a:lnTo>
                        <a:pt x="10192" y="2429"/>
                      </a:lnTo>
                      <a:cubicBezTo>
                        <a:pt x="10066" y="2429"/>
                        <a:pt x="9956" y="2463"/>
                        <a:pt x="9950" y="2515"/>
                      </a:cubicBezTo>
                      <a:lnTo>
                        <a:pt x="9876" y="2912"/>
                      </a:lnTo>
                      <a:cubicBezTo>
                        <a:pt x="9853" y="2964"/>
                        <a:pt x="9956" y="2998"/>
                        <a:pt x="10089" y="2998"/>
                      </a:cubicBezTo>
                      <a:close/>
                      <a:moveTo>
                        <a:pt x="7833" y="2998"/>
                      </a:moveTo>
                      <a:lnTo>
                        <a:pt x="8926" y="2998"/>
                      </a:lnTo>
                      <a:cubicBezTo>
                        <a:pt x="9058" y="2998"/>
                        <a:pt x="9174" y="2964"/>
                        <a:pt x="9179" y="2912"/>
                      </a:cubicBezTo>
                      <a:lnTo>
                        <a:pt x="9260" y="2515"/>
                      </a:lnTo>
                      <a:cubicBezTo>
                        <a:pt x="9266" y="2463"/>
                        <a:pt x="9174" y="2429"/>
                        <a:pt x="9041" y="2429"/>
                      </a:cubicBezTo>
                      <a:lnTo>
                        <a:pt x="7971" y="2429"/>
                      </a:lnTo>
                      <a:cubicBezTo>
                        <a:pt x="7838" y="2429"/>
                        <a:pt x="7729" y="2463"/>
                        <a:pt x="7718" y="2515"/>
                      </a:cubicBezTo>
                      <a:lnTo>
                        <a:pt x="7620" y="2912"/>
                      </a:lnTo>
                      <a:cubicBezTo>
                        <a:pt x="7602" y="2964"/>
                        <a:pt x="7706" y="2998"/>
                        <a:pt x="7833" y="2998"/>
                      </a:cubicBezTo>
                      <a:close/>
                      <a:moveTo>
                        <a:pt x="5583" y="2998"/>
                      </a:moveTo>
                      <a:lnTo>
                        <a:pt x="6676" y="2998"/>
                      </a:lnTo>
                      <a:cubicBezTo>
                        <a:pt x="6808" y="2998"/>
                        <a:pt x="6923" y="2964"/>
                        <a:pt x="6935" y="2912"/>
                      </a:cubicBezTo>
                      <a:lnTo>
                        <a:pt x="7044" y="2515"/>
                      </a:lnTo>
                      <a:cubicBezTo>
                        <a:pt x="7056" y="2463"/>
                        <a:pt x="6964" y="2429"/>
                        <a:pt x="6831" y="2429"/>
                      </a:cubicBezTo>
                      <a:lnTo>
                        <a:pt x="5761" y="2429"/>
                      </a:lnTo>
                      <a:cubicBezTo>
                        <a:pt x="5634" y="2429"/>
                        <a:pt x="5519" y="2463"/>
                        <a:pt x="5502" y="2515"/>
                      </a:cubicBezTo>
                      <a:lnTo>
                        <a:pt x="5381" y="2912"/>
                      </a:lnTo>
                      <a:cubicBezTo>
                        <a:pt x="5358" y="2964"/>
                        <a:pt x="5456" y="2998"/>
                        <a:pt x="5583" y="2998"/>
                      </a:cubicBezTo>
                      <a:close/>
                      <a:moveTo>
                        <a:pt x="570" y="2998"/>
                      </a:moveTo>
                      <a:lnTo>
                        <a:pt x="4426" y="2998"/>
                      </a:lnTo>
                      <a:cubicBezTo>
                        <a:pt x="4552" y="2998"/>
                        <a:pt x="4673" y="2964"/>
                        <a:pt x="4691" y="2912"/>
                      </a:cubicBezTo>
                      <a:lnTo>
                        <a:pt x="4817" y="2515"/>
                      </a:lnTo>
                      <a:cubicBezTo>
                        <a:pt x="4834" y="2463"/>
                        <a:pt x="4742" y="2429"/>
                        <a:pt x="4616" y="2429"/>
                      </a:cubicBezTo>
                      <a:lnTo>
                        <a:pt x="829" y="2429"/>
                      </a:lnTo>
                      <a:cubicBezTo>
                        <a:pt x="697" y="2429"/>
                        <a:pt x="576" y="2463"/>
                        <a:pt x="553" y="2515"/>
                      </a:cubicBezTo>
                      <a:lnTo>
                        <a:pt x="374" y="2912"/>
                      </a:lnTo>
                      <a:cubicBezTo>
                        <a:pt x="346" y="2964"/>
                        <a:pt x="432" y="2998"/>
                        <a:pt x="570" y="2998"/>
                      </a:cubicBezTo>
                      <a:close/>
                      <a:moveTo>
                        <a:pt x="28090" y="2998"/>
                      </a:moveTo>
                      <a:lnTo>
                        <a:pt x="31945" y="2998"/>
                      </a:lnTo>
                      <a:cubicBezTo>
                        <a:pt x="32078" y="2998"/>
                        <a:pt x="32164" y="2964"/>
                        <a:pt x="32141" y="2912"/>
                      </a:cubicBezTo>
                      <a:lnTo>
                        <a:pt x="31963" y="2515"/>
                      </a:lnTo>
                      <a:cubicBezTo>
                        <a:pt x="31940" y="2463"/>
                        <a:pt x="31819" y="2429"/>
                        <a:pt x="31686" y="2429"/>
                      </a:cubicBezTo>
                      <a:lnTo>
                        <a:pt x="27900" y="2429"/>
                      </a:lnTo>
                      <a:cubicBezTo>
                        <a:pt x="27767" y="2429"/>
                        <a:pt x="27675" y="2463"/>
                        <a:pt x="27698" y="2515"/>
                      </a:cubicBezTo>
                      <a:lnTo>
                        <a:pt x="27825" y="2912"/>
                      </a:lnTo>
                      <a:cubicBezTo>
                        <a:pt x="27842" y="2964"/>
                        <a:pt x="27963" y="2998"/>
                        <a:pt x="28090" y="2998"/>
                      </a:cubicBezTo>
                      <a:close/>
                      <a:moveTo>
                        <a:pt x="26576" y="3769"/>
                      </a:moveTo>
                      <a:lnTo>
                        <a:pt x="27744" y="3769"/>
                      </a:lnTo>
                      <a:cubicBezTo>
                        <a:pt x="27882" y="3769"/>
                        <a:pt x="27975" y="3723"/>
                        <a:pt x="27957" y="3672"/>
                      </a:cubicBezTo>
                      <a:lnTo>
                        <a:pt x="27917" y="3551"/>
                      </a:lnTo>
                      <a:cubicBezTo>
                        <a:pt x="27905" y="3499"/>
                        <a:pt x="27785" y="3459"/>
                        <a:pt x="27652" y="3459"/>
                      </a:cubicBezTo>
                      <a:lnTo>
                        <a:pt x="26496" y="3459"/>
                      </a:lnTo>
                      <a:cubicBezTo>
                        <a:pt x="26363" y="3459"/>
                        <a:pt x="26265" y="3499"/>
                        <a:pt x="26277" y="3551"/>
                      </a:cubicBezTo>
                      <a:lnTo>
                        <a:pt x="26317" y="3672"/>
                      </a:lnTo>
                      <a:cubicBezTo>
                        <a:pt x="26323" y="3723"/>
                        <a:pt x="26444" y="3769"/>
                        <a:pt x="26576" y="3769"/>
                      </a:cubicBezTo>
                      <a:close/>
                      <a:moveTo>
                        <a:pt x="28849" y="3769"/>
                      </a:moveTo>
                      <a:lnTo>
                        <a:pt x="30018" y="3769"/>
                      </a:lnTo>
                      <a:cubicBezTo>
                        <a:pt x="30156" y="3769"/>
                        <a:pt x="30242" y="3723"/>
                        <a:pt x="30230" y="3672"/>
                      </a:cubicBezTo>
                      <a:lnTo>
                        <a:pt x="30064" y="3257"/>
                      </a:lnTo>
                      <a:cubicBezTo>
                        <a:pt x="30041" y="3205"/>
                        <a:pt x="29920" y="3171"/>
                        <a:pt x="29787" y="3171"/>
                      </a:cubicBezTo>
                      <a:lnTo>
                        <a:pt x="28636" y="3171"/>
                      </a:lnTo>
                      <a:cubicBezTo>
                        <a:pt x="28510" y="3171"/>
                        <a:pt x="28418" y="3211"/>
                        <a:pt x="28429" y="3257"/>
                      </a:cubicBezTo>
                      <a:lnTo>
                        <a:pt x="28573" y="3672"/>
                      </a:lnTo>
                      <a:cubicBezTo>
                        <a:pt x="28596" y="3723"/>
                        <a:pt x="28717" y="3769"/>
                        <a:pt x="28849" y="3769"/>
                      </a:cubicBezTo>
                      <a:close/>
                      <a:moveTo>
                        <a:pt x="31122" y="3769"/>
                      </a:moveTo>
                      <a:lnTo>
                        <a:pt x="32291" y="3769"/>
                      </a:lnTo>
                      <a:cubicBezTo>
                        <a:pt x="32429" y="3769"/>
                        <a:pt x="32515" y="3723"/>
                        <a:pt x="32492" y="3672"/>
                      </a:cubicBezTo>
                      <a:lnTo>
                        <a:pt x="32435" y="3551"/>
                      </a:lnTo>
                      <a:cubicBezTo>
                        <a:pt x="32417" y="3499"/>
                        <a:pt x="32285" y="3459"/>
                        <a:pt x="32158" y="3459"/>
                      </a:cubicBezTo>
                      <a:lnTo>
                        <a:pt x="30996" y="3459"/>
                      </a:lnTo>
                      <a:cubicBezTo>
                        <a:pt x="30869" y="3459"/>
                        <a:pt x="30777" y="3499"/>
                        <a:pt x="30794" y="3551"/>
                      </a:cubicBezTo>
                      <a:lnTo>
                        <a:pt x="30846" y="3672"/>
                      </a:lnTo>
                      <a:cubicBezTo>
                        <a:pt x="30863" y="3723"/>
                        <a:pt x="30990" y="3769"/>
                        <a:pt x="31122" y="3769"/>
                      </a:cubicBezTo>
                      <a:close/>
                      <a:moveTo>
                        <a:pt x="24274" y="3769"/>
                      </a:moveTo>
                      <a:lnTo>
                        <a:pt x="25385" y="3769"/>
                      </a:lnTo>
                      <a:cubicBezTo>
                        <a:pt x="25523" y="3769"/>
                        <a:pt x="25615" y="3723"/>
                        <a:pt x="25604" y="3672"/>
                      </a:cubicBezTo>
                      <a:lnTo>
                        <a:pt x="25494" y="3257"/>
                      </a:lnTo>
                      <a:cubicBezTo>
                        <a:pt x="25483" y="3205"/>
                        <a:pt x="25368" y="3171"/>
                        <a:pt x="25235" y="3171"/>
                      </a:cubicBezTo>
                      <a:lnTo>
                        <a:pt x="24136" y="3171"/>
                      </a:lnTo>
                      <a:cubicBezTo>
                        <a:pt x="24004" y="3171"/>
                        <a:pt x="23906" y="3211"/>
                        <a:pt x="23917" y="3257"/>
                      </a:cubicBezTo>
                      <a:lnTo>
                        <a:pt x="24015" y="3672"/>
                      </a:lnTo>
                      <a:cubicBezTo>
                        <a:pt x="24027" y="3723"/>
                        <a:pt x="24142" y="3769"/>
                        <a:pt x="24274" y="3769"/>
                      </a:cubicBezTo>
                      <a:close/>
                      <a:moveTo>
                        <a:pt x="9801" y="3257"/>
                      </a:moveTo>
                      <a:lnTo>
                        <a:pt x="9720" y="3672"/>
                      </a:lnTo>
                      <a:cubicBezTo>
                        <a:pt x="9715" y="3723"/>
                        <a:pt x="9812" y="3764"/>
                        <a:pt x="9945" y="3764"/>
                      </a:cubicBezTo>
                      <a:lnTo>
                        <a:pt x="20257" y="3764"/>
                      </a:lnTo>
                      <a:cubicBezTo>
                        <a:pt x="20395" y="3764"/>
                        <a:pt x="20493" y="3723"/>
                        <a:pt x="20488" y="3672"/>
                      </a:cubicBezTo>
                      <a:lnTo>
                        <a:pt x="20436" y="3257"/>
                      </a:lnTo>
                      <a:cubicBezTo>
                        <a:pt x="20430" y="3205"/>
                        <a:pt x="20321" y="3171"/>
                        <a:pt x="20194" y="3171"/>
                      </a:cubicBezTo>
                      <a:lnTo>
                        <a:pt x="10048" y="3171"/>
                      </a:lnTo>
                      <a:cubicBezTo>
                        <a:pt x="9922" y="3171"/>
                        <a:pt x="9807" y="3205"/>
                        <a:pt x="9801" y="3257"/>
                      </a:cubicBezTo>
                      <a:close/>
                      <a:moveTo>
                        <a:pt x="7119" y="3769"/>
                      </a:moveTo>
                      <a:lnTo>
                        <a:pt x="8765" y="3769"/>
                      </a:lnTo>
                      <a:cubicBezTo>
                        <a:pt x="8897" y="3769"/>
                        <a:pt x="9012" y="3723"/>
                        <a:pt x="9024" y="3672"/>
                      </a:cubicBezTo>
                      <a:lnTo>
                        <a:pt x="9104" y="3257"/>
                      </a:lnTo>
                      <a:cubicBezTo>
                        <a:pt x="9116" y="3205"/>
                        <a:pt x="9024" y="3171"/>
                        <a:pt x="8892" y="3171"/>
                      </a:cubicBezTo>
                      <a:lnTo>
                        <a:pt x="7280" y="3171"/>
                      </a:lnTo>
                      <a:cubicBezTo>
                        <a:pt x="7148" y="3171"/>
                        <a:pt x="7033" y="3211"/>
                        <a:pt x="7021" y="3257"/>
                      </a:cubicBezTo>
                      <a:lnTo>
                        <a:pt x="6912" y="3672"/>
                      </a:lnTo>
                      <a:cubicBezTo>
                        <a:pt x="6895" y="3723"/>
                        <a:pt x="6992" y="3769"/>
                        <a:pt x="7119" y="3769"/>
                      </a:cubicBezTo>
                      <a:close/>
                      <a:moveTo>
                        <a:pt x="4817" y="3769"/>
                      </a:moveTo>
                      <a:lnTo>
                        <a:pt x="5934" y="3769"/>
                      </a:lnTo>
                      <a:cubicBezTo>
                        <a:pt x="6072" y="3769"/>
                        <a:pt x="6187" y="3723"/>
                        <a:pt x="6198" y="3672"/>
                      </a:cubicBezTo>
                      <a:lnTo>
                        <a:pt x="6313" y="3257"/>
                      </a:lnTo>
                      <a:cubicBezTo>
                        <a:pt x="6331" y="3205"/>
                        <a:pt x="6239" y="3171"/>
                        <a:pt x="6100" y="3171"/>
                      </a:cubicBezTo>
                      <a:lnTo>
                        <a:pt x="5001" y="3171"/>
                      </a:lnTo>
                      <a:cubicBezTo>
                        <a:pt x="4869" y="3171"/>
                        <a:pt x="4748" y="3211"/>
                        <a:pt x="4731" y="3257"/>
                      </a:cubicBezTo>
                      <a:lnTo>
                        <a:pt x="4598" y="3672"/>
                      </a:lnTo>
                      <a:cubicBezTo>
                        <a:pt x="4598" y="3723"/>
                        <a:pt x="4691" y="3769"/>
                        <a:pt x="4817" y="3769"/>
                      </a:cubicBezTo>
                      <a:close/>
                      <a:moveTo>
                        <a:pt x="21454" y="3769"/>
                      </a:moveTo>
                      <a:lnTo>
                        <a:pt x="23094" y="3769"/>
                      </a:lnTo>
                      <a:cubicBezTo>
                        <a:pt x="23227" y="3769"/>
                        <a:pt x="23325" y="3723"/>
                        <a:pt x="23313" y="3672"/>
                      </a:cubicBezTo>
                      <a:lnTo>
                        <a:pt x="23238" y="3257"/>
                      </a:lnTo>
                      <a:cubicBezTo>
                        <a:pt x="23227" y="3205"/>
                        <a:pt x="23112" y="3171"/>
                        <a:pt x="22985" y="3171"/>
                      </a:cubicBezTo>
                      <a:lnTo>
                        <a:pt x="21374" y="3171"/>
                      </a:lnTo>
                      <a:cubicBezTo>
                        <a:pt x="21241" y="3171"/>
                        <a:pt x="21144" y="3211"/>
                        <a:pt x="21149" y="3257"/>
                      </a:cubicBezTo>
                      <a:lnTo>
                        <a:pt x="21207" y="3672"/>
                      </a:lnTo>
                      <a:cubicBezTo>
                        <a:pt x="21201" y="3723"/>
                        <a:pt x="21316" y="3769"/>
                        <a:pt x="21454" y="3769"/>
                      </a:cubicBezTo>
                      <a:close/>
                      <a:moveTo>
                        <a:pt x="2527" y="3769"/>
                      </a:moveTo>
                      <a:lnTo>
                        <a:pt x="3643" y="3769"/>
                      </a:lnTo>
                      <a:cubicBezTo>
                        <a:pt x="3776" y="3769"/>
                        <a:pt x="3902" y="3723"/>
                        <a:pt x="3914" y="3672"/>
                      </a:cubicBezTo>
                      <a:lnTo>
                        <a:pt x="4058" y="3257"/>
                      </a:lnTo>
                      <a:cubicBezTo>
                        <a:pt x="4075" y="3205"/>
                        <a:pt x="3977" y="3171"/>
                        <a:pt x="3850" y="3171"/>
                      </a:cubicBezTo>
                      <a:lnTo>
                        <a:pt x="2751" y="3171"/>
                      </a:lnTo>
                      <a:cubicBezTo>
                        <a:pt x="2619" y="3171"/>
                        <a:pt x="2498" y="3211"/>
                        <a:pt x="2475" y="3257"/>
                      </a:cubicBezTo>
                      <a:lnTo>
                        <a:pt x="2308" y="3672"/>
                      </a:lnTo>
                      <a:cubicBezTo>
                        <a:pt x="2297" y="3723"/>
                        <a:pt x="2389" y="3769"/>
                        <a:pt x="2527" y="3769"/>
                      </a:cubicBezTo>
                      <a:close/>
                      <a:moveTo>
                        <a:pt x="225" y="3769"/>
                      </a:moveTo>
                      <a:lnTo>
                        <a:pt x="1341" y="3769"/>
                      </a:lnTo>
                      <a:cubicBezTo>
                        <a:pt x="1474" y="3769"/>
                        <a:pt x="1600" y="3723"/>
                        <a:pt x="1617" y="3672"/>
                      </a:cubicBezTo>
                      <a:lnTo>
                        <a:pt x="1790" y="3257"/>
                      </a:lnTo>
                      <a:cubicBezTo>
                        <a:pt x="1813" y="3205"/>
                        <a:pt x="1721" y="3171"/>
                        <a:pt x="1589" y="3171"/>
                      </a:cubicBezTo>
                      <a:lnTo>
                        <a:pt x="490" y="3171"/>
                      </a:lnTo>
                      <a:cubicBezTo>
                        <a:pt x="357" y="3171"/>
                        <a:pt x="236" y="3211"/>
                        <a:pt x="208" y="3257"/>
                      </a:cubicBezTo>
                      <a:lnTo>
                        <a:pt x="23" y="3672"/>
                      </a:lnTo>
                      <a:cubicBezTo>
                        <a:pt x="0" y="3723"/>
                        <a:pt x="87" y="3769"/>
                        <a:pt x="225" y="376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34"/>
              <p:cNvSpPr/>
              <p:nvPr/>
            </p:nvSpPr>
            <p:spPr>
              <a:xfrm>
                <a:off x="6822274" y="3695850"/>
                <a:ext cx="723633" cy="189396"/>
              </a:xfrm>
              <a:custGeom>
                <a:rect b="b" l="l" r="r" t="t"/>
                <a:pathLst>
                  <a:path extrusionOk="0" h="3258" w="12448">
                    <a:moveTo>
                      <a:pt x="12074" y="3258"/>
                    </a:moveTo>
                    <a:lnTo>
                      <a:pt x="374" y="3258"/>
                    </a:lnTo>
                    <a:cubicBezTo>
                      <a:pt x="155" y="3258"/>
                      <a:pt x="0" y="3126"/>
                      <a:pt x="35" y="2959"/>
                    </a:cubicBezTo>
                    <a:lnTo>
                      <a:pt x="529" y="254"/>
                    </a:lnTo>
                    <a:cubicBezTo>
                      <a:pt x="558" y="110"/>
                      <a:pt x="737" y="1"/>
                      <a:pt x="932" y="1"/>
                    </a:cubicBezTo>
                    <a:lnTo>
                      <a:pt x="11515" y="1"/>
                    </a:lnTo>
                    <a:cubicBezTo>
                      <a:pt x="11717" y="1"/>
                      <a:pt x="11895" y="116"/>
                      <a:pt x="11918" y="254"/>
                    </a:cubicBezTo>
                    <a:lnTo>
                      <a:pt x="12413" y="2959"/>
                    </a:lnTo>
                    <a:cubicBezTo>
                      <a:pt x="12448" y="3126"/>
                      <a:pt x="12298" y="3258"/>
                      <a:pt x="12074" y="325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5996926" y="1962600"/>
                <a:ext cx="733748" cy="692591"/>
              </a:xfrm>
              <a:custGeom>
                <a:rect b="b" l="l" r="r" t="t"/>
                <a:pathLst>
                  <a:path extrusionOk="0" h="11914" w="12622">
                    <a:moveTo>
                      <a:pt x="11361" y="9364"/>
                    </a:moveTo>
                    <a:lnTo>
                      <a:pt x="9583" y="9364"/>
                    </a:lnTo>
                    <a:cubicBezTo>
                      <a:pt x="9393" y="9364"/>
                      <a:pt x="9232" y="9525"/>
                      <a:pt x="9232" y="9721"/>
                    </a:cubicBezTo>
                    <a:lnTo>
                      <a:pt x="9226" y="11534"/>
                    </a:lnTo>
                    <a:cubicBezTo>
                      <a:pt x="9226" y="11781"/>
                      <a:pt x="8915" y="11913"/>
                      <a:pt x="8737" y="11723"/>
                    </a:cubicBezTo>
                    <a:lnTo>
                      <a:pt x="6820" y="9767"/>
                    </a:lnTo>
                    <a:cubicBezTo>
                      <a:pt x="6492" y="9502"/>
                      <a:pt x="6078" y="9358"/>
                      <a:pt x="5658" y="9358"/>
                    </a:cubicBezTo>
                    <a:lnTo>
                      <a:pt x="1261" y="9358"/>
                    </a:lnTo>
                    <a:cubicBezTo>
                      <a:pt x="571" y="9358"/>
                      <a:pt x="1" y="8800"/>
                      <a:pt x="1" y="8098"/>
                    </a:cubicBezTo>
                    <a:lnTo>
                      <a:pt x="1" y="1255"/>
                    </a:lnTo>
                    <a:cubicBezTo>
                      <a:pt x="1" y="565"/>
                      <a:pt x="565" y="1"/>
                      <a:pt x="1261" y="1"/>
                    </a:cubicBezTo>
                    <a:lnTo>
                      <a:pt x="11355" y="1"/>
                    </a:lnTo>
                    <a:cubicBezTo>
                      <a:pt x="12046" y="1"/>
                      <a:pt x="12615" y="559"/>
                      <a:pt x="12615" y="1255"/>
                    </a:cubicBezTo>
                    <a:lnTo>
                      <a:pt x="12615" y="8109"/>
                    </a:lnTo>
                    <a:cubicBezTo>
                      <a:pt x="12621" y="8806"/>
                      <a:pt x="12051" y="9364"/>
                      <a:pt x="11361" y="936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6163240" y="2083048"/>
                <a:ext cx="375362" cy="302812"/>
              </a:xfrm>
              <a:custGeom>
                <a:rect b="b" l="l" r="r" t="t"/>
                <a:pathLst>
                  <a:path extrusionOk="0" h="5209" w="6457">
                    <a:moveTo>
                      <a:pt x="2952" y="2964"/>
                    </a:moveTo>
                    <a:lnTo>
                      <a:pt x="1853" y="2964"/>
                    </a:lnTo>
                    <a:cubicBezTo>
                      <a:pt x="1916" y="3523"/>
                      <a:pt x="2164" y="4213"/>
                      <a:pt x="2952" y="4213"/>
                    </a:cubicBezTo>
                    <a:lnTo>
                      <a:pt x="2952" y="5209"/>
                    </a:lnTo>
                    <a:lnTo>
                      <a:pt x="2227" y="5209"/>
                    </a:lnTo>
                    <a:cubicBezTo>
                      <a:pt x="996" y="5209"/>
                      <a:pt x="0" y="4207"/>
                      <a:pt x="0" y="2976"/>
                    </a:cubicBezTo>
                    <a:lnTo>
                      <a:pt x="0" y="2964"/>
                    </a:lnTo>
                    <a:lnTo>
                      <a:pt x="0" y="2257"/>
                    </a:lnTo>
                    <a:lnTo>
                      <a:pt x="0" y="6"/>
                    </a:lnTo>
                    <a:lnTo>
                      <a:pt x="2952" y="6"/>
                    </a:lnTo>
                    <a:close/>
                    <a:moveTo>
                      <a:pt x="6457" y="1"/>
                    </a:moveTo>
                    <a:lnTo>
                      <a:pt x="3499" y="1"/>
                    </a:lnTo>
                    <a:lnTo>
                      <a:pt x="3499" y="2251"/>
                    </a:lnTo>
                    <a:lnTo>
                      <a:pt x="3499" y="2959"/>
                    </a:lnTo>
                    <a:lnTo>
                      <a:pt x="3499" y="2970"/>
                    </a:lnTo>
                    <a:cubicBezTo>
                      <a:pt x="3499" y="4202"/>
                      <a:pt x="4500" y="5203"/>
                      <a:pt x="5732" y="5203"/>
                    </a:cubicBezTo>
                    <a:lnTo>
                      <a:pt x="6457" y="5203"/>
                    </a:lnTo>
                    <a:lnTo>
                      <a:pt x="6457" y="4207"/>
                    </a:lnTo>
                    <a:cubicBezTo>
                      <a:pt x="5674" y="4207"/>
                      <a:pt x="5427" y="3517"/>
                      <a:pt x="5358" y="2959"/>
                    </a:cubicBezTo>
                    <a:lnTo>
                      <a:pt x="6457" y="2959"/>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6580041" y="2438050"/>
                <a:ext cx="733051" cy="692532"/>
              </a:xfrm>
              <a:custGeom>
                <a:rect b="b" l="l" r="r" t="t"/>
                <a:pathLst>
                  <a:path extrusionOk="0" h="11913" w="12610">
                    <a:moveTo>
                      <a:pt x="1249" y="9369"/>
                    </a:moveTo>
                    <a:lnTo>
                      <a:pt x="3028" y="9369"/>
                    </a:lnTo>
                    <a:cubicBezTo>
                      <a:pt x="3223" y="9369"/>
                      <a:pt x="3379" y="9524"/>
                      <a:pt x="3379" y="9720"/>
                    </a:cubicBezTo>
                    <a:lnTo>
                      <a:pt x="3384" y="11533"/>
                    </a:lnTo>
                    <a:cubicBezTo>
                      <a:pt x="3384" y="11786"/>
                      <a:pt x="3695" y="11913"/>
                      <a:pt x="3879" y="11728"/>
                    </a:cubicBezTo>
                    <a:lnTo>
                      <a:pt x="5790" y="9772"/>
                    </a:lnTo>
                    <a:cubicBezTo>
                      <a:pt x="6118" y="9501"/>
                      <a:pt x="6532" y="9357"/>
                      <a:pt x="6952" y="9357"/>
                    </a:cubicBezTo>
                    <a:lnTo>
                      <a:pt x="11349" y="9357"/>
                    </a:lnTo>
                    <a:cubicBezTo>
                      <a:pt x="12040" y="9357"/>
                      <a:pt x="12609" y="8799"/>
                      <a:pt x="12609" y="8103"/>
                    </a:cubicBezTo>
                    <a:lnTo>
                      <a:pt x="12609" y="1260"/>
                    </a:lnTo>
                    <a:cubicBezTo>
                      <a:pt x="12609" y="570"/>
                      <a:pt x="12045" y="0"/>
                      <a:pt x="11349" y="0"/>
                    </a:cubicBezTo>
                    <a:lnTo>
                      <a:pt x="1255" y="0"/>
                    </a:lnTo>
                    <a:cubicBezTo>
                      <a:pt x="564" y="0"/>
                      <a:pt x="1" y="564"/>
                      <a:pt x="1" y="1260"/>
                    </a:cubicBezTo>
                    <a:lnTo>
                      <a:pt x="1" y="8103"/>
                    </a:lnTo>
                    <a:cubicBezTo>
                      <a:pt x="1" y="8805"/>
                      <a:pt x="559" y="9369"/>
                      <a:pt x="1249" y="936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6771409" y="2559138"/>
                <a:ext cx="375710" cy="302115"/>
              </a:xfrm>
              <a:custGeom>
                <a:rect b="b" l="l" r="r" t="t"/>
                <a:pathLst>
                  <a:path extrusionOk="0" h="5197" w="6463">
                    <a:moveTo>
                      <a:pt x="3505" y="0"/>
                    </a:moveTo>
                    <a:lnTo>
                      <a:pt x="6463" y="0"/>
                    </a:lnTo>
                    <a:lnTo>
                      <a:pt x="6463" y="2250"/>
                    </a:lnTo>
                    <a:lnTo>
                      <a:pt x="6463" y="2953"/>
                    </a:lnTo>
                    <a:lnTo>
                      <a:pt x="6463" y="2970"/>
                    </a:lnTo>
                    <a:cubicBezTo>
                      <a:pt x="6463" y="4201"/>
                      <a:pt x="5462" y="5197"/>
                      <a:pt x="4230" y="5197"/>
                    </a:cubicBezTo>
                    <a:lnTo>
                      <a:pt x="3505" y="5197"/>
                    </a:lnTo>
                    <a:lnTo>
                      <a:pt x="3505" y="4207"/>
                    </a:lnTo>
                    <a:cubicBezTo>
                      <a:pt x="4288" y="4207"/>
                      <a:pt x="4535" y="3516"/>
                      <a:pt x="4604" y="2953"/>
                    </a:cubicBezTo>
                    <a:lnTo>
                      <a:pt x="3505" y="2953"/>
                    </a:lnTo>
                    <a:close/>
                    <a:moveTo>
                      <a:pt x="0" y="2953"/>
                    </a:moveTo>
                    <a:lnTo>
                      <a:pt x="1105" y="2953"/>
                    </a:lnTo>
                    <a:cubicBezTo>
                      <a:pt x="1036" y="3516"/>
                      <a:pt x="794" y="4207"/>
                      <a:pt x="0" y="4207"/>
                    </a:cubicBezTo>
                    <a:lnTo>
                      <a:pt x="0" y="5197"/>
                    </a:lnTo>
                    <a:lnTo>
                      <a:pt x="731" y="5197"/>
                    </a:lnTo>
                    <a:cubicBezTo>
                      <a:pt x="1957" y="5197"/>
                      <a:pt x="2958" y="4201"/>
                      <a:pt x="2958" y="2970"/>
                    </a:cubicBezTo>
                    <a:lnTo>
                      <a:pt x="2958" y="2953"/>
                    </a:lnTo>
                    <a:lnTo>
                      <a:pt x="2958" y="2250"/>
                    </a:lnTo>
                    <a:lnTo>
                      <a:pt x="2958"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7072122" y="1652817"/>
                <a:ext cx="779557" cy="813332"/>
              </a:xfrm>
              <a:custGeom>
                <a:rect b="b" l="l" r="r" t="t"/>
                <a:pathLst>
                  <a:path extrusionOk="0" h="13991" w="13410">
                    <a:moveTo>
                      <a:pt x="12886" y="13991"/>
                    </a:moveTo>
                    <a:lnTo>
                      <a:pt x="525" y="13991"/>
                    </a:lnTo>
                    <a:cubicBezTo>
                      <a:pt x="237" y="13991"/>
                      <a:pt x="1" y="13755"/>
                      <a:pt x="1" y="13467"/>
                    </a:cubicBezTo>
                    <a:lnTo>
                      <a:pt x="1" y="525"/>
                    </a:lnTo>
                    <a:cubicBezTo>
                      <a:pt x="1" y="237"/>
                      <a:pt x="237" y="1"/>
                      <a:pt x="525" y="1"/>
                    </a:cubicBezTo>
                    <a:lnTo>
                      <a:pt x="12886" y="1"/>
                    </a:lnTo>
                    <a:cubicBezTo>
                      <a:pt x="13174" y="1"/>
                      <a:pt x="13410" y="237"/>
                      <a:pt x="13410" y="525"/>
                    </a:cubicBezTo>
                    <a:lnTo>
                      <a:pt x="13410" y="13467"/>
                    </a:lnTo>
                    <a:cubicBezTo>
                      <a:pt x="13410" y="13761"/>
                      <a:pt x="13174" y="13991"/>
                      <a:pt x="12886" y="1399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7186234" y="1775939"/>
                <a:ext cx="551387" cy="566792"/>
              </a:xfrm>
              <a:custGeom>
                <a:rect b="b" l="l" r="r" t="t"/>
                <a:pathLst>
                  <a:path extrusionOk="0" h="9750" w="9485">
                    <a:moveTo>
                      <a:pt x="9179" y="8167"/>
                    </a:moveTo>
                    <a:lnTo>
                      <a:pt x="8454" y="8167"/>
                    </a:lnTo>
                    <a:lnTo>
                      <a:pt x="8454" y="7131"/>
                    </a:lnTo>
                    <a:lnTo>
                      <a:pt x="7292" y="7131"/>
                    </a:lnTo>
                    <a:lnTo>
                      <a:pt x="7292" y="6561"/>
                    </a:lnTo>
                    <a:lnTo>
                      <a:pt x="7953" y="6561"/>
                    </a:lnTo>
                    <a:cubicBezTo>
                      <a:pt x="8155" y="6561"/>
                      <a:pt x="8316" y="6400"/>
                      <a:pt x="8316" y="6199"/>
                    </a:cubicBezTo>
                    <a:lnTo>
                      <a:pt x="8316" y="4587"/>
                    </a:lnTo>
                    <a:cubicBezTo>
                      <a:pt x="8316" y="4386"/>
                      <a:pt x="8155" y="4219"/>
                      <a:pt x="7953" y="4219"/>
                    </a:cubicBezTo>
                    <a:lnTo>
                      <a:pt x="7292" y="4219"/>
                    </a:lnTo>
                    <a:lnTo>
                      <a:pt x="7292" y="3292"/>
                    </a:lnTo>
                    <a:lnTo>
                      <a:pt x="4892" y="3292"/>
                    </a:lnTo>
                    <a:lnTo>
                      <a:pt x="4892" y="2608"/>
                    </a:lnTo>
                    <a:lnTo>
                      <a:pt x="6814" y="2608"/>
                    </a:lnTo>
                    <a:cubicBezTo>
                      <a:pt x="7004" y="2608"/>
                      <a:pt x="7154" y="2458"/>
                      <a:pt x="7154" y="2268"/>
                    </a:cubicBezTo>
                    <a:lnTo>
                      <a:pt x="7154" y="340"/>
                    </a:lnTo>
                    <a:cubicBezTo>
                      <a:pt x="7154" y="156"/>
                      <a:pt x="7004" y="1"/>
                      <a:pt x="6814" y="1"/>
                    </a:cubicBezTo>
                    <a:lnTo>
                      <a:pt x="2688" y="1"/>
                    </a:lnTo>
                    <a:cubicBezTo>
                      <a:pt x="2498" y="1"/>
                      <a:pt x="2348" y="156"/>
                      <a:pt x="2348" y="340"/>
                    </a:cubicBezTo>
                    <a:lnTo>
                      <a:pt x="2348" y="2268"/>
                    </a:lnTo>
                    <a:cubicBezTo>
                      <a:pt x="2348" y="2458"/>
                      <a:pt x="2498" y="2608"/>
                      <a:pt x="2688" y="2608"/>
                    </a:cubicBezTo>
                    <a:lnTo>
                      <a:pt x="4604" y="2608"/>
                    </a:lnTo>
                    <a:lnTo>
                      <a:pt x="4604" y="3292"/>
                    </a:lnTo>
                    <a:lnTo>
                      <a:pt x="2210" y="3292"/>
                    </a:lnTo>
                    <a:lnTo>
                      <a:pt x="2210" y="4219"/>
                    </a:lnTo>
                    <a:lnTo>
                      <a:pt x="1548" y="4219"/>
                    </a:lnTo>
                    <a:cubicBezTo>
                      <a:pt x="1347" y="4219"/>
                      <a:pt x="1180" y="4386"/>
                      <a:pt x="1180" y="4587"/>
                    </a:cubicBezTo>
                    <a:lnTo>
                      <a:pt x="1180" y="6199"/>
                    </a:lnTo>
                    <a:cubicBezTo>
                      <a:pt x="1180" y="6400"/>
                      <a:pt x="1347" y="6561"/>
                      <a:pt x="1548" y="6561"/>
                    </a:cubicBezTo>
                    <a:lnTo>
                      <a:pt x="2210" y="6561"/>
                    </a:lnTo>
                    <a:lnTo>
                      <a:pt x="2210" y="7131"/>
                    </a:lnTo>
                    <a:lnTo>
                      <a:pt x="1030" y="7131"/>
                    </a:lnTo>
                    <a:lnTo>
                      <a:pt x="1030" y="8167"/>
                    </a:lnTo>
                    <a:lnTo>
                      <a:pt x="305" y="8167"/>
                    </a:lnTo>
                    <a:cubicBezTo>
                      <a:pt x="138" y="8167"/>
                      <a:pt x="0" y="8305"/>
                      <a:pt x="0" y="8472"/>
                    </a:cubicBezTo>
                    <a:lnTo>
                      <a:pt x="0" y="9450"/>
                    </a:lnTo>
                    <a:cubicBezTo>
                      <a:pt x="0" y="9611"/>
                      <a:pt x="138" y="9749"/>
                      <a:pt x="305" y="9749"/>
                    </a:cubicBezTo>
                    <a:lnTo>
                      <a:pt x="2043" y="9749"/>
                    </a:lnTo>
                    <a:cubicBezTo>
                      <a:pt x="2210" y="9749"/>
                      <a:pt x="2348" y="9611"/>
                      <a:pt x="2348" y="9450"/>
                    </a:cubicBezTo>
                    <a:lnTo>
                      <a:pt x="2348" y="8460"/>
                    </a:lnTo>
                    <a:cubicBezTo>
                      <a:pt x="2348" y="8299"/>
                      <a:pt x="2210" y="8161"/>
                      <a:pt x="2043" y="8161"/>
                    </a:cubicBezTo>
                    <a:lnTo>
                      <a:pt x="1318" y="8161"/>
                    </a:lnTo>
                    <a:lnTo>
                      <a:pt x="1318" y="7413"/>
                    </a:lnTo>
                    <a:lnTo>
                      <a:pt x="4598" y="7413"/>
                    </a:lnTo>
                    <a:lnTo>
                      <a:pt x="4598" y="8161"/>
                    </a:lnTo>
                    <a:lnTo>
                      <a:pt x="3873" y="8161"/>
                    </a:lnTo>
                    <a:cubicBezTo>
                      <a:pt x="3706" y="8161"/>
                      <a:pt x="3568" y="8299"/>
                      <a:pt x="3568" y="8460"/>
                    </a:cubicBezTo>
                    <a:lnTo>
                      <a:pt x="3568" y="9450"/>
                    </a:lnTo>
                    <a:cubicBezTo>
                      <a:pt x="3568" y="9611"/>
                      <a:pt x="3706" y="9749"/>
                      <a:pt x="3873" y="9749"/>
                    </a:cubicBezTo>
                    <a:lnTo>
                      <a:pt x="5611" y="9749"/>
                    </a:lnTo>
                    <a:cubicBezTo>
                      <a:pt x="5778" y="9749"/>
                      <a:pt x="5916" y="9611"/>
                      <a:pt x="5916" y="9450"/>
                    </a:cubicBezTo>
                    <a:lnTo>
                      <a:pt x="5916" y="8460"/>
                    </a:lnTo>
                    <a:cubicBezTo>
                      <a:pt x="5916" y="8299"/>
                      <a:pt x="5778" y="8161"/>
                      <a:pt x="5611" y="8161"/>
                    </a:cubicBezTo>
                    <a:lnTo>
                      <a:pt x="4886" y="8161"/>
                    </a:lnTo>
                    <a:lnTo>
                      <a:pt x="4886" y="7413"/>
                    </a:lnTo>
                    <a:lnTo>
                      <a:pt x="8166" y="7413"/>
                    </a:lnTo>
                    <a:lnTo>
                      <a:pt x="8166" y="8161"/>
                    </a:lnTo>
                    <a:lnTo>
                      <a:pt x="7441" y="8161"/>
                    </a:lnTo>
                    <a:cubicBezTo>
                      <a:pt x="7274" y="8161"/>
                      <a:pt x="7136" y="8299"/>
                      <a:pt x="7136" y="8460"/>
                    </a:cubicBezTo>
                    <a:lnTo>
                      <a:pt x="7136" y="9450"/>
                    </a:lnTo>
                    <a:cubicBezTo>
                      <a:pt x="7136" y="9611"/>
                      <a:pt x="7274" y="9749"/>
                      <a:pt x="7441" y="9749"/>
                    </a:cubicBezTo>
                    <a:lnTo>
                      <a:pt x="9179" y="9749"/>
                    </a:lnTo>
                    <a:cubicBezTo>
                      <a:pt x="9346" y="9749"/>
                      <a:pt x="9484" y="9611"/>
                      <a:pt x="9484" y="9450"/>
                    </a:cubicBezTo>
                    <a:lnTo>
                      <a:pt x="9484" y="8460"/>
                    </a:lnTo>
                    <a:cubicBezTo>
                      <a:pt x="9478" y="8299"/>
                      <a:pt x="9346" y="8167"/>
                      <a:pt x="9179" y="8167"/>
                    </a:cubicBezTo>
                    <a:close/>
                    <a:moveTo>
                      <a:pt x="2492" y="7125"/>
                    </a:moveTo>
                    <a:lnTo>
                      <a:pt x="2492" y="6555"/>
                    </a:lnTo>
                    <a:lnTo>
                      <a:pt x="3154" y="6555"/>
                    </a:lnTo>
                    <a:cubicBezTo>
                      <a:pt x="3355" y="6555"/>
                      <a:pt x="3522" y="6389"/>
                      <a:pt x="3522" y="6187"/>
                    </a:cubicBezTo>
                    <a:lnTo>
                      <a:pt x="3522" y="4576"/>
                    </a:lnTo>
                    <a:cubicBezTo>
                      <a:pt x="3522" y="4374"/>
                      <a:pt x="3355" y="4213"/>
                      <a:pt x="3154" y="4213"/>
                    </a:cubicBezTo>
                    <a:lnTo>
                      <a:pt x="2492" y="4213"/>
                    </a:lnTo>
                    <a:lnTo>
                      <a:pt x="2492" y="3569"/>
                    </a:lnTo>
                    <a:lnTo>
                      <a:pt x="7004" y="3569"/>
                    </a:lnTo>
                    <a:lnTo>
                      <a:pt x="7004" y="4213"/>
                    </a:lnTo>
                    <a:lnTo>
                      <a:pt x="6342" y="4213"/>
                    </a:lnTo>
                    <a:cubicBezTo>
                      <a:pt x="6141" y="4213"/>
                      <a:pt x="5974" y="4374"/>
                      <a:pt x="5974" y="4576"/>
                    </a:cubicBezTo>
                    <a:lnTo>
                      <a:pt x="5974" y="6187"/>
                    </a:lnTo>
                    <a:cubicBezTo>
                      <a:pt x="5974" y="6389"/>
                      <a:pt x="6141" y="6555"/>
                      <a:pt x="6342" y="6555"/>
                    </a:cubicBezTo>
                    <a:lnTo>
                      <a:pt x="7004" y="6555"/>
                    </a:lnTo>
                    <a:lnTo>
                      <a:pt x="7004" y="712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7606756" y="2424280"/>
                <a:ext cx="734330" cy="766186"/>
              </a:xfrm>
              <a:custGeom>
                <a:rect b="b" l="l" r="r" t="t"/>
                <a:pathLst>
                  <a:path extrusionOk="0" h="13180" w="12632">
                    <a:moveTo>
                      <a:pt x="12131" y="13179"/>
                    </a:moveTo>
                    <a:lnTo>
                      <a:pt x="495" y="13179"/>
                    </a:lnTo>
                    <a:cubicBezTo>
                      <a:pt x="219" y="13179"/>
                      <a:pt x="0" y="12955"/>
                      <a:pt x="0" y="12684"/>
                    </a:cubicBezTo>
                    <a:lnTo>
                      <a:pt x="0" y="495"/>
                    </a:lnTo>
                    <a:cubicBezTo>
                      <a:pt x="0" y="225"/>
                      <a:pt x="219" y="1"/>
                      <a:pt x="495" y="1"/>
                    </a:cubicBezTo>
                    <a:lnTo>
                      <a:pt x="12131" y="1"/>
                    </a:lnTo>
                    <a:cubicBezTo>
                      <a:pt x="12407" y="1"/>
                      <a:pt x="12632" y="225"/>
                      <a:pt x="12632" y="495"/>
                    </a:cubicBezTo>
                    <a:lnTo>
                      <a:pt x="12632" y="12684"/>
                    </a:lnTo>
                    <a:cubicBezTo>
                      <a:pt x="12620" y="12960"/>
                      <a:pt x="12407" y="13179"/>
                      <a:pt x="12131" y="131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7737551" y="2539381"/>
                <a:ext cx="472443" cy="578825"/>
              </a:xfrm>
              <a:custGeom>
                <a:rect b="b" l="l" r="r" t="t"/>
                <a:pathLst>
                  <a:path extrusionOk="0" h="9957" w="8127">
                    <a:moveTo>
                      <a:pt x="8126" y="662"/>
                    </a:moveTo>
                    <a:cubicBezTo>
                      <a:pt x="8126" y="1025"/>
                      <a:pt x="6308" y="1324"/>
                      <a:pt x="4063" y="1324"/>
                    </a:cubicBezTo>
                    <a:cubicBezTo>
                      <a:pt x="1819" y="1324"/>
                      <a:pt x="0" y="1025"/>
                      <a:pt x="0" y="662"/>
                    </a:cubicBezTo>
                    <a:cubicBezTo>
                      <a:pt x="0" y="294"/>
                      <a:pt x="1819" y="0"/>
                      <a:pt x="4063" y="0"/>
                    </a:cubicBezTo>
                    <a:cubicBezTo>
                      <a:pt x="6308" y="0"/>
                      <a:pt x="8126" y="294"/>
                      <a:pt x="8126" y="662"/>
                    </a:cubicBezTo>
                    <a:close/>
                    <a:moveTo>
                      <a:pt x="8126" y="1387"/>
                    </a:moveTo>
                    <a:lnTo>
                      <a:pt x="8126" y="3539"/>
                    </a:lnTo>
                    <a:cubicBezTo>
                      <a:pt x="8126" y="3902"/>
                      <a:pt x="6308" y="4201"/>
                      <a:pt x="4063" y="4201"/>
                    </a:cubicBezTo>
                    <a:cubicBezTo>
                      <a:pt x="1819" y="4201"/>
                      <a:pt x="0" y="3902"/>
                      <a:pt x="0" y="3539"/>
                    </a:cubicBezTo>
                    <a:lnTo>
                      <a:pt x="0" y="1387"/>
                    </a:lnTo>
                    <a:cubicBezTo>
                      <a:pt x="0" y="1755"/>
                      <a:pt x="1819" y="2049"/>
                      <a:pt x="4063" y="2049"/>
                    </a:cubicBezTo>
                    <a:cubicBezTo>
                      <a:pt x="6308" y="2049"/>
                      <a:pt x="8126" y="1755"/>
                      <a:pt x="8126" y="1387"/>
                    </a:cubicBezTo>
                    <a:close/>
                    <a:moveTo>
                      <a:pt x="7510" y="2941"/>
                    </a:moveTo>
                    <a:cubicBezTo>
                      <a:pt x="7510" y="2768"/>
                      <a:pt x="7366" y="2624"/>
                      <a:pt x="7194" y="2624"/>
                    </a:cubicBezTo>
                    <a:cubicBezTo>
                      <a:pt x="7021" y="2624"/>
                      <a:pt x="6877" y="2768"/>
                      <a:pt x="6877" y="2941"/>
                    </a:cubicBezTo>
                    <a:cubicBezTo>
                      <a:pt x="6877" y="3114"/>
                      <a:pt x="7021" y="3257"/>
                      <a:pt x="7194" y="3257"/>
                    </a:cubicBezTo>
                    <a:cubicBezTo>
                      <a:pt x="7366" y="3257"/>
                      <a:pt x="7510" y="3114"/>
                      <a:pt x="7510" y="2941"/>
                    </a:cubicBezTo>
                    <a:close/>
                    <a:moveTo>
                      <a:pt x="8126" y="4265"/>
                    </a:moveTo>
                    <a:lnTo>
                      <a:pt x="8126" y="6417"/>
                    </a:lnTo>
                    <a:cubicBezTo>
                      <a:pt x="8126" y="6779"/>
                      <a:pt x="6308" y="7079"/>
                      <a:pt x="4063" y="7079"/>
                    </a:cubicBezTo>
                    <a:cubicBezTo>
                      <a:pt x="1819" y="7079"/>
                      <a:pt x="0" y="6779"/>
                      <a:pt x="0" y="6417"/>
                    </a:cubicBezTo>
                    <a:lnTo>
                      <a:pt x="0" y="4265"/>
                    </a:lnTo>
                    <a:cubicBezTo>
                      <a:pt x="0" y="4633"/>
                      <a:pt x="1819" y="4926"/>
                      <a:pt x="4063" y="4926"/>
                    </a:cubicBezTo>
                    <a:cubicBezTo>
                      <a:pt x="6308" y="4926"/>
                      <a:pt x="8126" y="4633"/>
                      <a:pt x="8126" y="4265"/>
                    </a:cubicBezTo>
                    <a:close/>
                    <a:moveTo>
                      <a:pt x="7510" y="5818"/>
                    </a:moveTo>
                    <a:cubicBezTo>
                      <a:pt x="7510" y="5646"/>
                      <a:pt x="7366" y="5502"/>
                      <a:pt x="7194" y="5502"/>
                    </a:cubicBezTo>
                    <a:cubicBezTo>
                      <a:pt x="7021" y="5502"/>
                      <a:pt x="6877" y="5646"/>
                      <a:pt x="6877" y="5818"/>
                    </a:cubicBezTo>
                    <a:cubicBezTo>
                      <a:pt x="6877" y="5991"/>
                      <a:pt x="7021" y="6135"/>
                      <a:pt x="7194" y="6135"/>
                    </a:cubicBezTo>
                    <a:cubicBezTo>
                      <a:pt x="7366" y="6135"/>
                      <a:pt x="7510" y="5991"/>
                      <a:pt x="7510" y="5818"/>
                    </a:cubicBezTo>
                    <a:close/>
                    <a:moveTo>
                      <a:pt x="8126" y="7142"/>
                    </a:moveTo>
                    <a:lnTo>
                      <a:pt x="8126" y="9294"/>
                    </a:lnTo>
                    <a:cubicBezTo>
                      <a:pt x="8126" y="9657"/>
                      <a:pt x="6308" y="9956"/>
                      <a:pt x="4063" y="9956"/>
                    </a:cubicBezTo>
                    <a:cubicBezTo>
                      <a:pt x="1819" y="9956"/>
                      <a:pt x="0" y="9657"/>
                      <a:pt x="0" y="9294"/>
                    </a:cubicBezTo>
                    <a:lnTo>
                      <a:pt x="0" y="7142"/>
                    </a:lnTo>
                    <a:cubicBezTo>
                      <a:pt x="0" y="7510"/>
                      <a:pt x="1819" y="7804"/>
                      <a:pt x="4063" y="7804"/>
                    </a:cubicBezTo>
                    <a:cubicBezTo>
                      <a:pt x="6308" y="7804"/>
                      <a:pt x="8126" y="7510"/>
                      <a:pt x="8126" y="7142"/>
                    </a:cubicBezTo>
                    <a:close/>
                    <a:moveTo>
                      <a:pt x="7510" y="8696"/>
                    </a:moveTo>
                    <a:cubicBezTo>
                      <a:pt x="7510" y="8523"/>
                      <a:pt x="7366" y="8379"/>
                      <a:pt x="7194" y="8379"/>
                    </a:cubicBezTo>
                    <a:cubicBezTo>
                      <a:pt x="7021" y="8379"/>
                      <a:pt x="6877" y="8523"/>
                      <a:pt x="6877" y="8696"/>
                    </a:cubicBezTo>
                    <a:cubicBezTo>
                      <a:pt x="6877" y="8868"/>
                      <a:pt x="7021" y="9012"/>
                      <a:pt x="7194" y="9012"/>
                    </a:cubicBezTo>
                    <a:cubicBezTo>
                      <a:pt x="7366" y="9012"/>
                      <a:pt x="7510" y="8868"/>
                      <a:pt x="7510" y="869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7990132" y="1845523"/>
                <a:ext cx="249912" cy="202824"/>
              </a:xfrm>
              <a:custGeom>
                <a:rect b="b" l="l" r="r" t="t"/>
                <a:pathLst>
                  <a:path extrusionOk="0" h="3489" w="4299">
                    <a:moveTo>
                      <a:pt x="2331" y="6"/>
                    </a:moveTo>
                    <a:lnTo>
                      <a:pt x="4299" y="6"/>
                    </a:lnTo>
                    <a:lnTo>
                      <a:pt x="4299" y="1508"/>
                    </a:lnTo>
                    <a:lnTo>
                      <a:pt x="4299" y="1986"/>
                    </a:lnTo>
                    <a:lnTo>
                      <a:pt x="4299" y="1998"/>
                    </a:lnTo>
                    <a:cubicBezTo>
                      <a:pt x="4299" y="2821"/>
                      <a:pt x="3631" y="3488"/>
                      <a:pt x="2814" y="3488"/>
                    </a:cubicBezTo>
                    <a:lnTo>
                      <a:pt x="2331" y="3488"/>
                    </a:lnTo>
                    <a:lnTo>
                      <a:pt x="2331" y="2826"/>
                    </a:lnTo>
                    <a:cubicBezTo>
                      <a:pt x="2854" y="2826"/>
                      <a:pt x="3021" y="2366"/>
                      <a:pt x="3062" y="1992"/>
                    </a:cubicBezTo>
                    <a:lnTo>
                      <a:pt x="2331" y="1992"/>
                    </a:lnTo>
                    <a:lnTo>
                      <a:pt x="2331" y="6"/>
                    </a:lnTo>
                    <a:close/>
                    <a:moveTo>
                      <a:pt x="0" y="1986"/>
                    </a:moveTo>
                    <a:lnTo>
                      <a:pt x="731" y="1986"/>
                    </a:lnTo>
                    <a:cubicBezTo>
                      <a:pt x="691" y="2360"/>
                      <a:pt x="524" y="2821"/>
                      <a:pt x="0" y="2821"/>
                    </a:cubicBezTo>
                    <a:lnTo>
                      <a:pt x="0" y="3482"/>
                    </a:lnTo>
                    <a:lnTo>
                      <a:pt x="484" y="3482"/>
                    </a:lnTo>
                    <a:cubicBezTo>
                      <a:pt x="1301" y="3482"/>
                      <a:pt x="1968" y="2815"/>
                      <a:pt x="1968" y="1992"/>
                    </a:cubicBezTo>
                    <a:lnTo>
                      <a:pt x="1968" y="1980"/>
                    </a:lnTo>
                    <a:lnTo>
                      <a:pt x="1968" y="1503"/>
                    </a:lnTo>
                    <a:lnTo>
                      <a:pt x="1968" y="1"/>
                    </a:lnTo>
                    <a:lnTo>
                      <a:pt x="0" y="1"/>
                    </a:lnTo>
                    <a:lnTo>
                      <a:pt x="0" y="198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5923042" y="2617975"/>
                <a:ext cx="480407" cy="493836"/>
              </a:xfrm>
              <a:custGeom>
                <a:rect b="b" l="l" r="r" t="t"/>
                <a:pathLst>
                  <a:path extrusionOk="0" h="8495" w="8264">
                    <a:moveTo>
                      <a:pt x="7999" y="7119"/>
                    </a:moveTo>
                    <a:lnTo>
                      <a:pt x="7366" y="7119"/>
                    </a:lnTo>
                    <a:lnTo>
                      <a:pt x="7366" y="6216"/>
                    </a:lnTo>
                    <a:lnTo>
                      <a:pt x="6348" y="6216"/>
                    </a:lnTo>
                    <a:lnTo>
                      <a:pt x="6348" y="5715"/>
                    </a:lnTo>
                    <a:lnTo>
                      <a:pt x="6923" y="5715"/>
                    </a:lnTo>
                    <a:cubicBezTo>
                      <a:pt x="7096" y="5715"/>
                      <a:pt x="7240" y="5571"/>
                      <a:pt x="7240" y="5399"/>
                    </a:cubicBezTo>
                    <a:lnTo>
                      <a:pt x="7240" y="4000"/>
                    </a:lnTo>
                    <a:cubicBezTo>
                      <a:pt x="7240" y="3828"/>
                      <a:pt x="7096" y="3684"/>
                      <a:pt x="6923" y="3684"/>
                    </a:cubicBezTo>
                    <a:lnTo>
                      <a:pt x="6348" y="3684"/>
                    </a:lnTo>
                    <a:lnTo>
                      <a:pt x="6348" y="2867"/>
                    </a:lnTo>
                    <a:lnTo>
                      <a:pt x="4253" y="2867"/>
                    </a:lnTo>
                    <a:lnTo>
                      <a:pt x="4253" y="2274"/>
                    </a:lnTo>
                    <a:lnTo>
                      <a:pt x="5928" y="2274"/>
                    </a:lnTo>
                    <a:cubicBezTo>
                      <a:pt x="6089" y="2274"/>
                      <a:pt x="6221" y="2141"/>
                      <a:pt x="6221" y="1975"/>
                    </a:cubicBezTo>
                    <a:lnTo>
                      <a:pt x="6221" y="294"/>
                    </a:lnTo>
                    <a:cubicBezTo>
                      <a:pt x="6221" y="133"/>
                      <a:pt x="6094" y="1"/>
                      <a:pt x="5928" y="1"/>
                    </a:cubicBezTo>
                    <a:lnTo>
                      <a:pt x="2331" y="1"/>
                    </a:lnTo>
                    <a:cubicBezTo>
                      <a:pt x="2175" y="1"/>
                      <a:pt x="2037" y="127"/>
                      <a:pt x="2037" y="294"/>
                    </a:cubicBezTo>
                    <a:lnTo>
                      <a:pt x="2037" y="1975"/>
                    </a:lnTo>
                    <a:cubicBezTo>
                      <a:pt x="2037" y="2136"/>
                      <a:pt x="2164" y="2274"/>
                      <a:pt x="2331" y="2274"/>
                    </a:cubicBezTo>
                    <a:lnTo>
                      <a:pt x="4005" y="2274"/>
                    </a:lnTo>
                    <a:lnTo>
                      <a:pt x="4005" y="2867"/>
                    </a:lnTo>
                    <a:lnTo>
                      <a:pt x="1916" y="2867"/>
                    </a:lnTo>
                    <a:lnTo>
                      <a:pt x="1916" y="3684"/>
                    </a:lnTo>
                    <a:lnTo>
                      <a:pt x="1341" y="3684"/>
                    </a:lnTo>
                    <a:cubicBezTo>
                      <a:pt x="1168" y="3684"/>
                      <a:pt x="1024" y="3828"/>
                      <a:pt x="1024" y="4000"/>
                    </a:cubicBezTo>
                    <a:lnTo>
                      <a:pt x="1024" y="5399"/>
                    </a:lnTo>
                    <a:cubicBezTo>
                      <a:pt x="1024" y="5571"/>
                      <a:pt x="1168" y="5715"/>
                      <a:pt x="1341" y="5715"/>
                    </a:cubicBezTo>
                    <a:lnTo>
                      <a:pt x="1916" y="5715"/>
                    </a:lnTo>
                    <a:lnTo>
                      <a:pt x="1916" y="6216"/>
                    </a:lnTo>
                    <a:lnTo>
                      <a:pt x="892" y="6216"/>
                    </a:lnTo>
                    <a:lnTo>
                      <a:pt x="892" y="7119"/>
                    </a:lnTo>
                    <a:lnTo>
                      <a:pt x="259" y="7119"/>
                    </a:lnTo>
                    <a:cubicBezTo>
                      <a:pt x="115" y="7119"/>
                      <a:pt x="0" y="7234"/>
                      <a:pt x="0" y="7378"/>
                    </a:cubicBezTo>
                    <a:lnTo>
                      <a:pt x="0" y="8236"/>
                    </a:lnTo>
                    <a:cubicBezTo>
                      <a:pt x="0" y="8380"/>
                      <a:pt x="115" y="8495"/>
                      <a:pt x="259" y="8495"/>
                    </a:cubicBezTo>
                    <a:lnTo>
                      <a:pt x="1778" y="8495"/>
                    </a:lnTo>
                    <a:cubicBezTo>
                      <a:pt x="1922" y="8495"/>
                      <a:pt x="2037" y="8380"/>
                      <a:pt x="2037" y="8236"/>
                    </a:cubicBezTo>
                    <a:lnTo>
                      <a:pt x="2037" y="7378"/>
                    </a:lnTo>
                    <a:cubicBezTo>
                      <a:pt x="2037" y="7234"/>
                      <a:pt x="1922" y="7119"/>
                      <a:pt x="1778" y="7119"/>
                    </a:cubicBezTo>
                    <a:lnTo>
                      <a:pt x="1145" y="7119"/>
                    </a:lnTo>
                    <a:lnTo>
                      <a:pt x="1145" y="6463"/>
                    </a:lnTo>
                    <a:lnTo>
                      <a:pt x="4005" y="6463"/>
                    </a:lnTo>
                    <a:lnTo>
                      <a:pt x="4005" y="7119"/>
                    </a:lnTo>
                    <a:lnTo>
                      <a:pt x="3372" y="7119"/>
                    </a:lnTo>
                    <a:cubicBezTo>
                      <a:pt x="3229" y="7119"/>
                      <a:pt x="3113" y="7234"/>
                      <a:pt x="3113" y="7378"/>
                    </a:cubicBezTo>
                    <a:lnTo>
                      <a:pt x="3113" y="8236"/>
                    </a:lnTo>
                    <a:cubicBezTo>
                      <a:pt x="3113" y="8380"/>
                      <a:pt x="3229" y="8495"/>
                      <a:pt x="3372" y="8495"/>
                    </a:cubicBezTo>
                    <a:lnTo>
                      <a:pt x="4892" y="8495"/>
                    </a:lnTo>
                    <a:cubicBezTo>
                      <a:pt x="5036" y="8495"/>
                      <a:pt x="5151" y="8380"/>
                      <a:pt x="5151" y="8236"/>
                    </a:cubicBezTo>
                    <a:lnTo>
                      <a:pt x="5151" y="7378"/>
                    </a:lnTo>
                    <a:cubicBezTo>
                      <a:pt x="5151" y="7234"/>
                      <a:pt x="5036" y="7119"/>
                      <a:pt x="4892" y="7119"/>
                    </a:cubicBezTo>
                    <a:lnTo>
                      <a:pt x="4259" y="7119"/>
                    </a:lnTo>
                    <a:lnTo>
                      <a:pt x="4259" y="6463"/>
                    </a:lnTo>
                    <a:lnTo>
                      <a:pt x="7119" y="6463"/>
                    </a:lnTo>
                    <a:lnTo>
                      <a:pt x="7119" y="7119"/>
                    </a:lnTo>
                    <a:lnTo>
                      <a:pt x="6486" y="7119"/>
                    </a:lnTo>
                    <a:cubicBezTo>
                      <a:pt x="6342" y="7119"/>
                      <a:pt x="6227" y="7234"/>
                      <a:pt x="6227" y="7378"/>
                    </a:cubicBezTo>
                    <a:lnTo>
                      <a:pt x="6227" y="8236"/>
                    </a:lnTo>
                    <a:cubicBezTo>
                      <a:pt x="6227" y="8380"/>
                      <a:pt x="6342" y="8495"/>
                      <a:pt x="6486" y="8495"/>
                    </a:cubicBezTo>
                    <a:lnTo>
                      <a:pt x="8005" y="8495"/>
                    </a:lnTo>
                    <a:cubicBezTo>
                      <a:pt x="8149" y="8495"/>
                      <a:pt x="8264" y="8380"/>
                      <a:pt x="8264" y="8236"/>
                    </a:cubicBezTo>
                    <a:lnTo>
                      <a:pt x="8264" y="7378"/>
                    </a:lnTo>
                    <a:cubicBezTo>
                      <a:pt x="8264" y="7234"/>
                      <a:pt x="8143" y="7119"/>
                      <a:pt x="7999" y="7119"/>
                    </a:cubicBezTo>
                    <a:close/>
                    <a:moveTo>
                      <a:pt x="2164" y="6216"/>
                    </a:moveTo>
                    <a:lnTo>
                      <a:pt x="2164" y="5715"/>
                    </a:lnTo>
                    <a:lnTo>
                      <a:pt x="2739" y="5715"/>
                    </a:lnTo>
                    <a:cubicBezTo>
                      <a:pt x="2912" y="5715"/>
                      <a:pt x="3056" y="5571"/>
                      <a:pt x="3056" y="5399"/>
                    </a:cubicBezTo>
                    <a:lnTo>
                      <a:pt x="3056" y="4000"/>
                    </a:lnTo>
                    <a:cubicBezTo>
                      <a:pt x="3056" y="3828"/>
                      <a:pt x="2912" y="3684"/>
                      <a:pt x="2739" y="3684"/>
                    </a:cubicBezTo>
                    <a:lnTo>
                      <a:pt x="2164" y="3684"/>
                    </a:lnTo>
                    <a:lnTo>
                      <a:pt x="2164" y="3120"/>
                    </a:lnTo>
                    <a:lnTo>
                      <a:pt x="6100" y="3120"/>
                    </a:lnTo>
                    <a:lnTo>
                      <a:pt x="6100" y="3684"/>
                    </a:lnTo>
                    <a:lnTo>
                      <a:pt x="5525" y="3684"/>
                    </a:lnTo>
                    <a:cubicBezTo>
                      <a:pt x="5352" y="3684"/>
                      <a:pt x="5208" y="3828"/>
                      <a:pt x="5208" y="4000"/>
                    </a:cubicBezTo>
                    <a:lnTo>
                      <a:pt x="5208" y="5399"/>
                    </a:lnTo>
                    <a:cubicBezTo>
                      <a:pt x="5208" y="5571"/>
                      <a:pt x="5352" y="5715"/>
                      <a:pt x="5525" y="5715"/>
                    </a:cubicBezTo>
                    <a:lnTo>
                      <a:pt x="6100" y="5715"/>
                    </a:lnTo>
                    <a:lnTo>
                      <a:pt x="6100" y="621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6583703" y="1728446"/>
                <a:ext cx="289442" cy="354318"/>
              </a:xfrm>
              <a:custGeom>
                <a:rect b="b" l="l" r="r" t="t"/>
                <a:pathLst>
                  <a:path extrusionOk="0" h="6095" w="4979">
                    <a:moveTo>
                      <a:pt x="4979" y="403"/>
                    </a:moveTo>
                    <a:cubicBezTo>
                      <a:pt x="4979" y="628"/>
                      <a:pt x="3862" y="806"/>
                      <a:pt x="2493" y="806"/>
                    </a:cubicBezTo>
                    <a:cubicBezTo>
                      <a:pt x="1117" y="806"/>
                      <a:pt x="1" y="628"/>
                      <a:pt x="1" y="403"/>
                    </a:cubicBezTo>
                    <a:cubicBezTo>
                      <a:pt x="1" y="179"/>
                      <a:pt x="1117" y="1"/>
                      <a:pt x="2493" y="1"/>
                    </a:cubicBezTo>
                    <a:cubicBezTo>
                      <a:pt x="3862" y="1"/>
                      <a:pt x="4979" y="179"/>
                      <a:pt x="4979" y="403"/>
                    </a:cubicBezTo>
                    <a:close/>
                    <a:moveTo>
                      <a:pt x="4979" y="847"/>
                    </a:moveTo>
                    <a:lnTo>
                      <a:pt x="4979" y="2164"/>
                    </a:lnTo>
                    <a:cubicBezTo>
                      <a:pt x="4979" y="2389"/>
                      <a:pt x="3862" y="2567"/>
                      <a:pt x="2493" y="2567"/>
                    </a:cubicBezTo>
                    <a:cubicBezTo>
                      <a:pt x="1117" y="2567"/>
                      <a:pt x="1" y="2389"/>
                      <a:pt x="1" y="2164"/>
                    </a:cubicBezTo>
                    <a:lnTo>
                      <a:pt x="1" y="847"/>
                    </a:lnTo>
                    <a:cubicBezTo>
                      <a:pt x="1" y="1071"/>
                      <a:pt x="1117" y="1249"/>
                      <a:pt x="2493" y="1249"/>
                    </a:cubicBezTo>
                    <a:cubicBezTo>
                      <a:pt x="3862" y="1249"/>
                      <a:pt x="4979" y="1071"/>
                      <a:pt x="4979" y="847"/>
                    </a:cubicBezTo>
                    <a:close/>
                    <a:moveTo>
                      <a:pt x="4599" y="1796"/>
                    </a:moveTo>
                    <a:cubicBezTo>
                      <a:pt x="4599" y="1692"/>
                      <a:pt x="4513" y="1606"/>
                      <a:pt x="4403" y="1606"/>
                    </a:cubicBezTo>
                    <a:cubicBezTo>
                      <a:pt x="4294" y="1606"/>
                      <a:pt x="4208" y="1692"/>
                      <a:pt x="4208" y="1796"/>
                    </a:cubicBezTo>
                    <a:cubicBezTo>
                      <a:pt x="4208" y="1905"/>
                      <a:pt x="4294" y="1992"/>
                      <a:pt x="4403" y="1992"/>
                    </a:cubicBezTo>
                    <a:cubicBezTo>
                      <a:pt x="4513" y="1992"/>
                      <a:pt x="4599" y="1905"/>
                      <a:pt x="4599" y="1796"/>
                    </a:cubicBezTo>
                    <a:close/>
                    <a:moveTo>
                      <a:pt x="4979" y="2613"/>
                    </a:moveTo>
                    <a:lnTo>
                      <a:pt x="4979" y="3925"/>
                    </a:lnTo>
                    <a:cubicBezTo>
                      <a:pt x="4979" y="4150"/>
                      <a:pt x="3862" y="4328"/>
                      <a:pt x="2493" y="4328"/>
                    </a:cubicBezTo>
                    <a:cubicBezTo>
                      <a:pt x="1117" y="4328"/>
                      <a:pt x="1" y="4150"/>
                      <a:pt x="1" y="3925"/>
                    </a:cubicBezTo>
                    <a:lnTo>
                      <a:pt x="1" y="2613"/>
                    </a:lnTo>
                    <a:cubicBezTo>
                      <a:pt x="1" y="2832"/>
                      <a:pt x="1117" y="3016"/>
                      <a:pt x="2493" y="3016"/>
                    </a:cubicBezTo>
                    <a:cubicBezTo>
                      <a:pt x="3862" y="3016"/>
                      <a:pt x="4979" y="2832"/>
                      <a:pt x="4979" y="2613"/>
                    </a:cubicBezTo>
                    <a:close/>
                    <a:moveTo>
                      <a:pt x="4599" y="3563"/>
                    </a:moveTo>
                    <a:cubicBezTo>
                      <a:pt x="4599" y="3453"/>
                      <a:pt x="4513" y="3367"/>
                      <a:pt x="4403" y="3367"/>
                    </a:cubicBezTo>
                    <a:cubicBezTo>
                      <a:pt x="4294" y="3367"/>
                      <a:pt x="4208" y="3453"/>
                      <a:pt x="4208" y="3563"/>
                    </a:cubicBezTo>
                    <a:cubicBezTo>
                      <a:pt x="4208" y="3666"/>
                      <a:pt x="4294" y="3753"/>
                      <a:pt x="4403" y="3753"/>
                    </a:cubicBezTo>
                    <a:cubicBezTo>
                      <a:pt x="4513" y="3753"/>
                      <a:pt x="4599" y="3666"/>
                      <a:pt x="4599" y="3563"/>
                    </a:cubicBezTo>
                    <a:close/>
                    <a:moveTo>
                      <a:pt x="4979" y="4374"/>
                    </a:moveTo>
                    <a:lnTo>
                      <a:pt x="4979" y="5692"/>
                    </a:lnTo>
                    <a:cubicBezTo>
                      <a:pt x="4979" y="5911"/>
                      <a:pt x="3862" y="6095"/>
                      <a:pt x="2493" y="6095"/>
                    </a:cubicBezTo>
                    <a:cubicBezTo>
                      <a:pt x="1117" y="6095"/>
                      <a:pt x="1" y="5911"/>
                      <a:pt x="1" y="5692"/>
                    </a:cubicBezTo>
                    <a:lnTo>
                      <a:pt x="1" y="4374"/>
                    </a:lnTo>
                    <a:cubicBezTo>
                      <a:pt x="1" y="4599"/>
                      <a:pt x="1117" y="4777"/>
                      <a:pt x="2493" y="4777"/>
                    </a:cubicBezTo>
                    <a:cubicBezTo>
                      <a:pt x="3862" y="4777"/>
                      <a:pt x="4979" y="4599"/>
                      <a:pt x="4979" y="4374"/>
                    </a:cubicBezTo>
                    <a:close/>
                    <a:moveTo>
                      <a:pt x="4599" y="5324"/>
                    </a:moveTo>
                    <a:cubicBezTo>
                      <a:pt x="4599" y="5214"/>
                      <a:pt x="4513" y="5128"/>
                      <a:pt x="4403" y="5128"/>
                    </a:cubicBezTo>
                    <a:cubicBezTo>
                      <a:pt x="4294" y="5128"/>
                      <a:pt x="4208" y="5214"/>
                      <a:pt x="4208" y="5324"/>
                    </a:cubicBezTo>
                    <a:cubicBezTo>
                      <a:pt x="4208" y="5433"/>
                      <a:pt x="4294" y="5519"/>
                      <a:pt x="4403" y="5519"/>
                    </a:cubicBezTo>
                    <a:cubicBezTo>
                      <a:pt x="4513" y="5519"/>
                      <a:pt x="4599" y="5433"/>
                      <a:pt x="4599" y="532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34"/>
            <p:cNvGrpSpPr/>
            <p:nvPr/>
          </p:nvGrpSpPr>
          <p:grpSpPr>
            <a:xfrm>
              <a:off x="6440272" y="769535"/>
              <a:ext cx="1749455" cy="858630"/>
              <a:chOff x="6440272" y="769535"/>
              <a:chExt cx="1749455" cy="858630"/>
            </a:xfrm>
          </p:grpSpPr>
          <p:sp>
            <p:nvSpPr>
              <p:cNvPr id="542" name="Google Shape;542;p34"/>
              <p:cNvSpPr/>
              <p:nvPr/>
            </p:nvSpPr>
            <p:spPr>
              <a:xfrm rot="-5400000">
                <a:off x="7670622" y="769535"/>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4"/>
              <p:cNvSpPr/>
              <p:nvPr/>
            </p:nvSpPr>
            <p:spPr>
              <a:xfrm rot="-5400000">
                <a:off x="6440272" y="1282228"/>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rot="-5400000">
                <a:off x="7176684" y="923603"/>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4"/>
              <p:cNvSpPr/>
              <p:nvPr/>
            </p:nvSpPr>
            <p:spPr>
              <a:xfrm rot="-5400000">
                <a:off x="7983672" y="1422110"/>
                <a:ext cx="206055" cy="206055"/>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4"/>
              <p:cNvSpPr/>
              <p:nvPr/>
            </p:nvSpPr>
            <p:spPr>
              <a:xfrm rot="-5400000">
                <a:off x="7703709" y="1244278"/>
                <a:ext cx="139874" cy="139874"/>
              </a:xfrm>
              <a:custGeom>
                <a:rect b="b" l="l" r="r" t="t"/>
                <a:pathLst>
                  <a:path extrusionOk="0" h="6648" w="6648">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34"/>
            <p:cNvSpPr/>
            <p:nvPr/>
          </p:nvSpPr>
          <p:spPr>
            <a:xfrm>
              <a:off x="8189731" y="2120047"/>
              <a:ext cx="412338" cy="411893"/>
            </a:xfrm>
            <a:custGeom>
              <a:rect b="b" l="l" r="r" t="t"/>
              <a:pathLst>
                <a:path extrusionOk="0" fill="none" h="6486" w="6493">
                  <a:moveTo>
                    <a:pt x="6486" y="3027"/>
                  </a:moveTo>
                  <a:cubicBezTo>
                    <a:pt x="6475" y="2929"/>
                    <a:pt x="6417" y="2837"/>
                    <a:pt x="6325" y="2803"/>
                  </a:cubicBezTo>
                  <a:lnTo>
                    <a:pt x="6084" y="2693"/>
                  </a:lnTo>
                  <a:cubicBezTo>
                    <a:pt x="6009" y="2665"/>
                    <a:pt x="5951" y="2601"/>
                    <a:pt x="5928" y="2521"/>
                  </a:cubicBezTo>
                  <a:lnTo>
                    <a:pt x="5928" y="2521"/>
                  </a:lnTo>
                  <a:cubicBezTo>
                    <a:pt x="5911" y="2446"/>
                    <a:pt x="5922" y="2365"/>
                    <a:pt x="5974" y="2302"/>
                  </a:cubicBezTo>
                  <a:lnTo>
                    <a:pt x="6130" y="2083"/>
                  </a:lnTo>
                  <a:cubicBezTo>
                    <a:pt x="6187" y="2009"/>
                    <a:pt x="6204" y="1899"/>
                    <a:pt x="6153" y="1813"/>
                  </a:cubicBezTo>
                  <a:cubicBezTo>
                    <a:pt x="6089" y="1681"/>
                    <a:pt x="6014" y="1560"/>
                    <a:pt x="5945" y="1445"/>
                  </a:cubicBezTo>
                  <a:cubicBezTo>
                    <a:pt x="5888" y="1364"/>
                    <a:pt x="5796" y="1312"/>
                    <a:pt x="5692" y="1330"/>
                  </a:cubicBezTo>
                  <a:lnTo>
                    <a:pt x="5427" y="1358"/>
                  </a:lnTo>
                  <a:cubicBezTo>
                    <a:pt x="5347" y="1364"/>
                    <a:pt x="5266" y="1335"/>
                    <a:pt x="5209" y="1278"/>
                  </a:cubicBezTo>
                  <a:lnTo>
                    <a:pt x="5209" y="1278"/>
                  </a:lnTo>
                  <a:cubicBezTo>
                    <a:pt x="5151" y="1220"/>
                    <a:pt x="5122" y="1145"/>
                    <a:pt x="5134" y="1065"/>
                  </a:cubicBezTo>
                  <a:lnTo>
                    <a:pt x="5163" y="800"/>
                  </a:lnTo>
                  <a:cubicBezTo>
                    <a:pt x="5174" y="696"/>
                    <a:pt x="5122" y="604"/>
                    <a:pt x="5048" y="547"/>
                  </a:cubicBezTo>
                  <a:cubicBezTo>
                    <a:pt x="4927" y="466"/>
                    <a:pt x="4806" y="397"/>
                    <a:pt x="4679" y="340"/>
                  </a:cubicBezTo>
                  <a:cubicBezTo>
                    <a:pt x="4593" y="294"/>
                    <a:pt x="4484" y="299"/>
                    <a:pt x="4403" y="357"/>
                  </a:cubicBezTo>
                  <a:lnTo>
                    <a:pt x="4190" y="518"/>
                  </a:lnTo>
                  <a:cubicBezTo>
                    <a:pt x="4127" y="570"/>
                    <a:pt x="4046" y="581"/>
                    <a:pt x="3966" y="558"/>
                  </a:cubicBezTo>
                  <a:lnTo>
                    <a:pt x="3966" y="558"/>
                  </a:lnTo>
                  <a:cubicBezTo>
                    <a:pt x="3885" y="535"/>
                    <a:pt x="3822" y="489"/>
                    <a:pt x="3793" y="409"/>
                  </a:cubicBezTo>
                  <a:lnTo>
                    <a:pt x="3684" y="167"/>
                  </a:lnTo>
                  <a:cubicBezTo>
                    <a:pt x="3649" y="81"/>
                    <a:pt x="3563" y="12"/>
                    <a:pt x="3459" y="6"/>
                  </a:cubicBezTo>
                  <a:cubicBezTo>
                    <a:pt x="3390" y="0"/>
                    <a:pt x="3315" y="0"/>
                    <a:pt x="3246" y="0"/>
                  </a:cubicBezTo>
                  <a:cubicBezTo>
                    <a:pt x="3172" y="0"/>
                    <a:pt x="3103" y="0"/>
                    <a:pt x="3028" y="6"/>
                  </a:cubicBezTo>
                  <a:cubicBezTo>
                    <a:pt x="2930" y="12"/>
                    <a:pt x="2849" y="69"/>
                    <a:pt x="2809" y="167"/>
                  </a:cubicBezTo>
                  <a:lnTo>
                    <a:pt x="2700" y="409"/>
                  </a:lnTo>
                  <a:cubicBezTo>
                    <a:pt x="2671" y="484"/>
                    <a:pt x="2608" y="541"/>
                    <a:pt x="2527" y="558"/>
                  </a:cubicBezTo>
                  <a:lnTo>
                    <a:pt x="2527" y="558"/>
                  </a:lnTo>
                  <a:cubicBezTo>
                    <a:pt x="2446" y="581"/>
                    <a:pt x="2366" y="570"/>
                    <a:pt x="2303" y="518"/>
                  </a:cubicBezTo>
                  <a:lnTo>
                    <a:pt x="2090" y="357"/>
                  </a:lnTo>
                  <a:cubicBezTo>
                    <a:pt x="2009" y="299"/>
                    <a:pt x="1900" y="288"/>
                    <a:pt x="1813" y="340"/>
                  </a:cubicBezTo>
                  <a:cubicBezTo>
                    <a:pt x="1687" y="403"/>
                    <a:pt x="1560" y="472"/>
                    <a:pt x="1445" y="547"/>
                  </a:cubicBezTo>
                  <a:cubicBezTo>
                    <a:pt x="1370" y="604"/>
                    <a:pt x="1319" y="696"/>
                    <a:pt x="1330" y="800"/>
                  </a:cubicBezTo>
                  <a:lnTo>
                    <a:pt x="1359" y="1065"/>
                  </a:lnTo>
                  <a:cubicBezTo>
                    <a:pt x="1370" y="1145"/>
                    <a:pt x="1342" y="1220"/>
                    <a:pt x="1284" y="1278"/>
                  </a:cubicBezTo>
                  <a:lnTo>
                    <a:pt x="1284" y="1278"/>
                  </a:lnTo>
                  <a:cubicBezTo>
                    <a:pt x="1226" y="1335"/>
                    <a:pt x="1146" y="1364"/>
                    <a:pt x="1065" y="1358"/>
                  </a:cubicBezTo>
                  <a:lnTo>
                    <a:pt x="801" y="1330"/>
                  </a:lnTo>
                  <a:cubicBezTo>
                    <a:pt x="697" y="1318"/>
                    <a:pt x="605" y="1364"/>
                    <a:pt x="547" y="1445"/>
                  </a:cubicBezTo>
                  <a:cubicBezTo>
                    <a:pt x="467" y="1560"/>
                    <a:pt x="398" y="1681"/>
                    <a:pt x="340" y="1813"/>
                  </a:cubicBezTo>
                  <a:cubicBezTo>
                    <a:pt x="294" y="1899"/>
                    <a:pt x="306" y="2003"/>
                    <a:pt x="363" y="2083"/>
                  </a:cubicBezTo>
                  <a:lnTo>
                    <a:pt x="519" y="2302"/>
                  </a:lnTo>
                  <a:cubicBezTo>
                    <a:pt x="570" y="2365"/>
                    <a:pt x="582" y="2446"/>
                    <a:pt x="565" y="2521"/>
                  </a:cubicBezTo>
                  <a:lnTo>
                    <a:pt x="565" y="2521"/>
                  </a:lnTo>
                  <a:cubicBezTo>
                    <a:pt x="542" y="2601"/>
                    <a:pt x="490" y="2665"/>
                    <a:pt x="409" y="2693"/>
                  </a:cubicBezTo>
                  <a:lnTo>
                    <a:pt x="168" y="2803"/>
                  </a:lnTo>
                  <a:cubicBezTo>
                    <a:pt x="81" y="2837"/>
                    <a:pt x="18" y="2924"/>
                    <a:pt x="6" y="3027"/>
                  </a:cubicBezTo>
                  <a:cubicBezTo>
                    <a:pt x="1" y="3102"/>
                    <a:pt x="1" y="3171"/>
                    <a:pt x="1" y="3246"/>
                  </a:cubicBezTo>
                  <a:cubicBezTo>
                    <a:pt x="1" y="3315"/>
                    <a:pt x="1" y="3390"/>
                    <a:pt x="6" y="3459"/>
                  </a:cubicBezTo>
                  <a:cubicBezTo>
                    <a:pt x="18" y="3557"/>
                    <a:pt x="75" y="3637"/>
                    <a:pt x="168" y="3683"/>
                  </a:cubicBezTo>
                  <a:lnTo>
                    <a:pt x="409" y="3793"/>
                  </a:lnTo>
                  <a:cubicBezTo>
                    <a:pt x="484" y="3821"/>
                    <a:pt x="542" y="3885"/>
                    <a:pt x="565" y="3965"/>
                  </a:cubicBezTo>
                  <a:lnTo>
                    <a:pt x="565" y="3965"/>
                  </a:lnTo>
                  <a:cubicBezTo>
                    <a:pt x="582" y="4040"/>
                    <a:pt x="570" y="4121"/>
                    <a:pt x="519" y="4184"/>
                  </a:cubicBezTo>
                  <a:lnTo>
                    <a:pt x="363" y="4403"/>
                  </a:lnTo>
                  <a:cubicBezTo>
                    <a:pt x="306" y="4483"/>
                    <a:pt x="288" y="4587"/>
                    <a:pt x="340" y="4673"/>
                  </a:cubicBezTo>
                  <a:cubicBezTo>
                    <a:pt x="404" y="4805"/>
                    <a:pt x="478" y="4926"/>
                    <a:pt x="547" y="5041"/>
                  </a:cubicBezTo>
                  <a:cubicBezTo>
                    <a:pt x="605" y="5122"/>
                    <a:pt x="697" y="5174"/>
                    <a:pt x="801" y="5156"/>
                  </a:cubicBezTo>
                  <a:lnTo>
                    <a:pt x="1065" y="5128"/>
                  </a:lnTo>
                  <a:cubicBezTo>
                    <a:pt x="1146" y="5122"/>
                    <a:pt x="1226" y="5151"/>
                    <a:pt x="1284" y="5208"/>
                  </a:cubicBezTo>
                  <a:lnTo>
                    <a:pt x="1284" y="5208"/>
                  </a:lnTo>
                  <a:cubicBezTo>
                    <a:pt x="1342" y="5266"/>
                    <a:pt x="1370" y="5346"/>
                    <a:pt x="1359" y="5421"/>
                  </a:cubicBezTo>
                  <a:lnTo>
                    <a:pt x="1330" y="5692"/>
                  </a:lnTo>
                  <a:cubicBezTo>
                    <a:pt x="1319" y="5789"/>
                    <a:pt x="1370" y="5882"/>
                    <a:pt x="1445" y="5939"/>
                  </a:cubicBezTo>
                  <a:cubicBezTo>
                    <a:pt x="1560" y="6020"/>
                    <a:pt x="1687" y="6094"/>
                    <a:pt x="1813" y="6152"/>
                  </a:cubicBezTo>
                  <a:cubicBezTo>
                    <a:pt x="1900" y="6192"/>
                    <a:pt x="2009" y="6187"/>
                    <a:pt x="2090" y="6129"/>
                  </a:cubicBezTo>
                  <a:lnTo>
                    <a:pt x="2303" y="5968"/>
                  </a:lnTo>
                  <a:cubicBezTo>
                    <a:pt x="2366" y="5922"/>
                    <a:pt x="2446" y="5905"/>
                    <a:pt x="2527" y="5928"/>
                  </a:cubicBezTo>
                  <a:lnTo>
                    <a:pt x="2527" y="5928"/>
                  </a:lnTo>
                  <a:cubicBezTo>
                    <a:pt x="2608" y="5951"/>
                    <a:pt x="2671" y="5997"/>
                    <a:pt x="2700" y="6077"/>
                  </a:cubicBezTo>
                  <a:lnTo>
                    <a:pt x="2809" y="6325"/>
                  </a:lnTo>
                  <a:cubicBezTo>
                    <a:pt x="2844" y="6411"/>
                    <a:pt x="2930" y="6474"/>
                    <a:pt x="3028" y="6480"/>
                  </a:cubicBezTo>
                  <a:cubicBezTo>
                    <a:pt x="3103" y="6486"/>
                    <a:pt x="3172" y="6486"/>
                    <a:pt x="3246" y="6486"/>
                  </a:cubicBezTo>
                  <a:cubicBezTo>
                    <a:pt x="3315" y="6486"/>
                    <a:pt x="3390" y="6486"/>
                    <a:pt x="3459" y="6480"/>
                  </a:cubicBezTo>
                  <a:cubicBezTo>
                    <a:pt x="3563" y="6474"/>
                    <a:pt x="3643" y="6417"/>
                    <a:pt x="3684" y="6325"/>
                  </a:cubicBezTo>
                  <a:lnTo>
                    <a:pt x="3793" y="6077"/>
                  </a:lnTo>
                  <a:cubicBezTo>
                    <a:pt x="3822" y="6008"/>
                    <a:pt x="3885" y="5951"/>
                    <a:pt x="3966" y="5928"/>
                  </a:cubicBezTo>
                  <a:lnTo>
                    <a:pt x="3966" y="5928"/>
                  </a:lnTo>
                  <a:cubicBezTo>
                    <a:pt x="4046" y="5905"/>
                    <a:pt x="4121" y="5922"/>
                    <a:pt x="4190" y="5968"/>
                  </a:cubicBezTo>
                  <a:lnTo>
                    <a:pt x="4403" y="6129"/>
                  </a:lnTo>
                  <a:cubicBezTo>
                    <a:pt x="4484" y="6187"/>
                    <a:pt x="4593" y="6198"/>
                    <a:pt x="4679" y="6152"/>
                  </a:cubicBezTo>
                  <a:cubicBezTo>
                    <a:pt x="4806" y="6083"/>
                    <a:pt x="4927" y="6014"/>
                    <a:pt x="5048" y="5939"/>
                  </a:cubicBezTo>
                  <a:cubicBezTo>
                    <a:pt x="5122" y="5882"/>
                    <a:pt x="5174" y="5789"/>
                    <a:pt x="5163" y="5692"/>
                  </a:cubicBezTo>
                  <a:lnTo>
                    <a:pt x="5134" y="5421"/>
                  </a:lnTo>
                  <a:cubicBezTo>
                    <a:pt x="5122" y="5346"/>
                    <a:pt x="5151" y="5266"/>
                    <a:pt x="5209" y="5208"/>
                  </a:cubicBezTo>
                  <a:lnTo>
                    <a:pt x="5209" y="5208"/>
                  </a:lnTo>
                  <a:cubicBezTo>
                    <a:pt x="5266" y="5151"/>
                    <a:pt x="5347" y="5122"/>
                    <a:pt x="5427" y="5128"/>
                  </a:cubicBezTo>
                  <a:lnTo>
                    <a:pt x="5692" y="5156"/>
                  </a:lnTo>
                  <a:cubicBezTo>
                    <a:pt x="5796" y="5174"/>
                    <a:pt x="5888" y="5122"/>
                    <a:pt x="5945" y="5041"/>
                  </a:cubicBezTo>
                  <a:cubicBezTo>
                    <a:pt x="6026" y="4926"/>
                    <a:pt x="6095" y="4805"/>
                    <a:pt x="6153" y="4673"/>
                  </a:cubicBezTo>
                  <a:cubicBezTo>
                    <a:pt x="6199" y="4587"/>
                    <a:pt x="6187" y="4483"/>
                    <a:pt x="6130" y="4403"/>
                  </a:cubicBezTo>
                  <a:lnTo>
                    <a:pt x="5974" y="4184"/>
                  </a:lnTo>
                  <a:cubicBezTo>
                    <a:pt x="5922" y="4121"/>
                    <a:pt x="5911" y="4040"/>
                    <a:pt x="5928" y="3965"/>
                  </a:cubicBezTo>
                  <a:lnTo>
                    <a:pt x="5928" y="3965"/>
                  </a:lnTo>
                  <a:cubicBezTo>
                    <a:pt x="5951" y="3885"/>
                    <a:pt x="6003" y="3821"/>
                    <a:pt x="6084" y="3793"/>
                  </a:cubicBezTo>
                  <a:lnTo>
                    <a:pt x="6325" y="3683"/>
                  </a:lnTo>
                  <a:cubicBezTo>
                    <a:pt x="6412" y="3649"/>
                    <a:pt x="6475" y="3562"/>
                    <a:pt x="6486" y="3459"/>
                  </a:cubicBezTo>
                  <a:cubicBezTo>
                    <a:pt x="6492" y="3390"/>
                    <a:pt x="6492" y="3315"/>
                    <a:pt x="6492" y="3246"/>
                  </a:cubicBezTo>
                  <a:cubicBezTo>
                    <a:pt x="6492" y="3171"/>
                    <a:pt x="6486" y="3102"/>
                    <a:pt x="6486" y="3027"/>
                  </a:cubicBezTo>
                  <a:close/>
                  <a:moveTo>
                    <a:pt x="3246" y="4368"/>
                  </a:moveTo>
                  <a:cubicBezTo>
                    <a:pt x="2625" y="4368"/>
                    <a:pt x="2124" y="3862"/>
                    <a:pt x="2124" y="3246"/>
                  </a:cubicBezTo>
                  <a:cubicBezTo>
                    <a:pt x="2124" y="2624"/>
                    <a:pt x="2625" y="2124"/>
                    <a:pt x="3246" y="2124"/>
                  </a:cubicBezTo>
                  <a:cubicBezTo>
                    <a:pt x="3868" y="2124"/>
                    <a:pt x="4369" y="2624"/>
                    <a:pt x="4369" y="3246"/>
                  </a:cubicBezTo>
                  <a:cubicBezTo>
                    <a:pt x="4369" y="3862"/>
                    <a:pt x="3868" y="4368"/>
                    <a:pt x="3246" y="4368"/>
                  </a:cubicBezTo>
                  <a:close/>
                </a:path>
              </a:pathLst>
            </a:custGeom>
            <a:solidFill>
              <a:srgbClr val="134F5C">
                <a:alpha val="56600"/>
              </a:srgbClr>
            </a:solidFill>
            <a:ln cap="flat" cmpd="sng" w="19050">
              <a:solidFill>
                <a:schemeClr val="dk2"/>
              </a:solidFill>
              <a:prstDash val="solid"/>
              <a:miter lim="575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4"/>
            <p:cNvSpPr/>
            <p:nvPr/>
          </p:nvSpPr>
          <p:spPr>
            <a:xfrm>
              <a:off x="7235030" y="2898432"/>
              <a:ext cx="259947" cy="259667"/>
            </a:xfrm>
            <a:custGeom>
              <a:rect b="b" l="l" r="r" t="t"/>
              <a:pathLst>
                <a:path extrusionOk="0" fill="none" h="6486" w="6493">
                  <a:moveTo>
                    <a:pt x="6486" y="3027"/>
                  </a:moveTo>
                  <a:cubicBezTo>
                    <a:pt x="6475" y="2929"/>
                    <a:pt x="6417" y="2837"/>
                    <a:pt x="6325" y="2803"/>
                  </a:cubicBezTo>
                  <a:lnTo>
                    <a:pt x="6084" y="2693"/>
                  </a:lnTo>
                  <a:cubicBezTo>
                    <a:pt x="6009" y="2665"/>
                    <a:pt x="5951" y="2601"/>
                    <a:pt x="5928" y="2521"/>
                  </a:cubicBezTo>
                  <a:lnTo>
                    <a:pt x="5928" y="2521"/>
                  </a:lnTo>
                  <a:cubicBezTo>
                    <a:pt x="5911" y="2446"/>
                    <a:pt x="5922" y="2365"/>
                    <a:pt x="5974" y="2302"/>
                  </a:cubicBezTo>
                  <a:lnTo>
                    <a:pt x="6130" y="2083"/>
                  </a:lnTo>
                  <a:cubicBezTo>
                    <a:pt x="6187" y="2009"/>
                    <a:pt x="6204" y="1899"/>
                    <a:pt x="6153" y="1813"/>
                  </a:cubicBezTo>
                  <a:cubicBezTo>
                    <a:pt x="6089" y="1681"/>
                    <a:pt x="6014" y="1560"/>
                    <a:pt x="5945" y="1445"/>
                  </a:cubicBezTo>
                  <a:cubicBezTo>
                    <a:pt x="5888" y="1364"/>
                    <a:pt x="5796" y="1312"/>
                    <a:pt x="5692" y="1330"/>
                  </a:cubicBezTo>
                  <a:lnTo>
                    <a:pt x="5427" y="1358"/>
                  </a:lnTo>
                  <a:cubicBezTo>
                    <a:pt x="5347" y="1364"/>
                    <a:pt x="5266" y="1335"/>
                    <a:pt x="5209" y="1278"/>
                  </a:cubicBezTo>
                  <a:lnTo>
                    <a:pt x="5209" y="1278"/>
                  </a:lnTo>
                  <a:cubicBezTo>
                    <a:pt x="5151" y="1220"/>
                    <a:pt x="5122" y="1145"/>
                    <a:pt x="5134" y="1065"/>
                  </a:cubicBezTo>
                  <a:lnTo>
                    <a:pt x="5163" y="800"/>
                  </a:lnTo>
                  <a:cubicBezTo>
                    <a:pt x="5174" y="696"/>
                    <a:pt x="5122" y="604"/>
                    <a:pt x="5048" y="547"/>
                  </a:cubicBezTo>
                  <a:cubicBezTo>
                    <a:pt x="4927" y="466"/>
                    <a:pt x="4806" y="397"/>
                    <a:pt x="4679" y="340"/>
                  </a:cubicBezTo>
                  <a:cubicBezTo>
                    <a:pt x="4593" y="294"/>
                    <a:pt x="4484" y="299"/>
                    <a:pt x="4403" y="357"/>
                  </a:cubicBezTo>
                  <a:lnTo>
                    <a:pt x="4190" y="518"/>
                  </a:lnTo>
                  <a:cubicBezTo>
                    <a:pt x="4127" y="570"/>
                    <a:pt x="4046" y="581"/>
                    <a:pt x="3966" y="558"/>
                  </a:cubicBezTo>
                  <a:lnTo>
                    <a:pt x="3966" y="558"/>
                  </a:lnTo>
                  <a:cubicBezTo>
                    <a:pt x="3885" y="535"/>
                    <a:pt x="3822" y="489"/>
                    <a:pt x="3793" y="409"/>
                  </a:cubicBezTo>
                  <a:lnTo>
                    <a:pt x="3684" y="167"/>
                  </a:lnTo>
                  <a:cubicBezTo>
                    <a:pt x="3649" y="81"/>
                    <a:pt x="3563" y="12"/>
                    <a:pt x="3459" y="6"/>
                  </a:cubicBezTo>
                  <a:cubicBezTo>
                    <a:pt x="3390" y="0"/>
                    <a:pt x="3315" y="0"/>
                    <a:pt x="3246" y="0"/>
                  </a:cubicBezTo>
                  <a:cubicBezTo>
                    <a:pt x="3172" y="0"/>
                    <a:pt x="3103" y="0"/>
                    <a:pt x="3028" y="6"/>
                  </a:cubicBezTo>
                  <a:cubicBezTo>
                    <a:pt x="2930" y="12"/>
                    <a:pt x="2849" y="69"/>
                    <a:pt x="2809" y="167"/>
                  </a:cubicBezTo>
                  <a:lnTo>
                    <a:pt x="2700" y="409"/>
                  </a:lnTo>
                  <a:cubicBezTo>
                    <a:pt x="2671" y="484"/>
                    <a:pt x="2608" y="541"/>
                    <a:pt x="2527" y="558"/>
                  </a:cubicBezTo>
                  <a:lnTo>
                    <a:pt x="2527" y="558"/>
                  </a:lnTo>
                  <a:cubicBezTo>
                    <a:pt x="2446" y="581"/>
                    <a:pt x="2366" y="570"/>
                    <a:pt x="2303" y="518"/>
                  </a:cubicBezTo>
                  <a:lnTo>
                    <a:pt x="2090" y="357"/>
                  </a:lnTo>
                  <a:cubicBezTo>
                    <a:pt x="2009" y="299"/>
                    <a:pt x="1900" y="288"/>
                    <a:pt x="1813" y="340"/>
                  </a:cubicBezTo>
                  <a:cubicBezTo>
                    <a:pt x="1687" y="403"/>
                    <a:pt x="1560" y="472"/>
                    <a:pt x="1445" y="547"/>
                  </a:cubicBezTo>
                  <a:cubicBezTo>
                    <a:pt x="1370" y="604"/>
                    <a:pt x="1319" y="696"/>
                    <a:pt x="1330" y="800"/>
                  </a:cubicBezTo>
                  <a:lnTo>
                    <a:pt x="1359" y="1065"/>
                  </a:lnTo>
                  <a:cubicBezTo>
                    <a:pt x="1370" y="1145"/>
                    <a:pt x="1342" y="1220"/>
                    <a:pt x="1284" y="1278"/>
                  </a:cubicBezTo>
                  <a:lnTo>
                    <a:pt x="1284" y="1278"/>
                  </a:lnTo>
                  <a:cubicBezTo>
                    <a:pt x="1226" y="1335"/>
                    <a:pt x="1146" y="1364"/>
                    <a:pt x="1065" y="1358"/>
                  </a:cubicBezTo>
                  <a:lnTo>
                    <a:pt x="801" y="1330"/>
                  </a:lnTo>
                  <a:cubicBezTo>
                    <a:pt x="697" y="1318"/>
                    <a:pt x="605" y="1364"/>
                    <a:pt x="547" y="1445"/>
                  </a:cubicBezTo>
                  <a:cubicBezTo>
                    <a:pt x="467" y="1560"/>
                    <a:pt x="398" y="1681"/>
                    <a:pt x="340" y="1813"/>
                  </a:cubicBezTo>
                  <a:cubicBezTo>
                    <a:pt x="294" y="1899"/>
                    <a:pt x="306" y="2003"/>
                    <a:pt x="363" y="2083"/>
                  </a:cubicBezTo>
                  <a:lnTo>
                    <a:pt x="519" y="2302"/>
                  </a:lnTo>
                  <a:cubicBezTo>
                    <a:pt x="570" y="2365"/>
                    <a:pt x="582" y="2446"/>
                    <a:pt x="565" y="2521"/>
                  </a:cubicBezTo>
                  <a:lnTo>
                    <a:pt x="565" y="2521"/>
                  </a:lnTo>
                  <a:cubicBezTo>
                    <a:pt x="542" y="2601"/>
                    <a:pt x="490" y="2665"/>
                    <a:pt x="409" y="2693"/>
                  </a:cubicBezTo>
                  <a:lnTo>
                    <a:pt x="168" y="2803"/>
                  </a:lnTo>
                  <a:cubicBezTo>
                    <a:pt x="81" y="2837"/>
                    <a:pt x="18" y="2924"/>
                    <a:pt x="6" y="3027"/>
                  </a:cubicBezTo>
                  <a:cubicBezTo>
                    <a:pt x="1" y="3102"/>
                    <a:pt x="1" y="3171"/>
                    <a:pt x="1" y="3246"/>
                  </a:cubicBezTo>
                  <a:cubicBezTo>
                    <a:pt x="1" y="3315"/>
                    <a:pt x="1" y="3390"/>
                    <a:pt x="6" y="3459"/>
                  </a:cubicBezTo>
                  <a:cubicBezTo>
                    <a:pt x="18" y="3557"/>
                    <a:pt x="75" y="3637"/>
                    <a:pt x="168" y="3683"/>
                  </a:cubicBezTo>
                  <a:lnTo>
                    <a:pt x="409" y="3793"/>
                  </a:lnTo>
                  <a:cubicBezTo>
                    <a:pt x="484" y="3821"/>
                    <a:pt x="542" y="3885"/>
                    <a:pt x="565" y="3965"/>
                  </a:cubicBezTo>
                  <a:lnTo>
                    <a:pt x="565" y="3965"/>
                  </a:lnTo>
                  <a:cubicBezTo>
                    <a:pt x="582" y="4040"/>
                    <a:pt x="570" y="4121"/>
                    <a:pt x="519" y="4184"/>
                  </a:cubicBezTo>
                  <a:lnTo>
                    <a:pt x="363" y="4403"/>
                  </a:lnTo>
                  <a:cubicBezTo>
                    <a:pt x="306" y="4483"/>
                    <a:pt x="288" y="4587"/>
                    <a:pt x="340" y="4673"/>
                  </a:cubicBezTo>
                  <a:cubicBezTo>
                    <a:pt x="404" y="4805"/>
                    <a:pt x="478" y="4926"/>
                    <a:pt x="547" y="5041"/>
                  </a:cubicBezTo>
                  <a:cubicBezTo>
                    <a:pt x="605" y="5122"/>
                    <a:pt x="697" y="5174"/>
                    <a:pt x="801" y="5156"/>
                  </a:cubicBezTo>
                  <a:lnTo>
                    <a:pt x="1065" y="5128"/>
                  </a:lnTo>
                  <a:cubicBezTo>
                    <a:pt x="1146" y="5122"/>
                    <a:pt x="1226" y="5151"/>
                    <a:pt x="1284" y="5208"/>
                  </a:cubicBezTo>
                  <a:lnTo>
                    <a:pt x="1284" y="5208"/>
                  </a:lnTo>
                  <a:cubicBezTo>
                    <a:pt x="1342" y="5266"/>
                    <a:pt x="1370" y="5346"/>
                    <a:pt x="1359" y="5421"/>
                  </a:cubicBezTo>
                  <a:lnTo>
                    <a:pt x="1330" y="5692"/>
                  </a:lnTo>
                  <a:cubicBezTo>
                    <a:pt x="1319" y="5789"/>
                    <a:pt x="1370" y="5882"/>
                    <a:pt x="1445" y="5939"/>
                  </a:cubicBezTo>
                  <a:cubicBezTo>
                    <a:pt x="1560" y="6020"/>
                    <a:pt x="1687" y="6094"/>
                    <a:pt x="1813" y="6152"/>
                  </a:cubicBezTo>
                  <a:cubicBezTo>
                    <a:pt x="1900" y="6192"/>
                    <a:pt x="2009" y="6187"/>
                    <a:pt x="2090" y="6129"/>
                  </a:cubicBezTo>
                  <a:lnTo>
                    <a:pt x="2303" y="5968"/>
                  </a:lnTo>
                  <a:cubicBezTo>
                    <a:pt x="2366" y="5922"/>
                    <a:pt x="2446" y="5905"/>
                    <a:pt x="2527" y="5928"/>
                  </a:cubicBezTo>
                  <a:lnTo>
                    <a:pt x="2527" y="5928"/>
                  </a:lnTo>
                  <a:cubicBezTo>
                    <a:pt x="2608" y="5951"/>
                    <a:pt x="2671" y="5997"/>
                    <a:pt x="2700" y="6077"/>
                  </a:cubicBezTo>
                  <a:lnTo>
                    <a:pt x="2809" y="6325"/>
                  </a:lnTo>
                  <a:cubicBezTo>
                    <a:pt x="2844" y="6411"/>
                    <a:pt x="2930" y="6474"/>
                    <a:pt x="3028" y="6480"/>
                  </a:cubicBezTo>
                  <a:cubicBezTo>
                    <a:pt x="3103" y="6486"/>
                    <a:pt x="3172" y="6486"/>
                    <a:pt x="3246" y="6486"/>
                  </a:cubicBezTo>
                  <a:cubicBezTo>
                    <a:pt x="3315" y="6486"/>
                    <a:pt x="3390" y="6486"/>
                    <a:pt x="3459" y="6480"/>
                  </a:cubicBezTo>
                  <a:cubicBezTo>
                    <a:pt x="3563" y="6474"/>
                    <a:pt x="3643" y="6417"/>
                    <a:pt x="3684" y="6325"/>
                  </a:cubicBezTo>
                  <a:lnTo>
                    <a:pt x="3793" y="6077"/>
                  </a:lnTo>
                  <a:cubicBezTo>
                    <a:pt x="3822" y="6008"/>
                    <a:pt x="3885" y="5951"/>
                    <a:pt x="3966" y="5928"/>
                  </a:cubicBezTo>
                  <a:lnTo>
                    <a:pt x="3966" y="5928"/>
                  </a:lnTo>
                  <a:cubicBezTo>
                    <a:pt x="4046" y="5905"/>
                    <a:pt x="4121" y="5922"/>
                    <a:pt x="4190" y="5968"/>
                  </a:cubicBezTo>
                  <a:lnTo>
                    <a:pt x="4403" y="6129"/>
                  </a:lnTo>
                  <a:cubicBezTo>
                    <a:pt x="4484" y="6187"/>
                    <a:pt x="4593" y="6198"/>
                    <a:pt x="4679" y="6152"/>
                  </a:cubicBezTo>
                  <a:cubicBezTo>
                    <a:pt x="4806" y="6083"/>
                    <a:pt x="4927" y="6014"/>
                    <a:pt x="5048" y="5939"/>
                  </a:cubicBezTo>
                  <a:cubicBezTo>
                    <a:pt x="5122" y="5882"/>
                    <a:pt x="5174" y="5789"/>
                    <a:pt x="5163" y="5692"/>
                  </a:cubicBezTo>
                  <a:lnTo>
                    <a:pt x="5134" y="5421"/>
                  </a:lnTo>
                  <a:cubicBezTo>
                    <a:pt x="5122" y="5346"/>
                    <a:pt x="5151" y="5266"/>
                    <a:pt x="5209" y="5208"/>
                  </a:cubicBezTo>
                  <a:lnTo>
                    <a:pt x="5209" y="5208"/>
                  </a:lnTo>
                  <a:cubicBezTo>
                    <a:pt x="5266" y="5151"/>
                    <a:pt x="5347" y="5122"/>
                    <a:pt x="5427" y="5128"/>
                  </a:cubicBezTo>
                  <a:lnTo>
                    <a:pt x="5692" y="5156"/>
                  </a:lnTo>
                  <a:cubicBezTo>
                    <a:pt x="5796" y="5174"/>
                    <a:pt x="5888" y="5122"/>
                    <a:pt x="5945" y="5041"/>
                  </a:cubicBezTo>
                  <a:cubicBezTo>
                    <a:pt x="6026" y="4926"/>
                    <a:pt x="6095" y="4805"/>
                    <a:pt x="6153" y="4673"/>
                  </a:cubicBezTo>
                  <a:cubicBezTo>
                    <a:pt x="6199" y="4587"/>
                    <a:pt x="6187" y="4483"/>
                    <a:pt x="6130" y="4403"/>
                  </a:cubicBezTo>
                  <a:lnTo>
                    <a:pt x="5974" y="4184"/>
                  </a:lnTo>
                  <a:cubicBezTo>
                    <a:pt x="5922" y="4121"/>
                    <a:pt x="5911" y="4040"/>
                    <a:pt x="5928" y="3965"/>
                  </a:cubicBezTo>
                  <a:lnTo>
                    <a:pt x="5928" y="3965"/>
                  </a:lnTo>
                  <a:cubicBezTo>
                    <a:pt x="5951" y="3885"/>
                    <a:pt x="6003" y="3821"/>
                    <a:pt x="6084" y="3793"/>
                  </a:cubicBezTo>
                  <a:lnTo>
                    <a:pt x="6325" y="3683"/>
                  </a:lnTo>
                  <a:cubicBezTo>
                    <a:pt x="6412" y="3649"/>
                    <a:pt x="6475" y="3562"/>
                    <a:pt x="6486" y="3459"/>
                  </a:cubicBezTo>
                  <a:cubicBezTo>
                    <a:pt x="6492" y="3390"/>
                    <a:pt x="6492" y="3315"/>
                    <a:pt x="6492" y="3246"/>
                  </a:cubicBezTo>
                  <a:cubicBezTo>
                    <a:pt x="6492" y="3171"/>
                    <a:pt x="6486" y="3102"/>
                    <a:pt x="6486" y="3027"/>
                  </a:cubicBezTo>
                  <a:close/>
                  <a:moveTo>
                    <a:pt x="3246" y="4368"/>
                  </a:moveTo>
                  <a:cubicBezTo>
                    <a:pt x="2625" y="4368"/>
                    <a:pt x="2124" y="3862"/>
                    <a:pt x="2124" y="3246"/>
                  </a:cubicBezTo>
                  <a:cubicBezTo>
                    <a:pt x="2124" y="2624"/>
                    <a:pt x="2625" y="2124"/>
                    <a:pt x="3246" y="2124"/>
                  </a:cubicBezTo>
                  <a:cubicBezTo>
                    <a:pt x="3868" y="2124"/>
                    <a:pt x="4369" y="2624"/>
                    <a:pt x="4369" y="3246"/>
                  </a:cubicBezTo>
                  <a:cubicBezTo>
                    <a:pt x="4369" y="3862"/>
                    <a:pt x="3868" y="4368"/>
                    <a:pt x="3246" y="4368"/>
                  </a:cubicBezTo>
                  <a:close/>
                </a:path>
              </a:pathLst>
            </a:custGeom>
            <a:solidFill>
              <a:srgbClr val="134F5C">
                <a:alpha val="56600"/>
              </a:srgbClr>
            </a:solidFill>
            <a:ln cap="flat" cmpd="sng" w="19050">
              <a:solidFill>
                <a:schemeClr val="dk2"/>
              </a:solidFill>
              <a:prstDash val="solid"/>
              <a:miter lim="575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Large Language Model</a:t>
            </a:r>
            <a:endParaRPr/>
          </a:p>
        </p:txBody>
      </p:sp>
      <p:sp>
        <p:nvSpPr>
          <p:cNvPr id="554" name="Google Shape;554;p35"/>
          <p:cNvSpPr txBox="1"/>
          <p:nvPr>
            <p:ph idx="2" type="subTitle"/>
          </p:nvPr>
        </p:nvSpPr>
        <p:spPr>
          <a:xfrm>
            <a:off x="997425" y="1602925"/>
            <a:ext cx="7032000" cy="192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What it is</a:t>
            </a:r>
            <a:r>
              <a:rPr b="1" lang="en"/>
              <a:t>: </a:t>
            </a:r>
            <a:r>
              <a:rPr lang="en"/>
              <a:t>A type of AI model (generally derived from transformer arch) trained on huge amounts of text data that can understand and generate human-like language.</a:t>
            </a:r>
            <a:endParaRPr/>
          </a:p>
          <a:p>
            <a:pPr indent="-317500" lvl="0" marL="457200" rtl="0" algn="l">
              <a:spcBef>
                <a:spcPts val="0"/>
              </a:spcBef>
              <a:spcAft>
                <a:spcPts val="0"/>
              </a:spcAft>
              <a:buSzPts val="1400"/>
              <a:buChar char="●"/>
            </a:pPr>
            <a:r>
              <a:rPr b="1" lang="en"/>
              <a:t>Core ability: </a:t>
            </a:r>
            <a:r>
              <a:rPr lang="en"/>
              <a:t>Predicts the “next word” in a sequence, but can be used for reasoning, summarizing, translating, coding, etc.</a:t>
            </a:r>
            <a:endParaRPr/>
          </a:p>
          <a:p>
            <a:pPr indent="-317500" lvl="0" marL="457200" rtl="0" algn="l">
              <a:spcBef>
                <a:spcPts val="0"/>
              </a:spcBef>
              <a:spcAft>
                <a:spcPts val="0"/>
              </a:spcAft>
              <a:buSzPts val="1400"/>
              <a:buChar char="●"/>
            </a:pPr>
            <a:r>
              <a:rPr b="1" lang="en"/>
              <a:t>Example tools to use it:  </a:t>
            </a:r>
            <a:r>
              <a:rPr lang="en"/>
              <a:t>Chatgpt (GPT 4), Claude, Llama, Gemini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Workflow</a:t>
            </a:r>
            <a:endParaRPr/>
          </a:p>
        </p:txBody>
      </p:sp>
      <p:sp>
        <p:nvSpPr>
          <p:cNvPr id="560" name="Google Shape;560;p36"/>
          <p:cNvSpPr txBox="1"/>
          <p:nvPr>
            <p:ph idx="2" type="subTitle"/>
          </p:nvPr>
        </p:nvSpPr>
        <p:spPr>
          <a:xfrm>
            <a:off x="997425" y="1602925"/>
            <a:ext cx="7032000" cy="192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What it is: </a:t>
            </a:r>
            <a:r>
              <a:rPr lang="en"/>
              <a:t>A structured sequence of AI models + traditional steps to solve a task. The LLM is one tool inside the workflow, but not the whole thing.</a:t>
            </a:r>
            <a:endParaRPr/>
          </a:p>
          <a:p>
            <a:pPr indent="0" lvl="0" marL="457200" rtl="0" algn="l">
              <a:spcBef>
                <a:spcPts val="0"/>
              </a:spcBef>
              <a:spcAft>
                <a:spcPts val="0"/>
              </a:spcAft>
              <a:buNone/>
            </a:pPr>
            <a:r>
              <a:rPr lang="en"/>
              <a:t>We can </a:t>
            </a:r>
            <a:r>
              <a:rPr lang="en"/>
              <a:t>combine multiple LLM models with different neural network architectures, statistical models and normal logic/python scripts.</a:t>
            </a:r>
            <a:endParaRPr/>
          </a:p>
          <a:p>
            <a:pPr indent="-317500" lvl="0" marL="457200" rtl="0" algn="l">
              <a:spcBef>
                <a:spcPts val="0"/>
              </a:spcBef>
              <a:spcAft>
                <a:spcPts val="0"/>
              </a:spcAft>
              <a:buSzPts val="1400"/>
              <a:buChar char="●"/>
            </a:pPr>
            <a:r>
              <a:rPr b="1" lang="en"/>
              <a:t>Core ability: </a:t>
            </a:r>
            <a:r>
              <a:rPr lang="en"/>
              <a:t>Combines multiple tools (databases, APIs, LLMs, rules) into a pipeline.</a:t>
            </a:r>
            <a:endParaRPr/>
          </a:p>
          <a:p>
            <a:pPr indent="-317500" lvl="0" marL="457200" rtl="0" algn="l">
              <a:spcBef>
                <a:spcPts val="0"/>
              </a:spcBef>
              <a:spcAft>
                <a:spcPts val="0"/>
              </a:spcAft>
              <a:buSzPts val="1400"/>
              <a:buChar char="●"/>
            </a:pPr>
            <a:r>
              <a:rPr b="1" lang="en"/>
              <a:t>Example tools to use it:  </a:t>
            </a:r>
            <a:r>
              <a:rPr lang="en"/>
              <a:t>n8n, Zapier, ComfyUI, Microsoft power automate</a:t>
            </a:r>
            <a:endParaRPr/>
          </a:p>
          <a:p>
            <a:pPr indent="0" lvl="0" marL="0" rtl="0" algn="l">
              <a:spcBef>
                <a:spcPts val="0"/>
              </a:spcBef>
              <a:spcAft>
                <a:spcPts val="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AI workflow example: Commercial Invoice processing</a:t>
            </a:r>
            <a:endParaRPr sz="2100"/>
          </a:p>
        </p:txBody>
      </p:sp>
      <p:sp>
        <p:nvSpPr>
          <p:cNvPr id="566" name="Google Shape;566;p37"/>
          <p:cNvSpPr/>
          <p:nvPr/>
        </p:nvSpPr>
        <p:spPr>
          <a:xfrm>
            <a:off x="1242450" y="1898575"/>
            <a:ext cx="2343600" cy="77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CNN based OCR model to recognize texts from the paper </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(e.g. paddleOCR)</a:t>
            </a:r>
            <a:endParaRPr sz="1200">
              <a:solidFill>
                <a:schemeClr val="lt1"/>
              </a:solidFill>
              <a:latin typeface="Lato"/>
              <a:ea typeface="Lato"/>
              <a:cs typeface="Lato"/>
              <a:sym typeface="Lato"/>
            </a:endParaRPr>
          </a:p>
        </p:txBody>
      </p:sp>
      <p:sp>
        <p:nvSpPr>
          <p:cNvPr id="567" name="Google Shape;567;p37"/>
          <p:cNvSpPr/>
          <p:nvPr/>
        </p:nvSpPr>
        <p:spPr>
          <a:xfrm flipH="1" rot="-5400000">
            <a:off x="2169600" y="1627825"/>
            <a:ext cx="406200" cy="13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68" name="Google Shape;568;p37"/>
          <p:cNvSpPr/>
          <p:nvPr/>
        </p:nvSpPr>
        <p:spPr>
          <a:xfrm>
            <a:off x="1310250" y="3100975"/>
            <a:ext cx="2260500" cy="718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LLM cleaning up the texts and extract useful information</a:t>
            </a:r>
            <a:endParaRPr sz="1200">
              <a:solidFill>
                <a:schemeClr val="lt1"/>
              </a:solidFill>
              <a:latin typeface="Lato"/>
              <a:ea typeface="Lato"/>
              <a:cs typeface="Lato"/>
              <a:sym typeface="Lato"/>
            </a:endParaRPr>
          </a:p>
          <a:p>
            <a:pPr indent="0" lvl="0" marL="0" rtl="0" algn="ctr">
              <a:spcBef>
                <a:spcPts val="0"/>
              </a:spcBef>
              <a:spcAft>
                <a:spcPts val="0"/>
              </a:spcAft>
              <a:buNone/>
            </a:pPr>
            <a:r>
              <a:rPr lang="en" sz="1200">
                <a:solidFill>
                  <a:schemeClr val="lt1"/>
                </a:solidFill>
                <a:latin typeface="Lato"/>
                <a:ea typeface="Lato"/>
                <a:cs typeface="Lato"/>
                <a:sym typeface="Lato"/>
              </a:rPr>
              <a:t>(e.g. Llama)</a:t>
            </a:r>
            <a:endParaRPr sz="1200">
              <a:solidFill>
                <a:schemeClr val="lt1"/>
              </a:solidFill>
              <a:latin typeface="Lato"/>
              <a:ea typeface="Lato"/>
              <a:cs typeface="Lato"/>
              <a:sym typeface="Lato"/>
            </a:endParaRPr>
          </a:p>
        </p:txBody>
      </p:sp>
      <p:sp>
        <p:nvSpPr>
          <p:cNvPr id="569" name="Google Shape;569;p37"/>
          <p:cNvSpPr/>
          <p:nvPr/>
        </p:nvSpPr>
        <p:spPr>
          <a:xfrm flipH="1" rot="-5400000">
            <a:off x="2169600" y="2820175"/>
            <a:ext cx="406200" cy="13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0" name="Google Shape;570;p37"/>
          <p:cNvSpPr/>
          <p:nvPr/>
        </p:nvSpPr>
        <p:spPr>
          <a:xfrm>
            <a:off x="1276350" y="4246075"/>
            <a:ext cx="2260500" cy="61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Script to check vendor/buyer info and send them notification through sms</a:t>
            </a:r>
            <a:endParaRPr sz="1200">
              <a:solidFill>
                <a:schemeClr val="lt1"/>
              </a:solidFill>
              <a:latin typeface="Lato"/>
              <a:ea typeface="Lato"/>
              <a:cs typeface="Lato"/>
              <a:sym typeface="Lato"/>
            </a:endParaRPr>
          </a:p>
        </p:txBody>
      </p:sp>
      <p:sp>
        <p:nvSpPr>
          <p:cNvPr id="571" name="Google Shape;571;p37"/>
          <p:cNvSpPr/>
          <p:nvPr/>
        </p:nvSpPr>
        <p:spPr>
          <a:xfrm flipH="1" rot="-5400000">
            <a:off x="2169600" y="3955225"/>
            <a:ext cx="406200" cy="13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2" name="Google Shape;572;p37"/>
          <p:cNvSpPr/>
          <p:nvPr/>
        </p:nvSpPr>
        <p:spPr>
          <a:xfrm>
            <a:off x="4046850" y="4124875"/>
            <a:ext cx="2172300" cy="77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Classify the document using a statistical classifier model (e.g. Decision Tree)</a:t>
            </a:r>
            <a:endParaRPr sz="1200">
              <a:solidFill>
                <a:schemeClr val="lt1"/>
              </a:solidFill>
              <a:latin typeface="Lato"/>
              <a:ea typeface="Lato"/>
              <a:cs typeface="Lato"/>
              <a:sym typeface="Lato"/>
            </a:endParaRPr>
          </a:p>
        </p:txBody>
      </p:sp>
      <p:sp>
        <p:nvSpPr>
          <p:cNvPr id="573" name="Google Shape;573;p37"/>
          <p:cNvSpPr txBox="1"/>
          <p:nvPr>
            <p:ph type="title"/>
          </p:nvPr>
        </p:nvSpPr>
        <p:spPr>
          <a:xfrm>
            <a:off x="1782900" y="1163575"/>
            <a:ext cx="1179600" cy="4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Invoice paper</a:t>
            </a:r>
            <a:endParaRPr sz="1100"/>
          </a:p>
        </p:txBody>
      </p:sp>
      <p:sp>
        <p:nvSpPr>
          <p:cNvPr id="574" name="Google Shape;574;p37"/>
          <p:cNvSpPr/>
          <p:nvPr/>
        </p:nvSpPr>
        <p:spPr>
          <a:xfrm flipH="1" rot="-10797978">
            <a:off x="3536853" y="4453085"/>
            <a:ext cx="510000" cy="19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5" name="Google Shape;575;p37"/>
          <p:cNvSpPr/>
          <p:nvPr/>
        </p:nvSpPr>
        <p:spPr>
          <a:xfrm flipH="1" rot="5400000">
            <a:off x="4929900" y="3854125"/>
            <a:ext cx="406200" cy="13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76" name="Google Shape;576;p37"/>
          <p:cNvSpPr/>
          <p:nvPr/>
        </p:nvSpPr>
        <p:spPr>
          <a:xfrm>
            <a:off x="4046850" y="2942575"/>
            <a:ext cx="2172300" cy="77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Store all the information in a database management system</a:t>
            </a:r>
            <a:endParaRPr sz="12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AI workflow example: Content posting (n8n example)</a:t>
            </a:r>
            <a:endParaRPr sz="2100"/>
          </a:p>
        </p:txBody>
      </p:sp>
      <p:pic>
        <p:nvPicPr>
          <p:cNvPr id="582" name="Google Shape;582;p38"/>
          <p:cNvPicPr preferRelativeResize="0"/>
          <p:nvPr/>
        </p:nvPicPr>
        <p:blipFill>
          <a:blip r:embed="rId3">
            <a:alphaModFix/>
          </a:blip>
          <a:stretch>
            <a:fillRect/>
          </a:stretch>
        </p:blipFill>
        <p:spPr>
          <a:xfrm>
            <a:off x="1316863" y="1170125"/>
            <a:ext cx="6510282"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Essentials Workshop by Slidesgo">
  <a:themeElements>
    <a:clrScheme name="Simple Light">
      <a:dk1>
        <a:srgbClr val="0C343D"/>
      </a:dk1>
      <a:lt1>
        <a:srgbClr val="F3F7F8"/>
      </a:lt1>
      <a:dk2>
        <a:srgbClr val="134F5C"/>
      </a:dk2>
      <a:lt2>
        <a:srgbClr val="45818E"/>
      </a:lt2>
      <a:accent1>
        <a:srgbClr val="76A5AF"/>
      </a:accent1>
      <a:accent2>
        <a:srgbClr val="D9EAD3"/>
      </a:accent2>
      <a:accent3>
        <a:srgbClr val="88ADA5"/>
      </a:accent3>
      <a:accent4>
        <a:srgbClr val="F3F3F3"/>
      </a:accent4>
      <a:accent5>
        <a:srgbClr val="FFFFFF"/>
      </a:accent5>
      <a:accent6>
        <a:srgbClr val="FFFFFF"/>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