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775575" cy="10907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>
      <p:cViewPr>
        <p:scale>
          <a:sx n="75" d="100"/>
          <a:sy n="75" d="100"/>
        </p:scale>
        <p:origin x="3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785129"/>
            <a:ext cx="6609239" cy="3797500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729075"/>
            <a:ext cx="5831681" cy="2633505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5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80735"/>
            <a:ext cx="1676608" cy="92437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80735"/>
            <a:ext cx="4932630" cy="92437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719357"/>
            <a:ext cx="6706433" cy="4537305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7299586"/>
            <a:ext cx="6706433" cy="2386061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3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903673"/>
            <a:ext cx="3304619" cy="69208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903673"/>
            <a:ext cx="3304619" cy="69208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80737"/>
            <a:ext cx="6706433" cy="2108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673905"/>
            <a:ext cx="3289432" cy="1310440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984345"/>
            <a:ext cx="3289432" cy="5860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673905"/>
            <a:ext cx="3305632" cy="1310440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984345"/>
            <a:ext cx="3305632" cy="5860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727181"/>
            <a:ext cx="2507825" cy="2545133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570511"/>
            <a:ext cx="3936385" cy="7751546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272314"/>
            <a:ext cx="2507825" cy="6062366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4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727181"/>
            <a:ext cx="2507825" cy="2545133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570511"/>
            <a:ext cx="3936385" cy="7751546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272314"/>
            <a:ext cx="2507825" cy="6062366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7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80737"/>
            <a:ext cx="6706433" cy="2108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903673"/>
            <a:ext cx="6706433" cy="692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10109836"/>
            <a:ext cx="1749504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10109836"/>
            <a:ext cx="2624257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10109836"/>
            <a:ext cx="1749504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5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0114B51-C71A-4750-8A63-BDC75D438536}"/>
              </a:ext>
            </a:extLst>
          </p:cNvPr>
          <p:cNvGrpSpPr/>
          <p:nvPr/>
        </p:nvGrpSpPr>
        <p:grpSpPr>
          <a:xfrm>
            <a:off x="-3175" y="0"/>
            <a:ext cx="7778750" cy="10910888"/>
            <a:chOff x="-3175" y="0"/>
            <a:chExt cx="7778750" cy="10910888"/>
          </a:xfrm>
        </p:grpSpPr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3DCD149A-B79B-4A37-9E38-BBC2CBE82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175" y="0"/>
              <a:ext cx="3021013" cy="10910888"/>
            </a:xfrm>
            <a:prstGeom prst="rect">
              <a:avLst/>
            </a:prstGeom>
            <a:solidFill>
              <a:srgbClr val="383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9126C0A1-0085-4CF4-85D6-516D28CA7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063" y="3492500"/>
              <a:ext cx="136525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AutoShape 23">
              <a:extLst>
                <a:ext uri="{FF2B5EF4-FFF2-40B4-BE49-F238E27FC236}">
                  <a16:creationId xmlns:a16="http://schemas.microsoft.com/office/drawing/2014/main" id="{C8EC2A13-7653-420F-A635-EB5BE97714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775575" cy="10907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F8D7B51D-F6F0-4FEA-886C-C8A9EE529C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4725" y="3851275"/>
              <a:ext cx="1220788" cy="276225"/>
            </a:xfrm>
            <a:custGeom>
              <a:avLst/>
              <a:gdLst>
                <a:gd name="T0" fmla="*/ 769 w 769"/>
                <a:gd name="T1" fmla="*/ 174 h 174"/>
                <a:gd name="T2" fmla="*/ 0 w 769"/>
                <a:gd name="T3" fmla="*/ 174 h 174"/>
                <a:gd name="T4" fmla="*/ 0 w 769"/>
                <a:gd name="T5" fmla="*/ 0 h 174"/>
                <a:gd name="T6" fmla="*/ 769 w 769"/>
                <a:gd name="T7" fmla="*/ 0 h 174"/>
                <a:gd name="T8" fmla="*/ 769 w 769"/>
                <a:gd name="T9" fmla="*/ 174 h 174"/>
                <a:gd name="T10" fmla="*/ 6 w 769"/>
                <a:gd name="T11" fmla="*/ 168 h 174"/>
                <a:gd name="T12" fmla="*/ 765 w 769"/>
                <a:gd name="T13" fmla="*/ 168 h 174"/>
                <a:gd name="T14" fmla="*/ 765 w 769"/>
                <a:gd name="T15" fmla="*/ 6 h 174"/>
                <a:gd name="T16" fmla="*/ 6 w 769"/>
                <a:gd name="T17" fmla="*/ 6 h 174"/>
                <a:gd name="T18" fmla="*/ 6 w 769"/>
                <a:gd name="T19" fmla="*/ 16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9" h="174">
                  <a:moveTo>
                    <a:pt x="769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769" y="0"/>
                  </a:lnTo>
                  <a:lnTo>
                    <a:pt x="769" y="174"/>
                  </a:lnTo>
                  <a:close/>
                  <a:moveTo>
                    <a:pt x="6" y="168"/>
                  </a:moveTo>
                  <a:lnTo>
                    <a:pt x="765" y="168"/>
                  </a:lnTo>
                  <a:lnTo>
                    <a:pt x="765" y="6"/>
                  </a:lnTo>
                  <a:lnTo>
                    <a:pt x="6" y="6"/>
                  </a:lnTo>
                  <a:lnTo>
                    <a:pt x="6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AutoShape 28">
              <a:extLst>
                <a:ext uri="{FF2B5EF4-FFF2-40B4-BE49-F238E27FC236}">
                  <a16:creationId xmlns:a16="http://schemas.microsoft.com/office/drawing/2014/main" id="{BBACCD5D-3594-4A64-97E6-8DB8D3ADEB1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775575" cy="10907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C92EA7E1-7353-4C1C-8378-6041A01CB2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075" y="5494338"/>
              <a:ext cx="1462088" cy="276225"/>
            </a:xfrm>
            <a:custGeom>
              <a:avLst/>
              <a:gdLst>
                <a:gd name="T0" fmla="*/ 921 w 921"/>
                <a:gd name="T1" fmla="*/ 174 h 174"/>
                <a:gd name="T2" fmla="*/ 0 w 921"/>
                <a:gd name="T3" fmla="*/ 174 h 174"/>
                <a:gd name="T4" fmla="*/ 0 w 921"/>
                <a:gd name="T5" fmla="*/ 0 h 174"/>
                <a:gd name="T6" fmla="*/ 921 w 921"/>
                <a:gd name="T7" fmla="*/ 0 h 174"/>
                <a:gd name="T8" fmla="*/ 921 w 921"/>
                <a:gd name="T9" fmla="*/ 174 h 174"/>
                <a:gd name="T10" fmla="*/ 6 w 921"/>
                <a:gd name="T11" fmla="*/ 170 h 174"/>
                <a:gd name="T12" fmla="*/ 917 w 921"/>
                <a:gd name="T13" fmla="*/ 170 h 174"/>
                <a:gd name="T14" fmla="*/ 917 w 921"/>
                <a:gd name="T15" fmla="*/ 6 h 174"/>
                <a:gd name="T16" fmla="*/ 6 w 921"/>
                <a:gd name="T17" fmla="*/ 6 h 174"/>
                <a:gd name="T18" fmla="*/ 6 w 921"/>
                <a:gd name="T19" fmla="*/ 17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1" h="174">
                  <a:moveTo>
                    <a:pt x="921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921" y="0"/>
                  </a:lnTo>
                  <a:lnTo>
                    <a:pt x="921" y="174"/>
                  </a:lnTo>
                  <a:close/>
                  <a:moveTo>
                    <a:pt x="6" y="170"/>
                  </a:moveTo>
                  <a:lnTo>
                    <a:pt x="917" y="170"/>
                  </a:lnTo>
                  <a:lnTo>
                    <a:pt x="917" y="6"/>
                  </a:lnTo>
                  <a:lnTo>
                    <a:pt x="6" y="6"/>
                  </a:lnTo>
                  <a:lnTo>
                    <a:pt x="6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B582233-2B05-48C6-B0F1-1BE2E0FBA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4725" y="7510463"/>
              <a:ext cx="1223963" cy="273050"/>
            </a:xfrm>
            <a:custGeom>
              <a:avLst/>
              <a:gdLst>
                <a:gd name="T0" fmla="*/ 771 w 771"/>
                <a:gd name="T1" fmla="*/ 172 h 172"/>
                <a:gd name="T2" fmla="*/ 0 w 771"/>
                <a:gd name="T3" fmla="*/ 172 h 172"/>
                <a:gd name="T4" fmla="*/ 0 w 771"/>
                <a:gd name="T5" fmla="*/ 0 h 172"/>
                <a:gd name="T6" fmla="*/ 771 w 771"/>
                <a:gd name="T7" fmla="*/ 0 h 172"/>
                <a:gd name="T8" fmla="*/ 771 w 771"/>
                <a:gd name="T9" fmla="*/ 172 h 172"/>
                <a:gd name="T10" fmla="*/ 4 w 771"/>
                <a:gd name="T11" fmla="*/ 168 h 172"/>
                <a:gd name="T12" fmla="*/ 767 w 771"/>
                <a:gd name="T13" fmla="*/ 168 h 172"/>
                <a:gd name="T14" fmla="*/ 767 w 771"/>
                <a:gd name="T15" fmla="*/ 4 h 172"/>
                <a:gd name="T16" fmla="*/ 4 w 771"/>
                <a:gd name="T17" fmla="*/ 4 h 172"/>
                <a:gd name="T18" fmla="*/ 4 w 771"/>
                <a:gd name="T19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1" h="172">
                  <a:moveTo>
                    <a:pt x="771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71" y="0"/>
                  </a:lnTo>
                  <a:lnTo>
                    <a:pt x="771" y="172"/>
                  </a:lnTo>
                  <a:close/>
                  <a:moveTo>
                    <a:pt x="4" y="168"/>
                  </a:moveTo>
                  <a:lnTo>
                    <a:pt x="767" y="168"/>
                  </a:lnTo>
                  <a:lnTo>
                    <a:pt x="767" y="4"/>
                  </a:lnTo>
                  <a:lnTo>
                    <a:pt x="4" y="4"/>
                  </a:lnTo>
                  <a:lnTo>
                    <a:pt x="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141AB883-28FC-46D2-B729-D09391E0EE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4725" y="9031288"/>
              <a:ext cx="1223963" cy="276225"/>
            </a:xfrm>
            <a:custGeom>
              <a:avLst/>
              <a:gdLst>
                <a:gd name="T0" fmla="*/ 771 w 771"/>
                <a:gd name="T1" fmla="*/ 174 h 174"/>
                <a:gd name="T2" fmla="*/ 0 w 771"/>
                <a:gd name="T3" fmla="*/ 174 h 174"/>
                <a:gd name="T4" fmla="*/ 0 w 771"/>
                <a:gd name="T5" fmla="*/ 0 h 174"/>
                <a:gd name="T6" fmla="*/ 771 w 771"/>
                <a:gd name="T7" fmla="*/ 0 h 174"/>
                <a:gd name="T8" fmla="*/ 771 w 771"/>
                <a:gd name="T9" fmla="*/ 174 h 174"/>
                <a:gd name="T10" fmla="*/ 4 w 771"/>
                <a:gd name="T11" fmla="*/ 168 h 174"/>
                <a:gd name="T12" fmla="*/ 767 w 771"/>
                <a:gd name="T13" fmla="*/ 168 h 174"/>
                <a:gd name="T14" fmla="*/ 767 w 771"/>
                <a:gd name="T15" fmla="*/ 4 h 174"/>
                <a:gd name="T16" fmla="*/ 4 w 771"/>
                <a:gd name="T17" fmla="*/ 4 h 174"/>
                <a:gd name="T18" fmla="*/ 4 w 771"/>
                <a:gd name="T19" fmla="*/ 16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1" h="174">
                  <a:moveTo>
                    <a:pt x="771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771" y="0"/>
                  </a:lnTo>
                  <a:lnTo>
                    <a:pt x="771" y="174"/>
                  </a:lnTo>
                  <a:close/>
                  <a:moveTo>
                    <a:pt x="4" y="168"/>
                  </a:moveTo>
                  <a:lnTo>
                    <a:pt x="767" y="168"/>
                  </a:lnTo>
                  <a:lnTo>
                    <a:pt x="767" y="4"/>
                  </a:lnTo>
                  <a:lnTo>
                    <a:pt x="4" y="4"/>
                  </a:lnTo>
                  <a:lnTo>
                    <a:pt x="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6FBFD5D7-4E60-48D7-9FE4-A3AA335DA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758825"/>
              <a:ext cx="1379538" cy="137795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7157D1-7A23-436C-B441-1ECB8DA40E59}"/>
                </a:ext>
              </a:extLst>
            </p:cNvPr>
            <p:cNvSpPr txBox="1"/>
            <p:nvPr/>
          </p:nvSpPr>
          <p:spPr>
            <a:xfrm>
              <a:off x="551179" y="2451870"/>
              <a:ext cx="2062482" cy="818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WHITE</a:t>
              </a:r>
            </a:p>
            <a:p>
              <a:pPr algn="ctr">
                <a:lnSpc>
                  <a:spcPts val="28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WALKER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EE4215-A5CE-4A8C-B37A-E13AE9660EA9}"/>
                </a:ext>
              </a:extLst>
            </p:cNvPr>
            <p:cNvSpPr txBox="1"/>
            <p:nvPr/>
          </p:nvSpPr>
          <p:spPr>
            <a:xfrm>
              <a:off x="866934" y="3241437"/>
              <a:ext cx="1430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CREATIVE DIRCTOR</a:t>
              </a:r>
              <a:endParaRPr lang="en-US" sz="10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55E5CE-61DF-423F-B5C9-C8C83552A233}"/>
                </a:ext>
              </a:extLst>
            </p:cNvPr>
            <p:cNvSpPr txBox="1"/>
            <p:nvPr/>
          </p:nvSpPr>
          <p:spPr>
            <a:xfrm>
              <a:off x="1012984" y="3834091"/>
              <a:ext cx="1138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ABOUT ME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335CAE-8A3E-47BE-BC51-772C686C1CD3}"/>
                </a:ext>
              </a:extLst>
            </p:cNvPr>
            <p:cNvSpPr txBox="1"/>
            <p:nvPr/>
          </p:nvSpPr>
          <p:spPr>
            <a:xfrm>
              <a:off x="564515" y="4246563"/>
              <a:ext cx="2035810" cy="96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8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I am a person who is positive about</a:t>
              </a:r>
            </a:p>
            <a:p>
              <a:pPr algn="ctr">
                <a:lnSpc>
                  <a:spcPts val="1400"/>
                </a:lnSpc>
              </a:pPr>
              <a:r>
                <a:rPr lang="en-US" sz="8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aspect of life. There are many is things</a:t>
              </a:r>
            </a:p>
            <a:p>
              <a:pPr algn="ctr">
                <a:lnSpc>
                  <a:spcPts val="1400"/>
                </a:lnSpc>
              </a:pPr>
              <a:r>
                <a:rPr lang="en-US" sz="8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I like do, to see, and to experience. I to read, dream; I like to talk, I like to listen.</a:t>
              </a:r>
            </a:p>
            <a:p>
              <a:pPr algn="ctr">
                <a:lnSpc>
                  <a:spcPts val="1400"/>
                </a:lnSpc>
              </a:pPr>
              <a:r>
                <a:rPr lang="en-US" sz="8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I like to  flowing on my face,</a:t>
              </a:r>
              <a:endParaRPr lang="en-US" sz="8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6D3831-AE59-4795-A910-55D7451376D9}"/>
                </a:ext>
              </a:extLst>
            </p:cNvPr>
            <p:cNvSpPr txBox="1"/>
            <p:nvPr/>
          </p:nvSpPr>
          <p:spPr>
            <a:xfrm>
              <a:off x="888365" y="5486678"/>
              <a:ext cx="1388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CONTACT ME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B69448-8E1F-4B47-BBF7-2AF7CB6FD112}"/>
                </a:ext>
              </a:extLst>
            </p:cNvPr>
            <p:cNvSpPr txBox="1"/>
            <p:nvPr/>
          </p:nvSpPr>
          <p:spPr>
            <a:xfrm>
              <a:off x="564515" y="5841191"/>
              <a:ext cx="2035810" cy="150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800" spc="6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address text with country city</a:t>
              </a:r>
            </a:p>
            <a:p>
              <a:pPr algn="ctr">
                <a:lnSpc>
                  <a:spcPts val="1400"/>
                </a:lnSpc>
              </a:pPr>
              <a:r>
                <a:rPr lang="en-US" sz="800" spc="6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the code 2597</a:t>
              </a:r>
            </a:p>
            <a:p>
              <a:pPr algn="ctr">
                <a:lnSpc>
                  <a:spcPts val="1400"/>
                </a:lnSpc>
              </a:pPr>
              <a:endParaRPr lang="en-US" sz="800" spc="60" dirty="0">
                <a:solidFill>
                  <a:schemeClr val="bg1"/>
                </a:solidFill>
                <a:latin typeface="Raleway Light" panose="020B0403030101060003" pitchFamily="34" charset="0"/>
              </a:endParaRPr>
            </a:p>
            <a:p>
              <a:pPr algn="ctr">
                <a:lnSpc>
                  <a:spcPts val="1400"/>
                </a:lnSpc>
              </a:pPr>
              <a:r>
                <a:rPr lang="en-US" sz="800" spc="6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+456 8998 4547</a:t>
              </a:r>
            </a:p>
            <a:p>
              <a:pPr algn="ctr">
                <a:lnSpc>
                  <a:spcPts val="1400"/>
                </a:lnSpc>
              </a:pPr>
              <a:r>
                <a:rPr lang="en-US" sz="800" spc="6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+456 8998 4547</a:t>
              </a:r>
            </a:p>
            <a:p>
              <a:pPr algn="ctr">
                <a:lnSpc>
                  <a:spcPts val="1400"/>
                </a:lnSpc>
              </a:pPr>
              <a:endParaRPr lang="en-US" sz="800" spc="60" dirty="0">
                <a:solidFill>
                  <a:schemeClr val="bg1"/>
                </a:solidFill>
                <a:latin typeface="Raleway Light" panose="020B0403030101060003" pitchFamily="34" charset="0"/>
              </a:endParaRPr>
            </a:p>
            <a:p>
              <a:pPr algn="ctr">
                <a:lnSpc>
                  <a:spcPts val="1400"/>
                </a:lnSpc>
              </a:pPr>
              <a:r>
                <a:rPr lang="en-US" sz="800" spc="6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mailid@domain.com</a:t>
              </a:r>
            </a:p>
            <a:p>
              <a:pPr algn="ctr">
                <a:lnSpc>
                  <a:spcPts val="1400"/>
                </a:lnSpc>
              </a:pPr>
              <a:r>
                <a:rPr lang="en-US" sz="800" spc="6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web : www.sitexample.com</a:t>
              </a:r>
              <a:endParaRPr lang="en-US" sz="800" spc="6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CF4714-2E64-466D-BE5E-46D9B74031E7}"/>
                </a:ext>
              </a:extLst>
            </p:cNvPr>
            <p:cNvSpPr txBox="1"/>
            <p:nvPr/>
          </p:nvSpPr>
          <p:spPr>
            <a:xfrm>
              <a:off x="888365" y="7496453"/>
              <a:ext cx="1388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MY SKILLS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86EB43-4F94-4221-A1B4-A687CFFB02D6}"/>
                </a:ext>
              </a:extLst>
            </p:cNvPr>
            <p:cNvSpPr txBox="1"/>
            <p:nvPr/>
          </p:nvSpPr>
          <p:spPr>
            <a:xfrm>
              <a:off x="935990" y="7851545"/>
              <a:ext cx="1292860" cy="990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800" spc="60" dirty="0" err="1">
                  <a:solidFill>
                    <a:schemeClr val="bg1"/>
                  </a:solidFill>
                  <a:latin typeface="Raleway Light" panose="020B0403030101060003" pitchFamily="34" charset="0"/>
                </a:rPr>
                <a:t>Ms</a:t>
              </a:r>
              <a:r>
                <a:rPr lang="en-US" sz="800" spc="6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 Word</a:t>
              </a:r>
            </a:p>
            <a:p>
              <a:pPr algn="ctr">
                <a:lnSpc>
                  <a:spcPts val="1400"/>
                </a:lnSpc>
              </a:pPr>
              <a:r>
                <a:rPr lang="en-US" sz="800" spc="6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Adobe Photoshop</a:t>
              </a:r>
            </a:p>
            <a:p>
              <a:pPr algn="ctr">
                <a:lnSpc>
                  <a:spcPts val="1400"/>
                </a:lnSpc>
              </a:pPr>
              <a:r>
                <a:rPr lang="en-US" sz="800" spc="6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Illustrator</a:t>
              </a:r>
            </a:p>
            <a:p>
              <a:pPr algn="ctr">
                <a:lnSpc>
                  <a:spcPts val="1400"/>
                </a:lnSpc>
              </a:pPr>
              <a:r>
                <a:rPr lang="en-US" sz="800" spc="6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Adobe </a:t>
              </a:r>
              <a:r>
                <a:rPr lang="en-US" sz="800" spc="60" dirty="0" err="1">
                  <a:solidFill>
                    <a:schemeClr val="bg1"/>
                  </a:solidFill>
                  <a:latin typeface="Raleway Light" panose="020B0403030101060003" pitchFamily="34" charset="0"/>
                </a:rPr>
                <a:t>Indesign</a:t>
              </a:r>
              <a:endParaRPr lang="en-US" sz="800" spc="60" dirty="0">
                <a:solidFill>
                  <a:schemeClr val="bg1"/>
                </a:solidFill>
                <a:latin typeface="Raleway Light" panose="020B0403030101060003" pitchFamily="34" charset="0"/>
              </a:endParaRPr>
            </a:p>
            <a:p>
              <a:pPr algn="ctr">
                <a:lnSpc>
                  <a:spcPts val="1400"/>
                </a:lnSpc>
              </a:pPr>
              <a:r>
                <a:rPr lang="en-US" sz="800" spc="6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Adobe Player</a:t>
              </a:r>
              <a:endParaRPr lang="en-US" sz="800" spc="6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4AD695-B92E-4EFB-A9F8-754B61E38C2F}"/>
                </a:ext>
              </a:extLst>
            </p:cNvPr>
            <p:cNvSpPr txBox="1"/>
            <p:nvPr/>
          </p:nvSpPr>
          <p:spPr>
            <a:xfrm>
              <a:off x="888365" y="9015691"/>
              <a:ext cx="1388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INTERESTS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62A012-E90F-4705-B602-3A1BA4758304}"/>
                </a:ext>
              </a:extLst>
            </p:cNvPr>
            <p:cNvSpPr txBox="1"/>
            <p:nvPr/>
          </p:nvSpPr>
          <p:spPr>
            <a:xfrm>
              <a:off x="669290" y="9417950"/>
              <a:ext cx="182626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800" spc="6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Football / Cricket </a:t>
              </a:r>
            </a:p>
            <a:p>
              <a:pPr algn="ctr">
                <a:lnSpc>
                  <a:spcPts val="1400"/>
                </a:lnSpc>
              </a:pPr>
              <a:r>
                <a:rPr lang="en-US" sz="800" spc="6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Badminton / Games / Guitar </a:t>
              </a:r>
            </a:p>
            <a:p>
              <a:pPr algn="ctr">
                <a:lnSpc>
                  <a:spcPts val="1400"/>
                </a:lnSpc>
              </a:pPr>
              <a:r>
                <a:rPr lang="en-US" sz="800" spc="6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Basketball</a:t>
              </a:r>
              <a:endParaRPr lang="en-US" sz="800" spc="6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1A1A39-2CF7-458F-9492-B67BACFB35FC}"/>
                </a:ext>
              </a:extLst>
            </p:cNvPr>
            <p:cNvSpPr txBox="1"/>
            <p:nvPr/>
          </p:nvSpPr>
          <p:spPr>
            <a:xfrm>
              <a:off x="3373518" y="610771"/>
              <a:ext cx="1527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SemiBold" panose="020B0703030101060003" pitchFamily="34" charset="0"/>
                </a:rPr>
                <a:t>EDUCATION</a:t>
              </a: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497D6B27-EA7C-4549-9CD0-C03D60B4E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88" y="3822700"/>
              <a:ext cx="3671888" cy="9525"/>
            </a:xfrm>
            <a:prstGeom prst="rect">
              <a:avLst/>
            </a:prstGeom>
            <a:solidFill>
              <a:srgbClr val="AEB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43848D44-702C-48E0-9FCA-7B2484A8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88" y="952500"/>
              <a:ext cx="3671888" cy="9525"/>
            </a:xfrm>
            <a:prstGeom prst="rect">
              <a:avLst/>
            </a:prstGeom>
            <a:solidFill>
              <a:srgbClr val="AEB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54BD32-37E3-4396-BA3F-56F850FCB60B}"/>
                </a:ext>
              </a:extLst>
            </p:cNvPr>
            <p:cNvSpPr txBox="1"/>
            <p:nvPr/>
          </p:nvSpPr>
          <p:spPr>
            <a:xfrm>
              <a:off x="3373518" y="3487321"/>
              <a:ext cx="2244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SemiBold" panose="020B0703030101060003" pitchFamily="34" charset="0"/>
                </a:rPr>
                <a:t>WORK EXPERIENCE</a:t>
              </a:r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BABAE7E8-D61F-4B51-A0E0-A5F1A8B8A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88" y="9110663"/>
              <a:ext cx="3671888" cy="9525"/>
            </a:xfrm>
            <a:prstGeom prst="rect">
              <a:avLst/>
            </a:prstGeom>
            <a:solidFill>
              <a:srgbClr val="AEB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10ED28-3F0E-4E08-99C6-A44236E563EB}"/>
                </a:ext>
              </a:extLst>
            </p:cNvPr>
            <p:cNvSpPr txBox="1"/>
            <p:nvPr/>
          </p:nvSpPr>
          <p:spPr>
            <a:xfrm>
              <a:off x="3373518" y="8770521"/>
              <a:ext cx="1384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SemiBold" panose="020B0703030101060003" pitchFamily="34" charset="0"/>
                </a:rPr>
                <a:t>SKILLS ME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BA8B654-40EA-4421-AE3C-769F984819FA}"/>
                </a:ext>
              </a:extLst>
            </p:cNvPr>
            <p:cNvSpPr txBox="1"/>
            <p:nvPr/>
          </p:nvSpPr>
          <p:spPr>
            <a:xfrm>
              <a:off x="3373518" y="1059987"/>
              <a:ext cx="14715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SemiBold" panose="020B0703030101060003" pitchFamily="34" charset="0"/>
                </a:rPr>
                <a:t>BACHELOR ARTS</a:t>
              </a:r>
            </a:p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1999-2004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3054537-D95C-4E93-829D-6B036BBE1CC2}"/>
                </a:ext>
              </a:extLst>
            </p:cNvPr>
            <p:cNvSpPr txBox="1"/>
            <p:nvPr/>
          </p:nvSpPr>
          <p:spPr>
            <a:xfrm>
              <a:off x="3373518" y="2253531"/>
              <a:ext cx="25700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SemiBold" panose="020B0703030101060003" pitchFamily="34" charset="0"/>
                </a:rPr>
                <a:t>COMMUNICATION WEB DESIGN</a:t>
              </a:r>
            </a:p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2004-2008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CC9225-5E84-43E2-8AF8-A5300E1D23BD}"/>
                </a:ext>
              </a:extLst>
            </p:cNvPr>
            <p:cNvSpPr txBox="1"/>
            <p:nvPr/>
          </p:nvSpPr>
          <p:spPr>
            <a:xfrm>
              <a:off x="3373518" y="1472054"/>
              <a:ext cx="389088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High/School : texts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nislis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taliquip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is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nislis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in the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aliquui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texts line it’s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aliqui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endParaRPr>
            </a:p>
            <a:p>
              <a:pPr>
                <a:lnSpc>
                  <a:spcPts val="1400"/>
                </a:lnSpc>
              </a:pP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line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iteixts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totexts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aliqui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texts line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to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greate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states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states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endParaRPr>
            </a:p>
            <a:p>
              <a:pPr>
                <a:lnSpc>
                  <a:spcPts val="1400"/>
                </a:lnSpc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in the best of the resume corporate states.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41EE14-8819-4F52-8B5F-072670165A55}"/>
                </a:ext>
              </a:extLst>
            </p:cNvPr>
            <p:cNvSpPr txBox="1"/>
            <p:nvPr/>
          </p:nvSpPr>
          <p:spPr>
            <a:xfrm>
              <a:off x="3373518" y="2674030"/>
              <a:ext cx="389088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University/College : texts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nislis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taliquip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is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nislis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in the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aliqui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texts to it line</a:t>
              </a:r>
            </a:p>
            <a:p>
              <a:pPr>
                <a:lnSpc>
                  <a:spcPts val="1400"/>
                </a:lnSpc>
              </a:pP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line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totexts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aliqui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texts line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to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greate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states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states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endParaRPr>
            </a:p>
            <a:p>
              <a:pPr>
                <a:lnSpc>
                  <a:spcPts val="1400"/>
                </a:lnSpc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in the best of the resume corporate states.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8075D0-E2D2-4978-9DF3-587D94E06D28}"/>
                </a:ext>
              </a:extLst>
            </p:cNvPr>
            <p:cNvSpPr txBox="1"/>
            <p:nvPr/>
          </p:nvSpPr>
          <p:spPr>
            <a:xfrm>
              <a:off x="3373518" y="3984162"/>
              <a:ext cx="36718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n-NO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SemiBold" panose="020B0703030101060003" pitchFamily="34" charset="0"/>
                </a:rPr>
                <a:t>AV DESIGN STUDIOS ART DIRCTOR</a:t>
              </a:r>
            </a:p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2009-2011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E75761A-7140-4365-BE29-1B6BD5779C2B}"/>
                </a:ext>
              </a:extLst>
            </p:cNvPr>
            <p:cNvSpPr txBox="1"/>
            <p:nvPr/>
          </p:nvSpPr>
          <p:spPr>
            <a:xfrm>
              <a:off x="3373518" y="4396229"/>
              <a:ext cx="389088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The resume is a create texts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nislis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taliquip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is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nislis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in the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aliqui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texts line</a:t>
              </a:r>
            </a:p>
            <a:p>
              <a:pPr>
                <a:lnSpc>
                  <a:spcPts val="1400"/>
                </a:lnSpc>
              </a:pP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 line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totexts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aliqui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texts lines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gate to states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states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endParaRPr>
            </a:p>
            <a:p>
              <a:pPr>
                <a:lnSpc>
                  <a:spcPts val="1400"/>
                </a:lnSpc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in the best of the resume corporate states.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4EABEE6-19FB-4843-B5CC-E201B78BB053}"/>
                </a:ext>
              </a:extLst>
            </p:cNvPr>
            <p:cNvSpPr txBox="1"/>
            <p:nvPr/>
          </p:nvSpPr>
          <p:spPr>
            <a:xfrm>
              <a:off x="3373518" y="5185150"/>
              <a:ext cx="36718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n-NO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SemiBold" panose="020B0703030101060003" pitchFamily="34" charset="0"/>
                </a:rPr>
                <a:t>FREELANCER</a:t>
              </a:r>
            </a:p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2012-2014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B9DA4A-33DE-4F52-ADBC-78888DCF3909}"/>
                </a:ext>
              </a:extLst>
            </p:cNvPr>
            <p:cNvSpPr txBox="1"/>
            <p:nvPr/>
          </p:nvSpPr>
          <p:spPr>
            <a:xfrm>
              <a:off x="3373518" y="5597217"/>
              <a:ext cx="389088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The resume is a create texts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nislis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taliquip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is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nislis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in the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aliqui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texts line</a:t>
              </a:r>
            </a:p>
            <a:p>
              <a:pPr>
                <a:lnSpc>
                  <a:spcPts val="1400"/>
                </a:lnSpc>
              </a:pP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 line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totexts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aliqui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texts lines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gate to states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states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endParaRPr>
            </a:p>
            <a:p>
              <a:pPr>
                <a:lnSpc>
                  <a:spcPts val="1400"/>
                </a:lnSpc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in the best of the resume corporate states.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EDCBE5B-3C4E-4E42-BEFC-DA9EFA43EF47}"/>
                </a:ext>
              </a:extLst>
            </p:cNvPr>
            <p:cNvSpPr txBox="1"/>
            <p:nvPr/>
          </p:nvSpPr>
          <p:spPr>
            <a:xfrm>
              <a:off x="3373518" y="6386138"/>
              <a:ext cx="36718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n-NO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SemiBold" panose="020B0703030101060003" pitchFamily="34" charset="0"/>
                </a:rPr>
                <a:t>WEB DEVELOPER</a:t>
              </a:r>
            </a:p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2014-2015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A86870D-84E5-49D8-9182-A7A18D97B075}"/>
                </a:ext>
              </a:extLst>
            </p:cNvPr>
            <p:cNvSpPr txBox="1"/>
            <p:nvPr/>
          </p:nvSpPr>
          <p:spPr>
            <a:xfrm>
              <a:off x="3373518" y="6798205"/>
              <a:ext cx="389088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The resume is a create texts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nislis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taliquip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is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nislis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in the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aliqui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texts line</a:t>
              </a:r>
            </a:p>
            <a:p>
              <a:pPr>
                <a:lnSpc>
                  <a:spcPts val="1400"/>
                </a:lnSpc>
              </a:pP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 line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totexts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aliqui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texts lines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gate to states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states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endParaRPr>
            </a:p>
            <a:p>
              <a:pPr>
                <a:lnSpc>
                  <a:spcPts val="1400"/>
                </a:lnSpc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in the best of the resume corporate states.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B06787E-B3AB-49C8-AC7F-0CCEAEC06A5C}"/>
                </a:ext>
              </a:extLst>
            </p:cNvPr>
            <p:cNvSpPr txBox="1"/>
            <p:nvPr/>
          </p:nvSpPr>
          <p:spPr>
            <a:xfrm>
              <a:off x="3373518" y="7587126"/>
              <a:ext cx="36718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n-NO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SemiBold" panose="020B0703030101060003" pitchFamily="34" charset="0"/>
                </a:rPr>
                <a:t>WEB DEVELOPER</a:t>
              </a:r>
            </a:p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2014-2015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B4862EE-BF80-422A-B16C-B176D0C98A4D}"/>
                </a:ext>
              </a:extLst>
            </p:cNvPr>
            <p:cNvSpPr txBox="1"/>
            <p:nvPr/>
          </p:nvSpPr>
          <p:spPr>
            <a:xfrm>
              <a:off x="3373518" y="7999193"/>
              <a:ext cx="389088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The resume is a create texts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nislis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taliquip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is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nislis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in the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aliqui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texts line</a:t>
              </a:r>
            </a:p>
            <a:p>
              <a:pPr>
                <a:lnSpc>
                  <a:spcPts val="1400"/>
                </a:lnSpc>
              </a:pP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 line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totexts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aliqui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texts lines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consi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itexts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 gate to states </a:t>
              </a:r>
              <a:r>
                <a:rPr 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states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endParaRPr>
            </a:p>
            <a:p>
              <a:pPr>
                <a:lnSpc>
                  <a:spcPts val="1400"/>
                </a:lnSpc>
              </a:pP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Light" panose="020B0403030101060003" pitchFamily="34" charset="0"/>
                </a:rPr>
                <a:t>in the best of the resume corporate states.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0FCC52E-B936-4907-A397-E83DBF34FEB6}"/>
                </a:ext>
              </a:extLst>
            </p:cNvPr>
            <p:cNvGrpSpPr/>
            <p:nvPr/>
          </p:nvGrpSpPr>
          <p:grpSpPr>
            <a:xfrm>
              <a:off x="3468688" y="9148874"/>
              <a:ext cx="772734" cy="1272143"/>
              <a:chOff x="3468688" y="9148874"/>
              <a:chExt cx="772734" cy="127214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74ED086-D3E3-4A11-9E0E-3C667E57C06E}"/>
                  </a:ext>
                </a:extLst>
              </p:cNvPr>
              <p:cNvSpPr txBox="1"/>
              <p:nvPr/>
            </p:nvSpPr>
            <p:spPr>
              <a:xfrm>
                <a:off x="3483431" y="9148874"/>
                <a:ext cx="757991" cy="1272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en-US" sz="7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aleway Medium" panose="020B0603030101060003" pitchFamily="34" charset="0"/>
                  </a:rPr>
                  <a:t>Programing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sz="7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aleway Medium" panose="020B0603030101060003" pitchFamily="34" charset="0"/>
                  </a:rPr>
                  <a:t>Softwaring</a:t>
                </a:r>
                <a:endParaRPr 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Medium" panose="020B0603030101060003" pitchFamily="34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sz="7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aleway Medium" panose="020B0603030101060003" pitchFamily="34" charset="0"/>
                  </a:rPr>
                  <a:t>Networking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sz="7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aleway Medium" panose="020B0603030101060003" pitchFamily="34" charset="0"/>
                  </a:rPr>
                  <a:t>Branding</a:t>
                </a:r>
              </a:p>
            </p:txBody>
          </p:sp>
          <p:sp>
            <p:nvSpPr>
              <p:cNvPr id="78" name="Oval 21">
                <a:extLst>
                  <a:ext uri="{FF2B5EF4-FFF2-40B4-BE49-F238E27FC236}">
                    <a16:creationId xmlns:a16="http://schemas.microsoft.com/office/drawing/2014/main" id="{22E16516-0D4A-4B13-826F-81C621DD4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688" y="9371013"/>
                <a:ext cx="28575" cy="28575"/>
              </a:xfrm>
              <a:prstGeom prst="ellipse">
                <a:avLst/>
              </a:prstGeom>
              <a:solidFill>
                <a:srgbClr val="383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21">
                <a:extLst>
                  <a:ext uri="{FF2B5EF4-FFF2-40B4-BE49-F238E27FC236}">
                    <a16:creationId xmlns:a16="http://schemas.microsoft.com/office/drawing/2014/main" id="{E199CAB7-151F-4FF1-88D9-152CFD468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688" y="9667082"/>
                <a:ext cx="28575" cy="28575"/>
              </a:xfrm>
              <a:prstGeom prst="ellipse">
                <a:avLst/>
              </a:prstGeom>
              <a:solidFill>
                <a:srgbClr val="383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21">
                <a:extLst>
                  <a:ext uri="{FF2B5EF4-FFF2-40B4-BE49-F238E27FC236}">
                    <a16:creationId xmlns:a16="http://schemas.microsoft.com/office/drawing/2014/main" id="{614524DC-67B1-462C-93F1-2C18ED29C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688" y="9963151"/>
                <a:ext cx="28575" cy="28575"/>
              </a:xfrm>
              <a:prstGeom prst="ellipse">
                <a:avLst/>
              </a:prstGeom>
              <a:solidFill>
                <a:srgbClr val="383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Oval 21">
                <a:extLst>
                  <a:ext uri="{FF2B5EF4-FFF2-40B4-BE49-F238E27FC236}">
                    <a16:creationId xmlns:a16="http://schemas.microsoft.com/office/drawing/2014/main" id="{8530A37B-44B3-465E-94C8-E1B2BAE41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688" y="10259219"/>
                <a:ext cx="28575" cy="28575"/>
              </a:xfrm>
              <a:prstGeom prst="ellipse">
                <a:avLst/>
              </a:prstGeom>
              <a:solidFill>
                <a:srgbClr val="383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FA2E584-FC5D-485C-9957-1855491BA866}"/>
                </a:ext>
              </a:extLst>
            </p:cNvPr>
            <p:cNvGrpSpPr/>
            <p:nvPr/>
          </p:nvGrpSpPr>
          <p:grpSpPr>
            <a:xfrm>
              <a:off x="5345113" y="9148874"/>
              <a:ext cx="917575" cy="1272143"/>
              <a:chOff x="3468688" y="9148874"/>
              <a:chExt cx="917575" cy="1272143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F6D61F4-FA2A-4CA8-B1CA-C9EE43ACD543}"/>
                  </a:ext>
                </a:extLst>
              </p:cNvPr>
              <p:cNvSpPr txBox="1"/>
              <p:nvPr/>
            </p:nvSpPr>
            <p:spPr>
              <a:xfrm>
                <a:off x="3483431" y="9148874"/>
                <a:ext cx="902832" cy="1272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en-US" sz="7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aleway Medium" panose="020B0603030101060003" pitchFamily="34" charset="0"/>
                  </a:rPr>
                  <a:t>Presentation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sz="7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aleway Medium" panose="020B0603030101060003" pitchFamily="34" charset="0"/>
                  </a:rPr>
                  <a:t>Graphic Design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sz="7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aleway Medium" panose="020B0603030101060003" pitchFamily="34" charset="0"/>
                  </a:rPr>
                  <a:t>Seo</a:t>
                </a:r>
                <a:endParaRPr 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Medium" panose="020B0603030101060003" pitchFamily="34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sz="7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aleway Medium" panose="020B0603030101060003" pitchFamily="34" charset="0"/>
                  </a:rPr>
                  <a:t>Wordpress</a:t>
                </a:r>
                <a:endParaRPr 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Medium" panose="020B0603030101060003" pitchFamily="34" charset="0"/>
                </a:endParaRPr>
              </a:p>
            </p:txBody>
          </p:sp>
          <p:sp>
            <p:nvSpPr>
              <p:cNvPr id="87" name="Oval 21">
                <a:extLst>
                  <a:ext uri="{FF2B5EF4-FFF2-40B4-BE49-F238E27FC236}">
                    <a16:creationId xmlns:a16="http://schemas.microsoft.com/office/drawing/2014/main" id="{F7A9126F-7337-4B44-9F25-49A56547D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688" y="9371013"/>
                <a:ext cx="28575" cy="28575"/>
              </a:xfrm>
              <a:prstGeom prst="ellipse">
                <a:avLst/>
              </a:prstGeom>
              <a:solidFill>
                <a:srgbClr val="383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Oval 21">
                <a:extLst>
                  <a:ext uri="{FF2B5EF4-FFF2-40B4-BE49-F238E27FC236}">
                    <a16:creationId xmlns:a16="http://schemas.microsoft.com/office/drawing/2014/main" id="{16E6B0BD-2BCE-4D87-AC69-CC18AB5E0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688" y="9667082"/>
                <a:ext cx="28575" cy="28575"/>
              </a:xfrm>
              <a:prstGeom prst="ellipse">
                <a:avLst/>
              </a:prstGeom>
              <a:solidFill>
                <a:srgbClr val="383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21">
                <a:extLst>
                  <a:ext uri="{FF2B5EF4-FFF2-40B4-BE49-F238E27FC236}">
                    <a16:creationId xmlns:a16="http://schemas.microsoft.com/office/drawing/2014/main" id="{BDE04801-989A-493E-AB20-A7658EB96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688" y="9963151"/>
                <a:ext cx="28575" cy="28575"/>
              </a:xfrm>
              <a:prstGeom prst="ellipse">
                <a:avLst/>
              </a:prstGeom>
              <a:solidFill>
                <a:srgbClr val="383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Oval 21">
                <a:extLst>
                  <a:ext uri="{FF2B5EF4-FFF2-40B4-BE49-F238E27FC236}">
                    <a16:creationId xmlns:a16="http://schemas.microsoft.com/office/drawing/2014/main" id="{DDA95A57-2F8F-40CF-955B-22BA717E8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688" y="10259219"/>
                <a:ext cx="28575" cy="28575"/>
              </a:xfrm>
              <a:prstGeom prst="ellipse">
                <a:avLst/>
              </a:prstGeom>
              <a:solidFill>
                <a:srgbClr val="383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476D7F4-EAC7-469E-B633-143D5068C0DD}"/>
                </a:ext>
              </a:extLst>
            </p:cNvPr>
            <p:cNvGrpSpPr/>
            <p:nvPr/>
          </p:nvGrpSpPr>
          <p:grpSpPr>
            <a:xfrm>
              <a:off x="4179888" y="9345613"/>
              <a:ext cx="927100" cy="79375"/>
              <a:chOff x="4179888" y="9345613"/>
              <a:chExt cx="927100" cy="79375"/>
            </a:xfrm>
          </p:grpSpPr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77409512-41FD-4FC8-ACFB-F38516EA30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24438" y="9345613"/>
                <a:ext cx="82550" cy="79375"/>
              </a:xfrm>
              <a:custGeom>
                <a:avLst/>
                <a:gdLst>
                  <a:gd name="T0" fmla="*/ 13 w 26"/>
                  <a:gd name="T1" fmla="*/ 25 h 25"/>
                  <a:gd name="T2" fmla="*/ 0 w 26"/>
                  <a:gd name="T3" fmla="*/ 13 h 25"/>
                  <a:gd name="T4" fmla="*/ 13 w 26"/>
                  <a:gd name="T5" fmla="*/ 0 h 25"/>
                  <a:gd name="T6" fmla="*/ 26 w 26"/>
                  <a:gd name="T7" fmla="*/ 13 h 25"/>
                  <a:gd name="T8" fmla="*/ 13 w 26"/>
                  <a:gd name="T9" fmla="*/ 25 h 25"/>
                  <a:gd name="T10" fmla="*/ 13 w 26"/>
                  <a:gd name="T11" fmla="*/ 2 h 25"/>
                  <a:gd name="T12" fmla="*/ 2 w 26"/>
                  <a:gd name="T13" fmla="*/ 13 h 25"/>
                  <a:gd name="T14" fmla="*/ 13 w 26"/>
                  <a:gd name="T15" fmla="*/ 23 h 25"/>
                  <a:gd name="T16" fmla="*/ 24 w 26"/>
                  <a:gd name="T17" fmla="*/ 13 h 25"/>
                  <a:gd name="T18" fmla="*/ 13 w 26"/>
                  <a:gd name="T1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5">
                    <a:moveTo>
                      <a:pt x="13" y="25"/>
                    </a:moveTo>
                    <a:cubicBezTo>
                      <a:pt x="6" y="25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0" y="0"/>
                      <a:pt x="26" y="6"/>
                      <a:pt x="26" y="13"/>
                    </a:cubicBezTo>
                    <a:cubicBezTo>
                      <a:pt x="26" y="20"/>
                      <a:pt x="20" y="25"/>
                      <a:pt x="13" y="25"/>
                    </a:cubicBezTo>
                    <a:close/>
                    <a:moveTo>
                      <a:pt x="13" y="2"/>
                    </a:moveTo>
                    <a:cubicBezTo>
                      <a:pt x="7" y="2"/>
                      <a:pt x="2" y="7"/>
                      <a:pt x="2" y="13"/>
                    </a:cubicBezTo>
                    <a:cubicBezTo>
                      <a:pt x="2" y="19"/>
                      <a:pt x="7" y="23"/>
                      <a:pt x="13" y="23"/>
                    </a:cubicBezTo>
                    <a:cubicBezTo>
                      <a:pt x="19" y="23"/>
                      <a:pt x="24" y="19"/>
                      <a:pt x="24" y="13"/>
                    </a:cubicBezTo>
                    <a:cubicBezTo>
                      <a:pt x="24" y="7"/>
                      <a:pt x="19" y="2"/>
                      <a:pt x="13" y="2"/>
                    </a:cubicBezTo>
                    <a:close/>
                  </a:path>
                </a:pathLst>
              </a:custGeom>
              <a:solidFill>
                <a:srgbClr val="6667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9299F6C5-9ECF-46D3-95C4-4ADC20B675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9345613"/>
                <a:ext cx="79375" cy="79375"/>
              </a:xfrm>
              <a:custGeom>
                <a:avLst/>
                <a:gdLst>
                  <a:gd name="T0" fmla="*/ 13 w 25"/>
                  <a:gd name="T1" fmla="*/ 25 h 25"/>
                  <a:gd name="T2" fmla="*/ 0 w 25"/>
                  <a:gd name="T3" fmla="*/ 13 h 25"/>
                  <a:gd name="T4" fmla="*/ 13 w 25"/>
                  <a:gd name="T5" fmla="*/ 0 h 25"/>
                  <a:gd name="T6" fmla="*/ 25 w 25"/>
                  <a:gd name="T7" fmla="*/ 13 h 25"/>
                  <a:gd name="T8" fmla="*/ 13 w 25"/>
                  <a:gd name="T9" fmla="*/ 25 h 25"/>
                  <a:gd name="T10" fmla="*/ 13 w 25"/>
                  <a:gd name="T11" fmla="*/ 2 h 25"/>
                  <a:gd name="T12" fmla="*/ 2 w 25"/>
                  <a:gd name="T13" fmla="*/ 13 h 25"/>
                  <a:gd name="T14" fmla="*/ 13 w 25"/>
                  <a:gd name="T15" fmla="*/ 23 h 25"/>
                  <a:gd name="T16" fmla="*/ 23 w 25"/>
                  <a:gd name="T17" fmla="*/ 13 h 25"/>
                  <a:gd name="T18" fmla="*/ 13 w 25"/>
                  <a:gd name="T1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3" y="25"/>
                    </a:moveTo>
                    <a:cubicBezTo>
                      <a:pt x="6" y="25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0" y="0"/>
                      <a:pt x="25" y="6"/>
                      <a:pt x="25" y="13"/>
                    </a:cubicBezTo>
                    <a:cubicBezTo>
                      <a:pt x="25" y="20"/>
                      <a:pt x="20" y="25"/>
                      <a:pt x="13" y="25"/>
                    </a:cubicBezTo>
                    <a:close/>
                    <a:moveTo>
                      <a:pt x="13" y="2"/>
                    </a:moveTo>
                    <a:cubicBezTo>
                      <a:pt x="7" y="2"/>
                      <a:pt x="2" y="7"/>
                      <a:pt x="2" y="13"/>
                    </a:cubicBezTo>
                    <a:cubicBezTo>
                      <a:pt x="2" y="19"/>
                      <a:pt x="7" y="23"/>
                      <a:pt x="13" y="23"/>
                    </a:cubicBezTo>
                    <a:cubicBezTo>
                      <a:pt x="18" y="23"/>
                      <a:pt x="23" y="19"/>
                      <a:pt x="23" y="13"/>
                    </a:cubicBezTo>
                    <a:cubicBezTo>
                      <a:pt x="23" y="7"/>
                      <a:pt x="18" y="2"/>
                      <a:pt x="13" y="2"/>
                    </a:cubicBezTo>
                    <a:close/>
                  </a:path>
                </a:pathLst>
              </a:custGeom>
              <a:solidFill>
                <a:srgbClr val="6667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90ABE8CA-1E45-48CE-A8E2-CB282C2684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4888" y="9345613"/>
                <a:ext cx="79375" cy="79375"/>
              </a:xfrm>
              <a:custGeom>
                <a:avLst/>
                <a:gdLst>
                  <a:gd name="T0" fmla="*/ 12 w 25"/>
                  <a:gd name="T1" fmla="*/ 25 h 25"/>
                  <a:gd name="T2" fmla="*/ 0 w 25"/>
                  <a:gd name="T3" fmla="*/ 13 h 25"/>
                  <a:gd name="T4" fmla="*/ 12 w 25"/>
                  <a:gd name="T5" fmla="*/ 0 h 25"/>
                  <a:gd name="T6" fmla="*/ 25 w 25"/>
                  <a:gd name="T7" fmla="*/ 13 h 25"/>
                  <a:gd name="T8" fmla="*/ 12 w 25"/>
                  <a:gd name="T9" fmla="*/ 25 h 25"/>
                  <a:gd name="T10" fmla="*/ 12 w 25"/>
                  <a:gd name="T11" fmla="*/ 2 h 25"/>
                  <a:gd name="T12" fmla="*/ 2 w 25"/>
                  <a:gd name="T13" fmla="*/ 13 h 25"/>
                  <a:gd name="T14" fmla="*/ 12 w 25"/>
                  <a:gd name="T15" fmla="*/ 23 h 25"/>
                  <a:gd name="T16" fmla="*/ 23 w 25"/>
                  <a:gd name="T17" fmla="*/ 13 h 25"/>
                  <a:gd name="T18" fmla="*/ 12 w 25"/>
                  <a:gd name="T1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2" y="25"/>
                    </a:moveTo>
                    <a:cubicBezTo>
                      <a:pt x="5" y="25"/>
                      <a:pt x="0" y="20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cubicBezTo>
                      <a:pt x="25" y="20"/>
                      <a:pt x="19" y="25"/>
                      <a:pt x="12" y="25"/>
                    </a:cubicBezTo>
                    <a:close/>
                    <a:moveTo>
                      <a:pt x="12" y="2"/>
                    </a:moveTo>
                    <a:cubicBezTo>
                      <a:pt x="6" y="2"/>
                      <a:pt x="2" y="7"/>
                      <a:pt x="2" y="13"/>
                    </a:cubicBezTo>
                    <a:cubicBezTo>
                      <a:pt x="2" y="19"/>
                      <a:pt x="6" y="23"/>
                      <a:pt x="12" y="23"/>
                    </a:cubicBezTo>
                    <a:cubicBezTo>
                      <a:pt x="18" y="23"/>
                      <a:pt x="23" y="19"/>
                      <a:pt x="23" y="13"/>
                    </a:cubicBezTo>
                    <a:cubicBezTo>
                      <a:pt x="23" y="7"/>
                      <a:pt x="18" y="2"/>
                      <a:pt x="12" y="2"/>
                    </a:cubicBezTo>
                    <a:close/>
                  </a:path>
                </a:pathLst>
              </a:custGeom>
              <a:solidFill>
                <a:srgbClr val="6667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Oval 29">
                <a:extLst>
                  <a:ext uri="{FF2B5EF4-FFF2-40B4-BE49-F238E27FC236}">
                    <a16:creationId xmlns:a16="http://schemas.microsoft.com/office/drawing/2014/main" id="{99408DAF-52E4-4DFE-A51D-D4C4063C9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113" y="9348788"/>
                <a:ext cx="73025" cy="73025"/>
              </a:xfrm>
              <a:prstGeom prst="ellipse">
                <a:avLst/>
              </a:prstGeom>
              <a:solidFill>
                <a:srgbClr val="6667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Oval 30">
                <a:extLst>
                  <a:ext uri="{FF2B5EF4-FFF2-40B4-BE49-F238E27FC236}">
                    <a16:creationId xmlns:a16="http://schemas.microsoft.com/office/drawing/2014/main" id="{8F9CD372-C18A-461B-AF44-E44A851FF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5338" y="9348788"/>
                <a:ext cx="73025" cy="73025"/>
              </a:xfrm>
              <a:prstGeom prst="ellipse">
                <a:avLst/>
              </a:prstGeom>
              <a:solidFill>
                <a:srgbClr val="6667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Oval 31">
                <a:extLst>
                  <a:ext uri="{FF2B5EF4-FFF2-40B4-BE49-F238E27FC236}">
                    <a16:creationId xmlns:a16="http://schemas.microsoft.com/office/drawing/2014/main" id="{3E921AB3-A7CF-4852-AB0F-CEACC8CBA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7388" y="9348788"/>
                <a:ext cx="73025" cy="73025"/>
              </a:xfrm>
              <a:prstGeom prst="ellipse">
                <a:avLst/>
              </a:prstGeom>
              <a:solidFill>
                <a:srgbClr val="6667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Oval 32">
                <a:extLst>
                  <a:ext uri="{FF2B5EF4-FFF2-40B4-BE49-F238E27FC236}">
                    <a16:creationId xmlns:a16="http://schemas.microsoft.com/office/drawing/2014/main" id="{86B44B0F-532B-4AC2-BFA8-DA3F4C626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613" y="9348788"/>
                <a:ext cx="73025" cy="73025"/>
              </a:xfrm>
              <a:prstGeom prst="ellipse">
                <a:avLst/>
              </a:prstGeom>
              <a:solidFill>
                <a:srgbClr val="6667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33">
                <a:extLst>
                  <a:ext uri="{FF2B5EF4-FFF2-40B4-BE49-F238E27FC236}">
                    <a16:creationId xmlns:a16="http://schemas.microsoft.com/office/drawing/2014/main" id="{0E14853F-8251-458D-A003-05F66A5FC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663" y="9348788"/>
                <a:ext cx="76200" cy="73025"/>
              </a:xfrm>
              <a:prstGeom prst="ellipse">
                <a:avLst/>
              </a:prstGeom>
              <a:solidFill>
                <a:srgbClr val="6667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34">
                <a:extLst>
                  <a:ext uri="{FF2B5EF4-FFF2-40B4-BE49-F238E27FC236}">
                    <a16:creationId xmlns:a16="http://schemas.microsoft.com/office/drawing/2014/main" id="{EEC85620-B706-44FE-8A65-DC00F5655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888" y="9348788"/>
                <a:ext cx="73025" cy="73025"/>
              </a:xfrm>
              <a:prstGeom prst="ellipse">
                <a:avLst/>
              </a:prstGeom>
              <a:solidFill>
                <a:srgbClr val="6667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6" name="Freeform 26">
              <a:extLst>
                <a:ext uri="{FF2B5EF4-FFF2-40B4-BE49-F238E27FC236}">
                  <a16:creationId xmlns:a16="http://schemas.microsoft.com/office/drawing/2014/main" id="{2B462D8E-D5E9-4E7B-963B-BC9D95964F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438" y="964803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0 w 26"/>
                <a:gd name="T3" fmla="*/ 13 h 25"/>
                <a:gd name="T4" fmla="*/ 13 w 26"/>
                <a:gd name="T5" fmla="*/ 0 h 25"/>
                <a:gd name="T6" fmla="*/ 26 w 26"/>
                <a:gd name="T7" fmla="*/ 13 h 25"/>
                <a:gd name="T8" fmla="*/ 13 w 26"/>
                <a:gd name="T9" fmla="*/ 25 h 25"/>
                <a:gd name="T10" fmla="*/ 13 w 26"/>
                <a:gd name="T11" fmla="*/ 2 h 25"/>
                <a:gd name="T12" fmla="*/ 2 w 26"/>
                <a:gd name="T13" fmla="*/ 13 h 25"/>
                <a:gd name="T14" fmla="*/ 13 w 26"/>
                <a:gd name="T15" fmla="*/ 23 h 25"/>
                <a:gd name="T16" fmla="*/ 24 w 26"/>
                <a:gd name="T17" fmla="*/ 13 h 25"/>
                <a:gd name="T18" fmla="*/ 13 w 26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5"/>
                    <a:pt x="13" y="25"/>
                  </a:cubicBezTo>
                  <a:close/>
                  <a:moveTo>
                    <a:pt x="13" y="2"/>
                  </a:moveTo>
                  <a:cubicBezTo>
                    <a:pt x="7" y="2"/>
                    <a:pt x="2" y="7"/>
                    <a:pt x="2" y="13"/>
                  </a:cubicBezTo>
                  <a:cubicBezTo>
                    <a:pt x="2" y="19"/>
                    <a:pt x="7" y="23"/>
                    <a:pt x="13" y="23"/>
                  </a:cubicBezTo>
                  <a:cubicBezTo>
                    <a:pt x="19" y="23"/>
                    <a:pt x="24" y="19"/>
                    <a:pt x="24" y="13"/>
                  </a:cubicBezTo>
                  <a:cubicBezTo>
                    <a:pt x="24" y="7"/>
                    <a:pt x="19" y="2"/>
                    <a:pt x="13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07DB751A-C143-4C0F-8EA6-26378865E0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6092" y="9648033"/>
              <a:ext cx="79375" cy="79375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3 h 25"/>
                <a:gd name="T4" fmla="*/ 13 w 25"/>
                <a:gd name="T5" fmla="*/ 0 h 25"/>
                <a:gd name="T6" fmla="*/ 25 w 25"/>
                <a:gd name="T7" fmla="*/ 13 h 25"/>
                <a:gd name="T8" fmla="*/ 13 w 25"/>
                <a:gd name="T9" fmla="*/ 25 h 25"/>
                <a:gd name="T10" fmla="*/ 13 w 25"/>
                <a:gd name="T11" fmla="*/ 2 h 25"/>
                <a:gd name="T12" fmla="*/ 2 w 25"/>
                <a:gd name="T13" fmla="*/ 13 h 25"/>
                <a:gd name="T14" fmla="*/ 13 w 25"/>
                <a:gd name="T15" fmla="*/ 23 h 25"/>
                <a:gd name="T16" fmla="*/ 23 w 25"/>
                <a:gd name="T17" fmla="*/ 13 h 25"/>
                <a:gd name="T18" fmla="*/ 13 w 25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ubicBezTo>
                    <a:pt x="25" y="20"/>
                    <a:pt x="20" y="25"/>
                    <a:pt x="13" y="25"/>
                  </a:cubicBezTo>
                  <a:close/>
                  <a:moveTo>
                    <a:pt x="13" y="2"/>
                  </a:moveTo>
                  <a:cubicBezTo>
                    <a:pt x="7" y="2"/>
                    <a:pt x="2" y="7"/>
                    <a:pt x="2" y="13"/>
                  </a:cubicBezTo>
                  <a:cubicBezTo>
                    <a:pt x="2" y="19"/>
                    <a:pt x="7" y="23"/>
                    <a:pt x="13" y="23"/>
                  </a:cubicBezTo>
                  <a:cubicBezTo>
                    <a:pt x="18" y="23"/>
                    <a:pt x="23" y="19"/>
                    <a:pt x="23" y="13"/>
                  </a:cubicBezTo>
                  <a:cubicBezTo>
                    <a:pt x="23" y="7"/>
                    <a:pt x="18" y="2"/>
                    <a:pt x="13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A0372EE0-A796-4AF3-80A1-52BEEBA2E5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7745" y="9648033"/>
              <a:ext cx="79375" cy="79375"/>
            </a:xfrm>
            <a:custGeom>
              <a:avLst/>
              <a:gdLst>
                <a:gd name="T0" fmla="*/ 12 w 25"/>
                <a:gd name="T1" fmla="*/ 25 h 25"/>
                <a:gd name="T2" fmla="*/ 0 w 25"/>
                <a:gd name="T3" fmla="*/ 13 h 25"/>
                <a:gd name="T4" fmla="*/ 12 w 25"/>
                <a:gd name="T5" fmla="*/ 0 h 25"/>
                <a:gd name="T6" fmla="*/ 25 w 25"/>
                <a:gd name="T7" fmla="*/ 13 h 25"/>
                <a:gd name="T8" fmla="*/ 12 w 25"/>
                <a:gd name="T9" fmla="*/ 25 h 25"/>
                <a:gd name="T10" fmla="*/ 12 w 25"/>
                <a:gd name="T11" fmla="*/ 2 h 25"/>
                <a:gd name="T12" fmla="*/ 2 w 25"/>
                <a:gd name="T13" fmla="*/ 13 h 25"/>
                <a:gd name="T14" fmla="*/ 12 w 25"/>
                <a:gd name="T15" fmla="*/ 23 h 25"/>
                <a:gd name="T16" fmla="*/ 23 w 25"/>
                <a:gd name="T17" fmla="*/ 13 h 25"/>
                <a:gd name="T18" fmla="*/ 12 w 25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2" y="25"/>
                  </a:moveTo>
                  <a:cubicBezTo>
                    <a:pt x="5" y="25"/>
                    <a:pt x="0" y="20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cubicBezTo>
                    <a:pt x="25" y="20"/>
                    <a:pt x="19" y="25"/>
                    <a:pt x="12" y="25"/>
                  </a:cubicBezTo>
                  <a:close/>
                  <a:moveTo>
                    <a:pt x="12" y="2"/>
                  </a:moveTo>
                  <a:cubicBezTo>
                    <a:pt x="6" y="2"/>
                    <a:pt x="2" y="7"/>
                    <a:pt x="2" y="13"/>
                  </a:cubicBezTo>
                  <a:cubicBezTo>
                    <a:pt x="2" y="19"/>
                    <a:pt x="6" y="23"/>
                    <a:pt x="12" y="23"/>
                  </a:cubicBezTo>
                  <a:cubicBezTo>
                    <a:pt x="18" y="23"/>
                    <a:pt x="23" y="19"/>
                    <a:pt x="23" y="13"/>
                  </a:cubicBezTo>
                  <a:cubicBezTo>
                    <a:pt x="23" y="7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31">
              <a:extLst>
                <a:ext uri="{FF2B5EF4-FFF2-40B4-BE49-F238E27FC236}">
                  <a16:creationId xmlns:a16="http://schemas.microsoft.com/office/drawing/2014/main" id="{E987FE38-E9B0-497A-BEE8-576EFC32A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054" y="965120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32">
              <a:extLst>
                <a:ext uri="{FF2B5EF4-FFF2-40B4-BE49-F238E27FC236}">
                  <a16:creationId xmlns:a16="http://schemas.microsoft.com/office/drawing/2014/main" id="{C20225CD-03F0-426A-A0F9-7379E8743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057" y="965120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33">
              <a:extLst>
                <a:ext uri="{FF2B5EF4-FFF2-40B4-BE49-F238E27FC236}">
                  <a16:creationId xmlns:a16="http://schemas.microsoft.com/office/drawing/2014/main" id="{BC6C51A0-5079-48B4-8535-B5A9EA6C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885" y="9651208"/>
              <a:ext cx="76200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34">
              <a:extLst>
                <a:ext uri="{FF2B5EF4-FFF2-40B4-BE49-F238E27FC236}">
                  <a16:creationId xmlns:a16="http://schemas.microsoft.com/office/drawing/2014/main" id="{B0C71E3C-D39E-4188-9CB1-15B408499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888" y="965120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">
              <a:extLst>
                <a:ext uri="{FF2B5EF4-FFF2-40B4-BE49-F238E27FC236}">
                  <a16:creationId xmlns:a16="http://schemas.microsoft.com/office/drawing/2014/main" id="{C6A509A0-71C7-4DC5-8D81-6F2172FD88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438" y="9929021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0 w 26"/>
                <a:gd name="T3" fmla="*/ 13 h 25"/>
                <a:gd name="T4" fmla="*/ 13 w 26"/>
                <a:gd name="T5" fmla="*/ 0 h 25"/>
                <a:gd name="T6" fmla="*/ 26 w 26"/>
                <a:gd name="T7" fmla="*/ 13 h 25"/>
                <a:gd name="T8" fmla="*/ 13 w 26"/>
                <a:gd name="T9" fmla="*/ 25 h 25"/>
                <a:gd name="T10" fmla="*/ 13 w 26"/>
                <a:gd name="T11" fmla="*/ 2 h 25"/>
                <a:gd name="T12" fmla="*/ 2 w 26"/>
                <a:gd name="T13" fmla="*/ 13 h 25"/>
                <a:gd name="T14" fmla="*/ 13 w 26"/>
                <a:gd name="T15" fmla="*/ 23 h 25"/>
                <a:gd name="T16" fmla="*/ 24 w 26"/>
                <a:gd name="T17" fmla="*/ 13 h 25"/>
                <a:gd name="T18" fmla="*/ 13 w 26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5"/>
                    <a:pt x="13" y="25"/>
                  </a:cubicBezTo>
                  <a:close/>
                  <a:moveTo>
                    <a:pt x="13" y="2"/>
                  </a:moveTo>
                  <a:cubicBezTo>
                    <a:pt x="7" y="2"/>
                    <a:pt x="2" y="7"/>
                    <a:pt x="2" y="13"/>
                  </a:cubicBezTo>
                  <a:cubicBezTo>
                    <a:pt x="2" y="19"/>
                    <a:pt x="7" y="23"/>
                    <a:pt x="13" y="23"/>
                  </a:cubicBezTo>
                  <a:cubicBezTo>
                    <a:pt x="19" y="23"/>
                    <a:pt x="24" y="19"/>
                    <a:pt x="24" y="13"/>
                  </a:cubicBezTo>
                  <a:cubicBezTo>
                    <a:pt x="24" y="7"/>
                    <a:pt x="19" y="2"/>
                    <a:pt x="13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A31D12A3-FBA2-41DE-A35A-14386F7ADD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5300" y="9929021"/>
              <a:ext cx="79375" cy="79375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3 h 25"/>
                <a:gd name="T4" fmla="*/ 13 w 25"/>
                <a:gd name="T5" fmla="*/ 0 h 25"/>
                <a:gd name="T6" fmla="*/ 25 w 25"/>
                <a:gd name="T7" fmla="*/ 13 h 25"/>
                <a:gd name="T8" fmla="*/ 13 w 25"/>
                <a:gd name="T9" fmla="*/ 25 h 25"/>
                <a:gd name="T10" fmla="*/ 13 w 25"/>
                <a:gd name="T11" fmla="*/ 2 h 25"/>
                <a:gd name="T12" fmla="*/ 2 w 25"/>
                <a:gd name="T13" fmla="*/ 13 h 25"/>
                <a:gd name="T14" fmla="*/ 13 w 25"/>
                <a:gd name="T15" fmla="*/ 23 h 25"/>
                <a:gd name="T16" fmla="*/ 23 w 25"/>
                <a:gd name="T17" fmla="*/ 13 h 25"/>
                <a:gd name="T18" fmla="*/ 13 w 25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ubicBezTo>
                    <a:pt x="25" y="20"/>
                    <a:pt x="20" y="25"/>
                    <a:pt x="13" y="25"/>
                  </a:cubicBezTo>
                  <a:close/>
                  <a:moveTo>
                    <a:pt x="13" y="2"/>
                  </a:moveTo>
                  <a:cubicBezTo>
                    <a:pt x="7" y="2"/>
                    <a:pt x="2" y="7"/>
                    <a:pt x="2" y="13"/>
                  </a:cubicBezTo>
                  <a:cubicBezTo>
                    <a:pt x="2" y="19"/>
                    <a:pt x="7" y="23"/>
                    <a:pt x="13" y="23"/>
                  </a:cubicBezTo>
                  <a:cubicBezTo>
                    <a:pt x="18" y="23"/>
                    <a:pt x="23" y="19"/>
                    <a:pt x="23" y="13"/>
                  </a:cubicBezTo>
                  <a:cubicBezTo>
                    <a:pt x="23" y="7"/>
                    <a:pt x="18" y="2"/>
                    <a:pt x="13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E3D1FEEE-06D7-4CC7-BED2-5B1AC1EBEB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6159" y="9929021"/>
              <a:ext cx="79375" cy="79375"/>
            </a:xfrm>
            <a:custGeom>
              <a:avLst/>
              <a:gdLst>
                <a:gd name="T0" fmla="*/ 12 w 25"/>
                <a:gd name="T1" fmla="*/ 25 h 25"/>
                <a:gd name="T2" fmla="*/ 0 w 25"/>
                <a:gd name="T3" fmla="*/ 13 h 25"/>
                <a:gd name="T4" fmla="*/ 12 w 25"/>
                <a:gd name="T5" fmla="*/ 0 h 25"/>
                <a:gd name="T6" fmla="*/ 25 w 25"/>
                <a:gd name="T7" fmla="*/ 13 h 25"/>
                <a:gd name="T8" fmla="*/ 12 w 25"/>
                <a:gd name="T9" fmla="*/ 25 h 25"/>
                <a:gd name="T10" fmla="*/ 12 w 25"/>
                <a:gd name="T11" fmla="*/ 2 h 25"/>
                <a:gd name="T12" fmla="*/ 2 w 25"/>
                <a:gd name="T13" fmla="*/ 13 h 25"/>
                <a:gd name="T14" fmla="*/ 12 w 25"/>
                <a:gd name="T15" fmla="*/ 23 h 25"/>
                <a:gd name="T16" fmla="*/ 23 w 25"/>
                <a:gd name="T17" fmla="*/ 13 h 25"/>
                <a:gd name="T18" fmla="*/ 12 w 25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2" y="25"/>
                  </a:moveTo>
                  <a:cubicBezTo>
                    <a:pt x="5" y="25"/>
                    <a:pt x="0" y="20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cubicBezTo>
                    <a:pt x="25" y="20"/>
                    <a:pt x="19" y="25"/>
                    <a:pt x="12" y="25"/>
                  </a:cubicBezTo>
                  <a:close/>
                  <a:moveTo>
                    <a:pt x="12" y="2"/>
                  </a:moveTo>
                  <a:cubicBezTo>
                    <a:pt x="6" y="2"/>
                    <a:pt x="2" y="7"/>
                    <a:pt x="2" y="13"/>
                  </a:cubicBezTo>
                  <a:cubicBezTo>
                    <a:pt x="2" y="19"/>
                    <a:pt x="6" y="23"/>
                    <a:pt x="12" y="23"/>
                  </a:cubicBezTo>
                  <a:cubicBezTo>
                    <a:pt x="18" y="23"/>
                    <a:pt x="23" y="19"/>
                    <a:pt x="23" y="13"/>
                  </a:cubicBezTo>
                  <a:cubicBezTo>
                    <a:pt x="23" y="7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30">
              <a:extLst>
                <a:ext uri="{FF2B5EF4-FFF2-40B4-BE49-F238E27FC236}">
                  <a16:creationId xmlns:a16="http://schemas.microsoft.com/office/drawing/2014/main" id="{508A346F-8B7F-4EFD-AE20-A593B9220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227" y="9932196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31">
              <a:extLst>
                <a:ext uri="{FF2B5EF4-FFF2-40B4-BE49-F238E27FC236}">
                  <a16:creationId xmlns:a16="http://schemas.microsoft.com/office/drawing/2014/main" id="{D95A8953-531C-406C-9082-3A7D36F4B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436" y="9932196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32">
              <a:extLst>
                <a:ext uri="{FF2B5EF4-FFF2-40B4-BE49-F238E27FC236}">
                  <a16:creationId xmlns:a16="http://schemas.microsoft.com/office/drawing/2014/main" id="{B73C3AAF-5CEF-442E-A422-D01C30B27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45" y="9932196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33">
              <a:extLst>
                <a:ext uri="{FF2B5EF4-FFF2-40B4-BE49-F238E27FC236}">
                  <a16:creationId xmlns:a16="http://schemas.microsoft.com/office/drawing/2014/main" id="{57564FBF-F3B7-400B-9A7B-4C4BBD179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679" y="9932196"/>
              <a:ext cx="76200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34">
              <a:extLst>
                <a:ext uri="{FF2B5EF4-FFF2-40B4-BE49-F238E27FC236}">
                  <a16:creationId xmlns:a16="http://schemas.microsoft.com/office/drawing/2014/main" id="{C11AD88B-FA26-4872-A336-B4F1C72BC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888" y="9932196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6">
              <a:extLst>
                <a:ext uri="{FF2B5EF4-FFF2-40B4-BE49-F238E27FC236}">
                  <a16:creationId xmlns:a16="http://schemas.microsoft.com/office/drawing/2014/main" id="{DCE625EF-1A0B-429A-8D58-EBD0CAE49A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438" y="10217152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0 w 26"/>
                <a:gd name="T3" fmla="*/ 13 h 25"/>
                <a:gd name="T4" fmla="*/ 13 w 26"/>
                <a:gd name="T5" fmla="*/ 0 h 25"/>
                <a:gd name="T6" fmla="*/ 26 w 26"/>
                <a:gd name="T7" fmla="*/ 13 h 25"/>
                <a:gd name="T8" fmla="*/ 13 w 26"/>
                <a:gd name="T9" fmla="*/ 25 h 25"/>
                <a:gd name="T10" fmla="*/ 13 w 26"/>
                <a:gd name="T11" fmla="*/ 2 h 25"/>
                <a:gd name="T12" fmla="*/ 2 w 26"/>
                <a:gd name="T13" fmla="*/ 13 h 25"/>
                <a:gd name="T14" fmla="*/ 13 w 26"/>
                <a:gd name="T15" fmla="*/ 23 h 25"/>
                <a:gd name="T16" fmla="*/ 24 w 26"/>
                <a:gd name="T17" fmla="*/ 13 h 25"/>
                <a:gd name="T18" fmla="*/ 13 w 26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5"/>
                    <a:pt x="13" y="25"/>
                  </a:cubicBezTo>
                  <a:close/>
                  <a:moveTo>
                    <a:pt x="13" y="2"/>
                  </a:moveTo>
                  <a:cubicBezTo>
                    <a:pt x="7" y="2"/>
                    <a:pt x="2" y="7"/>
                    <a:pt x="2" y="13"/>
                  </a:cubicBezTo>
                  <a:cubicBezTo>
                    <a:pt x="2" y="19"/>
                    <a:pt x="7" y="23"/>
                    <a:pt x="13" y="23"/>
                  </a:cubicBezTo>
                  <a:cubicBezTo>
                    <a:pt x="19" y="23"/>
                    <a:pt x="24" y="19"/>
                    <a:pt x="24" y="13"/>
                  </a:cubicBezTo>
                  <a:cubicBezTo>
                    <a:pt x="24" y="7"/>
                    <a:pt x="19" y="2"/>
                    <a:pt x="13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9">
              <a:extLst>
                <a:ext uri="{FF2B5EF4-FFF2-40B4-BE49-F238E27FC236}">
                  <a16:creationId xmlns:a16="http://schemas.microsoft.com/office/drawing/2014/main" id="{760BDEE9-DBDF-4A3E-A00A-E366797EF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923" y="10220327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30">
              <a:extLst>
                <a:ext uri="{FF2B5EF4-FFF2-40B4-BE49-F238E27FC236}">
                  <a16:creationId xmlns:a16="http://schemas.microsoft.com/office/drawing/2014/main" id="{6BBCD096-D486-4550-8A82-A3704ECA2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751" y="10220327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1">
              <a:extLst>
                <a:ext uri="{FF2B5EF4-FFF2-40B4-BE49-F238E27FC236}">
                  <a16:creationId xmlns:a16="http://schemas.microsoft.com/office/drawing/2014/main" id="{B47FBEB5-B1F9-417E-B0F0-EB7EF1F08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579" y="10220327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32">
              <a:extLst>
                <a:ext uri="{FF2B5EF4-FFF2-40B4-BE49-F238E27FC236}">
                  <a16:creationId xmlns:a16="http://schemas.microsoft.com/office/drawing/2014/main" id="{0FD406B0-F29A-46F1-8C70-D4EB4F6FB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407" y="10220327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33">
              <a:extLst>
                <a:ext uri="{FF2B5EF4-FFF2-40B4-BE49-F238E27FC236}">
                  <a16:creationId xmlns:a16="http://schemas.microsoft.com/office/drawing/2014/main" id="{CF798EDD-19B4-45F4-A965-0328D19A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060" y="10220327"/>
              <a:ext cx="76200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34">
              <a:extLst>
                <a:ext uri="{FF2B5EF4-FFF2-40B4-BE49-F238E27FC236}">
                  <a16:creationId xmlns:a16="http://schemas.microsoft.com/office/drawing/2014/main" id="{5A62208E-284F-4679-83F0-D53D8CADF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888" y="10220327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F4313C0C-86AC-49B1-AE3F-0065A8328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738" y="934561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0 w 26"/>
                <a:gd name="T3" fmla="*/ 13 h 25"/>
                <a:gd name="T4" fmla="*/ 13 w 26"/>
                <a:gd name="T5" fmla="*/ 0 h 25"/>
                <a:gd name="T6" fmla="*/ 26 w 26"/>
                <a:gd name="T7" fmla="*/ 13 h 25"/>
                <a:gd name="T8" fmla="*/ 13 w 26"/>
                <a:gd name="T9" fmla="*/ 25 h 25"/>
                <a:gd name="T10" fmla="*/ 13 w 26"/>
                <a:gd name="T11" fmla="*/ 2 h 25"/>
                <a:gd name="T12" fmla="*/ 2 w 26"/>
                <a:gd name="T13" fmla="*/ 13 h 25"/>
                <a:gd name="T14" fmla="*/ 13 w 26"/>
                <a:gd name="T15" fmla="*/ 23 h 25"/>
                <a:gd name="T16" fmla="*/ 24 w 26"/>
                <a:gd name="T17" fmla="*/ 13 h 25"/>
                <a:gd name="T18" fmla="*/ 13 w 26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5"/>
                    <a:pt x="13" y="25"/>
                  </a:cubicBezTo>
                  <a:close/>
                  <a:moveTo>
                    <a:pt x="13" y="2"/>
                  </a:moveTo>
                  <a:cubicBezTo>
                    <a:pt x="7" y="2"/>
                    <a:pt x="2" y="7"/>
                    <a:pt x="2" y="13"/>
                  </a:cubicBezTo>
                  <a:cubicBezTo>
                    <a:pt x="2" y="19"/>
                    <a:pt x="7" y="23"/>
                    <a:pt x="13" y="23"/>
                  </a:cubicBezTo>
                  <a:cubicBezTo>
                    <a:pt x="19" y="23"/>
                    <a:pt x="24" y="19"/>
                    <a:pt x="24" y="13"/>
                  </a:cubicBezTo>
                  <a:cubicBezTo>
                    <a:pt x="24" y="7"/>
                    <a:pt x="19" y="2"/>
                    <a:pt x="13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720DA161-D7F8-40D4-BBEE-B4209F605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3009" y="9345613"/>
              <a:ext cx="79375" cy="79375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3 h 25"/>
                <a:gd name="T4" fmla="*/ 13 w 25"/>
                <a:gd name="T5" fmla="*/ 0 h 25"/>
                <a:gd name="T6" fmla="*/ 25 w 25"/>
                <a:gd name="T7" fmla="*/ 13 h 25"/>
                <a:gd name="T8" fmla="*/ 13 w 25"/>
                <a:gd name="T9" fmla="*/ 25 h 25"/>
                <a:gd name="T10" fmla="*/ 13 w 25"/>
                <a:gd name="T11" fmla="*/ 2 h 25"/>
                <a:gd name="T12" fmla="*/ 2 w 25"/>
                <a:gd name="T13" fmla="*/ 13 h 25"/>
                <a:gd name="T14" fmla="*/ 13 w 25"/>
                <a:gd name="T15" fmla="*/ 23 h 25"/>
                <a:gd name="T16" fmla="*/ 23 w 25"/>
                <a:gd name="T17" fmla="*/ 13 h 25"/>
                <a:gd name="T18" fmla="*/ 13 w 25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ubicBezTo>
                    <a:pt x="25" y="20"/>
                    <a:pt x="20" y="25"/>
                    <a:pt x="13" y="25"/>
                  </a:cubicBezTo>
                  <a:close/>
                  <a:moveTo>
                    <a:pt x="13" y="2"/>
                  </a:moveTo>
                  <a:cubicBezTo>
                    <a:pt x="7" y="2"/>
                    <a:pt x="2" y="7"/>
                    <a:pt x="2" y="13"/>
                  </a:cubicBezTo>
                  <a:cubicBezTo>
                    <a:pt x="2" y="19"/>
                    <a:pt x="7" y="23"/>
                    <a:pt x="13" y="23"/>
                  </a:cubicBezTo>
                  <a:cubicBezTo>
                    <a:pt x="18" y="23"/>
                    <a:pt x="23" y="19"/>
                    <a:pt x="23" y="13"/>
                  </a:cubicBezTo>
                  <a:cubicBezTo>
                    <a:pt x="23" y="7"/>
                    <a:pt x="18" y="2"/>
                    <a:pt x="13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29">
              <a:extLst>
                <a:ext uri="{FF2B5EF4-FFF2-40B4-BE49-F238E27FC236}">
                  <a16:creationId xmlns:a16="http://schemas.microsoft.com/office/drawing/2014/main" id="{F7C5F1DB-3577-4A8B-8794-2418B3594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4253" y="934878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30">
              <a:extLst>
                <a:ext uri="{FF2B5EF4-FFF2-40B4-BE49-F238E27FC236}">
                  <a16:creationId xmlns:a16="http://schemas.microsoft.com/office/drawing/2014/main" id="{6D6C6490-140D-4733-B462-95743BE1C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9875" y="934878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31">
              <a:extLst>
                <a:ext uri="{FF2B5EF4-FFF2-40B4-BE49-F238E27FC236}">
                  <a16:creationId xmlns:a16="http://schemas.microsoft.com/office/drawing/2014/main" id="{3CF29CAA-7502-405D-9FE5-B1BC31F15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497" y="934878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32">
              <a:extLst>
                <a:ext uri="{FF2B5EF4-FFF2-40B4-BE49-F238E27FC236}">
                  <a16:creationId xmlns:a16="http://schemas.microsoft.com/office/drawing/2014/main" id="{EDA641B5-1813-4FC8-9EC1-630AD05F0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1119" y="934878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33">
              <a:extLst>
                <a:ext uri="{FF2B5EF4-FFF2-40B4-BE49-F238E27FC236}">
                  <a16:creationId xmlns:a16="http://schemas.microsoft.com/office/drawing/2014/main" id="{15B2421B-2E0B-4053-AC08-1A80B4FF2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566" y="9348788"/>
              <a:ext cx="76200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34">
              <a:extLst>
                <a:ext uri="{FF2B5EF4-FFF2-40B4-BE49-F238E27FC236}">
                  <a16:creationId xmlns:a16="http://schemas.microsoft.com/office/drawing/2014/main" id="{24343FFC-7558-4173-A553-9FB99E61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188" y="934878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6">
              <a:extLst>
                <a:ext uri="{FF2B5EF4-FFF2-40B4-BE49-F238E27FC236}">
                  <a16:creationId xmlns:a16="http://schemas.microsoft.com/office/drawing/2014/main" id="{8187E025-DA45-4FAD-9A7F-9D6FD8A18E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738" y="964803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0 w 26"/>
                <a:gd name="T3" fmla="*/ 13 h 25"/>
                <a:gd name="T4" fmla="*/ 13 w 26"/>
                <a:gd name="T5" fmla="*/ 0 h 25"/>
                <a:gd name="T6" fmla="*/ 26 w 26"/>
                <a:gd name="T7" fmla="*/ 13 h 25"/>
                <a:gd name="T8" fmla="*/ 13 w 26"/>
                <a:gd name="T9" fmla="*/ 25 h 25"/>
                <a:gd name="T10" fmla="*/ 13 w 26"/>
                <a:gd name="T11" fmla="*/ 2 h 25"/>
                <a:gd name="T12" fmla="*/ 2 w 26"/>
                <a:gd name="T13" fmla="*/ 13 h 25"/>
                <a:gd name="T14" fmla="*/ 13 w 26"/>
                <a:gd name="T15" fmla="*/ 23 h 25"/>
                <a:gd name="T16" fmla="*/ 24 w 26"/>
                <a:gd name="T17" fmla="*/ 13 h 25"/>
                <a:gd name="T18" fmla="*/ 13 w 26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5"/>
                    <a:pt x="13" y="25"/>
                  </a:cubicBezTo>
                  <a:close/>
                  <a:moveTo>
                    <a:pt x="13" y="2"/>
                  </a:moveTo>
                  <a:cubicBezTo>
                    <a:pt x="7" y="2"/>
                    <a:pt x="2" y="7"/>
                    <a:pt x="2" y="13"/>
                  </a:cubicBezTo>
                  <a:cubicBezTo>
                    <a:pt x="2" y="19"/>
                    <a:pt x="7" y="23"/>
                    <a:pt x="13" y="23"/>
                  </a:cubicBezTo>
                  <a:cubicBezTo>
                    <a:pt x="19" y="23"/>
                    <a:pt x="24" y="19"/>
                    <a:pt x="24" y="13"/>
                  </a:cubicBezTo>
                  <a:cubicBezTo>
                    <a:pt x="24" y="7"/>
                    <a:pt x="19" y="2"/>
                    <a:pt x="13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29">
              <a:extLst>
                <a:ext uri="{FF2B5EF4-FFF2-40B4-BE49-F238E27FC236}">
                  <a16:creationId xmlns:a16="http://schemas.microsoft.com/office/drawing/2014/main" id="{83FE93CB-A099-4F35-8BCD-F65CE5ED7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8223" y="965120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30">
              <a:extLst>
                <a:ext uri="{FF2B5EF4-FFF2-40B4-BE49-F238E27FC236}">
                  <a16:creationId xmlns:a16="http://schemas.microsoft.com/office/drawing/2014/main" id="{2F5275CA-D94C-4F80-8103-EE83759A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051" y="965120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31">
              <a:extLst>
                <a:ext uri="{FF2B5EF4-FFF2-40B4-BE49-F238E27FC236}">
                  <a16:creationId xmlns:a16="http://schemas.microsoft.com/office/drawing/2014/main" id="{6F51FEF6-D3D8-4C6C-BB62-E55FF04D0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7879" y="965120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32">
              <a:extLst>
                <a:ext uri="{FF2B5EF4-FFF2-40B4-BE49-F238E27FC236}">
                  <a16:creationId xmlns:a16="http://schemas.microsoft.com/office/drawing/2014/main" id="{107F589D-CF41-43A1-97F0-F8DB81BEC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707" y="965120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33">
              <a:extLst>
                <a:ext uri="{FF2B5EF4-FFF2-40B4-BE49-F238E27FC236}">
                  <a16:creationId xmlns:a16="http://schemas.microsoft.com/office/drawing/2014/main" id="{31B82D2C-717E-4FC3-A55A-F15945592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360" y="9651208"/>
              <a:ext cx="76200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34">
              <a:extLst>
                <a:ext uri="{FF2B5EF4-FFF2-40B4-BE49-F238E27FC236}">
                  <a16:creationId xmlns:a16="http://schemas.microsoft.com/office/drawing/2014/main" id="{839DBDFE-AB7D-4EFB-93EF-AD01F9B9A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188" y="965120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C4B4B124-582E-4510-9592-99FE42D0E4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738" y="9929021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0 w 26"/>
                <a:gd name="T3" fmla="*/ 13 h 25"/>
                <a:gd name="T4" fmla="*/ 13 w 26"/>
                <a:gd name="T5" fmla="*/ 0 h 25"/>
                <a:gd name="T6" fmla="*/ 26 w 26"/>
                <a:gd name="T7" fmla="*/ 13 h 25"/>
                <a:gd name="T8" fmla="*/ 13 w 26"/>
                <a:gd name="T9" fmla="*/ 25 h 25"/>
                <a:gd name="T10" fmla="*/ 13 w 26"/>
                <a:gd name="T11" fmla="*/ 2 h 25"/>
                <a:gd name="T12" fmla="*/ 2 w 26"/>
                <a:gd name="T13" fmla="*/ 13 h 25"/>
                <a:gd name="T14" fmla="*/ 13 w 26"/>
                <a:gd name="T15" fmla="*/ 23 h 25"/>
                <a:gd name="T16" fmla="*/ 24 w 26"/>
                <a:gd name="T17" fmla="*/ 13 h 25"/>
                <a:gd name="T18" fmla="*/ 13 w 26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5"/>
                    <a:pt x="13" y="25"/>
                  </a:cubicBezTo>
                  <a:close/>
                  <a:moveTo>
                    <a:pt x="13" y="2"/>
                  </a:moveTo>
                  <a:cubicBezTo>
                    <a:pt x="7" y="2"/>
                    <a:pt x="2" y="7"/>
                    <a:pt x="2" y="13"/>
                  </a:cubicBezTo>
                  <a:cubicBezTo>
                    <a:pt x="2" y="19"/>
                    <a:pt x="7" y="23"/>
                    <a:pt x="13" y="23"/>
                  </a:cubicBezTo>
                  <a:cubicBezTo>
                    <a:pt x="19" y="23"/>
                    <a:pt x="24" y="19"/>
                    <a:pt x="24" y="13"/>
                  </a:cubicBezTo>
                  <a:cubicBezTo>
                    <a:pt x="24" y="7"/>
                    <a:pt x="19" y="2"/>
                    <a:pt x="13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FBDC2E2A-9641-402C-929F-81EDEAB63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5392" y="9929021"/>
              <a:ext cx="79375" cy="79375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3 h 25"/>
                <a:gd name="T4" fmla="*/ 13 w 25"/>
                <a:gd name="T5" fmla="*/ 0 h 25"/>
                <a:gd name="T6" fmla="*/ 25 w 25"/>
                <a:gd name="T7" fmla="*/ 13 h 25"/>
                <a:gd name="T8" fmla="*/ 13 w 25"/>
                <a:gd name="T9" fmla="*/ 25 h 25"/>
                <a:gd name="T10" fmla="*/ 13 w 25"/>
                <a:gd name="T11" fmla="*/ 2 h 25"/>
                <a:gd name="T12" fmla="*/ 2 w 25"/>
                <a:gd name="T13" fmla="*/ 13 h 25"/>
                <a:gd name="T14" fmla="*/ 13 w 25"/>
                <a:gd name="T15" fmla="*/ 23 h 25"/>
                <a:gd name="T16" fmla="*/ 23 w 25"/>
                <a:gd name="T17" fmla="*/ 13 h 25"/>
                <a:gd name="T18" fmla="*/ 13 w 25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ubicBezTo>
                    <a:pt x="25" y="20"/>
                    <a:pt x="20" y="25"/>
                    <a:pt x="13" y="25"/>
                  </a:cubicBezTo>
                  <a:close/>
                  <a:moveTo>
                    <a:pt x="13" y="2"/>
                  </a:moveTo>
                  <a:cubicBezTo>
                    <a:pt x="7" y="2"/>
                    <a:pt x="2" y="7"/>
                    <a:pt x="2" y="13"/>
                  </a:cubicBezTo>
                  <a:cubicBezTo>
                    <a:pt x="2" y="19"/>
                    <a:pt x="7" y="23"/>
                    <a:pt x="13" y="23"/>
                  </a:cubicBezTo>
                  <a:cubicBezTo>
                    <a:pt x="18" y="23"/>
                    <a:pt x="23" y="19"/>
                    <a:pt x="23" y="13"/>
                  </a:cubicBezTo>
                  <a:cubicBezTo>
                    <a:pt x="23" y="7"/>
                    <a:pt x="18" y="2"/>
                    <a:pt x="13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CF94A4A0-0810-44A9-88A1-22136E177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7045" y="9929021"/>
              <a:ext cx="79375" cy="79375"/>
            </a:xfrm>
            <a:custGeom>
              <a:avLst/>
              <a:gdLst>
                <a:gd name="T0" fmla="*/ 12 w 25"/>
                <a:gd name="T1" fmla="*/ 25 h 25"/>
                <a:gd name="T2" fmla="*/ 0 w 25"/>
                <a:gd name="T3" fmla="*/ 13 h 25"/>
                <a:gd name="T4" fmla="*/ 12 w 25"/>
                <a:gd name="T5" fmla="*/ 0 h 25"/>
                <a:gd name="T6" fmla="*/ 25 w 25"/>
                <a:gd name="T7" fmla="*/ 13 h 25"/>
                <a:gd name="T8" fmla="*/ 12 w 25"/>
                <a:gd name="T9" fmla="*/ 25 h 25"/>
                <a:gd name="T10" fmla="*/ 12 w 25"/>
                <a:gd name="T11" fmla="*/ 2 h 25"/>
                <a:gd name="T12" fmla="*/ 2 w 25"/>
                <a:gd name="T13" fmla="*/ 13 h 25"/>
                <a:gd name="T14" fmla="*/ 12 w 25"/>
                <a:gd name="T15" fmla="*/ 23 h 25"/>
                <a:gd name="T16" fmla="*/ 23 w 25"/>
                <a:gd name="T17" fmla="*/ 13 h 25"/>
                <a:gd name="T18" fmla="*/ 12 w 25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2" y="25"/>
                  </a:moveTo>
                  <a:cubicBezTo>
                    <a:pt x="5" y="25"/>
                    <a:pt x="0" y="20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cubicBezTo>
                    <a:pt x="25" y="20"/>
                    <a:pt x="19" y="25"/>
                    <a:pt x="12" y="25"/>
                  </a:cubicBezTo>
                  <a:close/>
                  <a:moveTo>
                    <a:pt x="12" y="2"/>
                  </a:moveTo>
                  <a:cubicBezTo>
                    <a:pt x="6" y="2"/>
                    <a:pt x="2" y="7"/>
                    <a:pt x="2" y="13"/>
                  </a:cubicBezTo>
                  <a:cubicBezTo>
                    <a:pt x="2" y="19"/>
                    <a:pt x="6" y="23"/>
                    <a:pt x="12" y="23"/>
                  </a:cubicBezTo>
                  <a:cubicBezTo>
                    <a:pt x="18" y="23"/>
                    <a:pt x="23" y="19"/>
                    <a:pt x="23" y="13"/>
                  </a:cubicBezTo>
                  <a:cubicBezTo>
                    <a:pt x="23" y="7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31">
              <a:extLst>
                <a:ext uri="{FF2B5EF4-FFF2-40B4-BE49-F238E27FC236}">
                  <a16:creationId xmlns:a16="http://schemas.microsoft.com/office/drawing/2014/main" id="{A9F88481-310C-46AA-B3E9-002C2EBF9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354" y="9932196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32">
              <a:extLst>
                <a:ext uri="{FF2B5EF4-FFF2-40B4-BE49-F238E27FC236}">
                  <a16:creationId xmlns:a16="http://schemas.microsoft.com/office/drawing/2014/main" id="{2E348EE1-6FD0-4056-A2C6-2A0703211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357" y="9932196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33">
              <a:extLst>
                <a:ext uri="{FF2B5EF4-FFF2-40B4-BE49-F238E27FC236}">
                  <a16:creationId xmlns:a16="http://schemas.microsoft.com/office/drawing/2014/main" id="{9E6CB46A-A7AD-4FC1-ACE0-32B6EAB5E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1185" y="9932196"/>
              <a:ext cx="76200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34">
              <a:extLst>
                <a:ext uri="{FF2B5EF4-FFF2-40B4-BE49-F238E27FC236}">
                  <a16:creationId xmlns:a16="http://schemas.microsoft.com/office/drawing/2014/main" id="{A014762E-9543-4E64-B2BD-9107039EA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188" y="9932196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93EC38DE-B6E3-4038-8D19-43D8804E9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3738" y="10217152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0 w 26"/>
                <a:gd name="T3" fmla="*/ 13 h 25"/>
                <a:gd name="T4" fmla="*/ 13 w 26"/>
                <a:gd name="T5" fmla="*/ 0 h 25"/>
                <a:gd name="T6" fmla="*/ 26 w 26"/>
                <a:gd name="T7" fmla="*/ 13 h 25"/>
                <a:gd name="T8" fmla="*/ 13 w 26"/>
                <a:gd name="T9" fmla="*/ 25 h 25"/>
                <a:gd name="T10" fmla="*/ 13 w 26"/>
                <a:gd name="T11" fmla="*/ 2 h 25"/>
                <a:gd name="T12" fmla="*/ 2 w 26"/>
                <a:gd name="T13" fmla="*/ 13 h 25"/>
                <a:gd name="T14" fmla="*/ 13 w 26"/>
                <a:gd name="T15" fmla="*/ 23 h 25"/>
                <a:gd name="T16" fmla="*/ 24 w 26"/>
                <a:gd name="T17" fmla="*/ 13 h 25"/>
                <a:gd name="T18" fmla="*/ 13 w 26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5"/>
                    <a:pt x="13" y="25"/>
                  </a:cubicBezTo>
                  <a:close/>
                  <a:moveTo>
                    <a:pt x="13" y="2"/>
                  </a:moveTo>
                  <a:cubicBezTo>
                    <a:pt x="7" y="2"/>
                    <a:pt x="2" y="7"/>
                    <a:pt x="2" y="13"/>
                  </a:cubicBezTo>
                  <a:cubicBezTo>
                    <a:pt x="2" y="19"/>
                    <a:pt x="7" y="23"/>
                    <a:pt x="13" y="23"/>
                  </a:cubicBezTo>
                  <a:cubicBezTo>
                    <a:pt x="19" y="23"/>
                    <a:pt x="24" y="19"/>
                    <a:pt x="24" y="13"/>
                  </a:cubicBezTo>
                  <a:cubicBezTo>
                    <a:pt x="24" y="7"/>
                    <a:pt x="19" y="2"/>
                    <a:pt x="13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B5665BB0-0485-45F1-8F2E-E02C4995C0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8963" y="10217152"/>
              <a:ext cx="79375" cy="79375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3 h 25"/>
                <a:gd name="T4" fmla="*/ 13 w 25"/>
                <a:gd name="T5" fmla="*/ 0 h 25"/>
                <a:gd name="T6" fmla="*/ 25 w 25"/>
                <a:gd name="T7" fmla="*/ 13 h 25"/>
                <a:gd name="T8" fmla="*/ 13 w 25"/>
                <a:gd name="T9" fmla="*/ 25 h 25"/>
                <a:gd name="T10" fmla="*/ 13 w 25"/>
                <a:gd name="T11" fmla="*/ 2 h 25"/>
                <a:gd name="T12" fmla="*/ 2 w 25"/>
                <a:gd name="T13" fmla="*/ 13 h 25"/>
                <a:gd name="T14" fmla="*/ 13 w 25"/>
                <a:gd name="T15" fmla="*/ 23 h 25"/>
                <a:gd name="T16" fmla="*/ 23 w 25"/>
                <a:gd name="T17" fmla="*/ 13 h 25"/>
                <a:gd name="T18" fmla="*/ 13 w 25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ubicBezTo>
                    <a:pt x="25" y="20"/>
                    <a:pt x="20" y="25"/>
                    <a:pt x="13" y="25"/>
                  </a:cubicBezTo>
                  <a:close/>
                  <a:moveTo>
                    <a:pt x="13" y="2"/>
                  </a:moveTo>
                  <a:cubicBezTo>
                    <a:pt x="7" y="2"/>
                    <a:pt x="2" y="7"/>
                    <a:pt x="2" y="13"/>
                  </a:cubicBezTo>
                  <a:cubicBezTo>
                    <a:pt x="2" y="19"/>
                    <a:pt x="7" y="23"/>
                    <a:pt x="13" y="23"/>
                  </a:cubicBezTo>
                  <a:cubicBezTo>
                    <a:pt x="18" y="23"/>
                    <a:pt x="23" y="19"/>
                    <a:pt x="23" y="13"/>
                  </a:cubicBezTo>
                  <a:cubicBezTo>
                    <a:pt x="23" y="7"/>
                    <a:pt x="18" y="2"/>
                    <a:pt x="13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906F4DAE-0133-45B1-949B-6898CF40D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4188" y="10217152"/>
              <a:ext cx="79375" cy="79375"/>
            </a:xfrm>
            <a:custGeom>
              <a:avLst/>
              <a:gdLst>
                <a:gd name="T0" fmla="*/ 12 w 25"/>
                <a:gd name="T1" fmla="*/ 25 h 25"/>
                <a:gd name="T2" fmla="*/ 0 w 25"/>
                <a:gd name="T3" fmla="*/ 13 h 25"/>
                <a:gd name="T4" fmla="*/ 12 w 25"/>
                <a:gd name="T5" fmla="*/ 0 h 25"/>
                <a:gd name="T6" fmla="*/ 25 w 25"/>
                <a:gd name="T7" fmla="*/ 13 h 25"/>
                <a:gd name="T8" fmla="*/ 12 w 25"/>
                <a:gd name="T9" fmla="*/ 25 h 25"/>
                <a:gd name="T10" fmla="*/ 12 w 25"/>
                <a:gd name="T11" fmla="*/ 2 h 25"/>
                <a:gd name="T12" fmla="*/ 2 w 25"/>
                <a:gd name="T13" fmla="*/ 13 h 25"/>
                <a:gd name="T14" fmla="*/ 12 w 25"/>
                <a:gd name="T15" fmla="*/ 23 h 25"/>
                <a:gd name="T16" fmla="*/ 23 w 25"/>
                <a:gd name="T17" fmla="*/ 13 h 25"/>
                <a:gd name="T18" fmla="*/ 12 w 25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2" y="25"/>
                  </a:moveTo>
                  <a:cubicBezTo>
                    <a:pt x="5" y="25"/>
                    <a:pt x="0" y="20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cubicBezTo>
                    <a:pt x="25" y="20"/>
                    <a:pt x="19" y="25"/>
                    <a:pt x="12" y="25"/>
                  </a:cubicBezTo>
                  <a:close/>
                  <a:moveTo>
                    <a:pt x="12" y="2"/>
                  </a:moveTo>
                  <a:cubicBezTo>
                    <a:pt x="6" y="2"/>
                    <a:pt x="2" y="7"/>
                    <a:pt x="2" y="13"/>
                  </a:cubicBezTo>
                  <a:cubicBezTo>
                    <a:pt x="2" y="19"/>
                    <a:pt x="6" y="23"/>
                    <a:pt x="12" y="23"/>
                  </a:cubicBezTo>
                  <a:cubicBezTo>
                    <a:pt x="18" y="23"/>
                    <a:pt x="23" y="19"/>
                    <a:pt x="23" y="13"/>
                  </a:cubicBezTo>
                  <a:cubicBezTo>
                    <a:pt x="23" y="7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29">
              <a:extLst>
                <a:ext uri="{FF2B5EF4-FFF2-40B4-BE49-F238E27FC236}">
                  <a16:creationId xmlns:a16="http://schemas.microsoft.com/office/drawing/2014/main" id="{75ACB43A-FB14-4D70-9289-D15996EE6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413" y="10220327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30">
              <a:extLst>
                <a:ext uri="{FF2B5EF4-FFF2-40B4-BE49-F238E27FC236}">
                  <a16:creationId xmlns:a16="http://schemas.microsoft.com/office/drawing/2014/main" id="{64845545-5BBF-41CE-A39F-4A45F2331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4638" y="10220327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31">
              <a:extLst>
                <a:ext uri="{FF2B5EF4-FFF2-40B4-BE49-F238E27FC236}">
                  <a16:creationId xmlns:a16="http://schemas.microsoft.com/office/drawing/2014/main" id="{3589A80A-DAFD-4617-A442-E87B265F2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688" y="10220327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32">
              <a:extLst>
                <a:ext uri="{FF2B5EF4-FFF2-40B4-BE49-F238E27FC236}">
                  <a16:creationId xmlns:a16="http://schemas.microsoft.com/office/drawing/2014/main" id="{F6797C39-E554-4D5F-9BAA-DF12E6F2C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1913" y="10220327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33">
              <a:extLst>
                <a:ext uri="{FF2B5EF4-FFF2-40B4-BE49-F238E27FC236}">
                  <a16:creationId xmlns:a16="http://schemas.microsoft.com/office/drawing/2014/main" id="{228C637B-40F9-40B4-A399-A16C9D380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963" y="10220327"/>
              <a:ext cx="76200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34">
              <a:extLst>
                <a:ext uri="{FF2B5EF4-FFF2-40B4-BE49-F238E27FC236}">
                  <a16:creationId xmlns:a16="http://schemas.microsoft.com/office/drawing/2014/main" id="{50CA3C37-C1EE-4594-B2D3-B2B0C0BAC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188" y="10220327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2DFDC4A3-F93B-4656-B201-649C7DD19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9398" y="9648033"/>
              <a:ext cx="79375" cy="79375"/>
            </a:xfrm>
            <a:custGeom>
              <a:avLst/>
              <a:gdLst>
                <a:gd name="T0" fmla="*/ 12 w 25"/>
                <a:gd name="T1" fmla="*/ 25 h 25"/>
                <a:gd name="T2" fmla="*/ 0 w 25"/>
                <a:gd name="T3" fmla="*/ 13 h 25"/>
                <a:gd name="T4" fmla="*/ 12 w 25"/>
                <a:gd name="T5" fmla="*/ 0 h 25"/>
                <a:gd name="T6" fmla="*/ 25 w 25"/>
                <a:gd name="T7" fmla="*/ 13 h 25"/>
                <a:gd name="T8" fmla="*/ 12 w 25"/>
                <a:gd name="T9" fmla="*/ 25 h 25"/>
                <a:gd name="T10" fmla="*/ 12 w 25"/>
                <a:gd name="T11" fmla="*/ 2 h 25"/>
                <a:gd name="T12" fmla="*/ 2 w 25"/>
                <a:gd name="T13" fmla="*/ 13 h 25"/>
                <a:gd name="T14" fmla="*/ 12 w 25"/>
                <a:gd name="T15" fmla="*/ 23 h 25"/>
                <a:gd name="T16" fmla="*/ 23 w 25"/>
                <a:gd name="T17" fmla="*/ 13 h 25"/>
                <a:gd name="T18" fmla="*/ 12 w 25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2" y="25"/>
                  </a:moveTo>
                  <a:cubicBezTo>
                    <a:pt x="5" y="25"/>
                    <a:pt x="0" y="20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cubicBezTo>
                    <a:pt x="25" y="20"/>
                    <a:pt x="19" y="25"/>
                    <a:pt x="12" y="25"/>
                  </a:cubicBezTo>
                  <a:close/>
                  <a:moveTo>
                    <a:pt x="12" y="2"/>
                  </a:moveTo>
                  <a:cubicBezTo>
                    <a:pt x="6" y="2"/>
                    <a:pt x="2" y="7"/>
                    <a:pt x="2" y="13"/>
                  </a:cubicBezTo>
                  <a:cubicBezTo>
                    <a:pt x="2" y="19"/>
                    <a:pt x="6" y="23"/>
                    <a:pt x="12" y="23"/>
                  </a:cubicBezTo>
                  <a:cubicBezTo>
                    <a:pt x="18" y="23"/>
                    <a:pt x="23" y="19"/>
                    <a:pt x="23" y="13"/>
                  </a:cubicBezTo>
                  <a:cubicBezTo>
                    <a:pt x="23" y="7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8">
              <a:extLst>
                <a:ext uri="{FF2B5EF4-FFF2-40B4-BE49-F238E27FC236}">
                  <a16:creationId xmlns:a16="http://schemas.microsoft.com/office/drawing/2014/main" id="{32CDD368-3C9B-48F1-92C2-BF73BACE7C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1051" y="9648033"/>
              <a:ext cx="79375" cy="79375"/>
            </a:xfrm>
            <a:custGeom>
              <a:avLst/>
              <a:gdLst>
                <a:gd name="T0" fmla="*/ 12 w 25"/>
                <a:gd name="T1" fmla="*/ 25 h 25"/>
                <a:gd name="T2" fmla="*/ 0 w 25"/>
                <a:gd name="T3" fmla="*/ 13 h 25"/>
                <a:gd name="T4" fmla="*/ 12 w 25"/>
                <a:gd name="T5" fmla="*/ 0 h 25"/>
                <a:gd name="T6" fmla="*/ 25 w 25"/>
                <a:gd name="T7" fmla="*/ 13 h 25"/>
                <a:gd name="T8" fmla="*/ 12 w 25"/>
                <a:gd name="T9" fmla="*/ 25 h 25"/>
                <a:gd name="T10" fmla="*/ 12 w 25"/>
                <a:gd name="T11" fmla="*/ 2 h 25"/>
                <a:gd name="T12" fmla="*/ 2 w 25"/>
                <a:gd name="T13" fmla="*/ 13 h 25"/>
                <a:gd name="T14" fmla="*/ 12 w 25"/>
                <a:gd name="T15" fmla="*/ 23 h 25"/>
                <a:gd name="T16" fmla="*/ 23 w 25"/>
                <a:gd name="T17" fmla="*/ 13 h 25"/>
                <a:gd name="T18" fmla="*/ 12 w 25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2" y="25"/>
                  </a:moveTo>
                  <a:cubicBezTo>
                    <a:pt x="5" y="25"/>
                    <a:pt x="0" y="20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cubicBezTo>
                    <a:pt x="25" y="20"/>
                    <a:pt x="19" y="25"/>
                    <a:pt x="12" y="25"/>
                  </a:cubicBezTo>
                  <a:close/>
                  <a:moveTo>
                    <a:pt x="12" y="2"/>
                  </a:moveTo>
                  <a:cubicBezTo>
                    <a:pt x="6" y="2"/>
                    <a:pt x="2" y="7"/>
                    <a:pt x="2" y="13"/>
                  </a:cubicBezTo>
                  <a:cubicBezTo>
                    <a:pt x="2" y="19"/>
                    <a:pt x="6" y="23"/>
                    <a:pt x="12" y="23"/>
                  </a:cubicBezTo>
                  <a:cubicBezTo>
                    <a:pt x="18" y="23"/>
                    <a:pt x="23" y="19"/>
                    <a:pt x="23" y="13"/>
                  </a:cubicBezTo>
                  <a:cubicBezTo>
                    <a:pt x="23" y="7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8">
              <a:extLst>
                <a:ext uri="{FF2B5EF4-FFF2-40B4-BE49-F238E27FC236}">
                  <a16:creationId xmlns:a16="http://schemas.microsoft.com/office/drawing/2014/main" id="{192B8E02-5880-4917-B0CD-EFE7924541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7018" y="9929021"/>
              <a:ext cx="79375" cy="79375"/>
            </a:xfrm>
            <a:custGeom>
              <a:avLst/>
              <a:gdLst>
                <a:gd name="T0" fmla="*/ 12 w 25"/>
                <a:gd name="T1" fmla="*/ 25 h 25"/>
                <a:gd name="T2" fmla="*/ 0 w 25"/>
                <a:gd name="T3" fmla="*/ 13 h 25"/>
                <a:gd name="T4" fmla="*/ 12 w 25"/>
                <a:gd name="T5" fmla="*/ 0 h 25"/>
                <a:gd name="T6" fmla="*/ 25 w 25"/>
                <a:gd name="T7" fmla="*/ 13 h 25"/>
                <a:gd name="T8" fmla="*/ 12 w 25"/>
                <a:gd name="T9" fmla="*/ 25 h 25"/>
                <a:gd name="T10" fmla="*/ 12 w 25"/>
                <a:gd name="T11" fmla="*/ 2 h 25"/>
                <a:gd name="T12" fmla="*/ 2 w 25"/>
                <a:gd name="T13" fmla="*/ 13 h 25"/>
                <a:gd name="T14" fmla="*/ 12 w 25"/>
                <a:gd name="T15" fmla="*/ 23 h 25"/>
                <a:gd name="T16" fmla="*/ 23 w 25"/>
                <a:gd name="T17" fmla="*/ 13 h 25"/>
                <a:gd name="T18" fmla="*/ 12 w 25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2" y="25"/>
                  </a:moveTo>
                  <a:cubicBezTo>
                    <a:pt x="5" y="25"/>
                    <a:pt x="0" y="20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cubicBezTo>
                    <a:pt x="25" y="20"/>
                    <a:pt x="19" y="25"/>
                    <a:pt x="12" y="25"/>
                  </a:cubicBezTo>
                  <a:close/>
                  <a:moveTo>
                    <a:pt x="12" y="2"/>
                  </a:moveTo>
                  <a:cubicBezTo>
                    <a:pt x="6" y="2"/>
                    <a:pt x="2" y="7"/>
                    <a:pt x="2" y="13"/>
                  </a:cubicBezTo>
                  <a:cubicBezTo>
                    <a:pt x="2" y="19"/>
                    <a:pt x="6" y="23"/>
                    <a:pt x="12" y="23"/>
                  </a:cubicBezTo>
                  <a:cubicBezTo>
                    <a:pt x="18" y="23"/>
                    <a:pt x="23" y="19"/>
                    <a:pt x="23" y="13"/>
                  </a:cubicBezTo>
                  <a:cubicBezTo>
                    <a:pt x="23" y="7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29">
              <a:extLst>
                <a:ext uri="{FF2B5EF4-FFF2-40B4-BE49-F238E27FC236}">
                  <a16:creationId xmlns:a16="http://schemas.microsoft.com/office/drawing/2014/main" id="{5B84AA76-479C-4D6D-949A-1D59534E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4095" y="10220327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29">
              <a:extLst>
                <a:ext uri="{FF2B5EF4-FFF2-40B4-BE49-F238E27FC236}">
                  <a16:creationId xmlns:a16="http://schemas.microsoft.com/office/drawing/2014/main" id="{EF9E02E7-4CCD-4D9D-A4EC-BAD27E0BC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267" y="10220327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29">
              <a:extLst>
                <a:ext uri="{FF2B5EF4-FFF2-40B4-BE49-F238E27FC236}">
                  <a16:creationId xmlns:a16="http://schemas.microsoft.com/office/drawing/2014/main" id="{0C7CAA18-A6B3-491A-9A7A-573E531F4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631" y="934878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29">
              <a:extLst>
                <a:ext uri="{FF2B5EF4-FFF2-40B4-BE49-F238E27FC236}">
                  <a16:creationId xmlns:a16="http://schemas.microsoft.com/office/drawing/2014/main" id="{15B77621-C8E5-4CF7-A9BC-D4283597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3395" y="965120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29">
              <a:extLst>
                <a:ext uri="{FF2B5EF4-FFF2-40B4-BE49-F238E27FC236}">
                  <a16:creationId xmlns:a16="http://schemas.microsoft.com/office/drawing/2014/main" id="{B09EDFA5-4927-4006-8546-F05CDDDE2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567" y="9651208"/>
              <a:ext cx="73025" cy="73025"/>
            </a:xfrm>
            <a:prstGeom prst="ellipse">
              <a:avLst/>
            </a:pr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8">
              <a:extLst>
                <a:ext uri="{FF2B5EF4-FFF2-40B4-BE49-F238E27FC236}">
                  <a16:creationId xmlns:a16="http://schemas.microsoft.com/office/drawing/2014/main" id="{48A7D677-99C2-43BD-89DB-D22B89A58D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8698" y="9929021"/>
              <a:ext cx="79375" cy="79375"/>
            </a:xfrm>
            <a:custGeom>
              <a:avLst/>
              <a:gdLst>
                <a:gd name="T0" fmla="*/ 12 w 25"/>
                <a:gd name="T1" fmla="*/ 25 h 25"/>
                <a:gd name="T2" fmla="*/ 0 w 25"/>
                <a:gd name="T3" fmla="*/ 13 h 25"/>
                <a:gd name="T4" fmla="*/ 12 w 25"/>
                <a:gd name="T5" fmla="*/ 0 h 25"/>
                <a:gd name="T6" fmla="*/ 25 w 25"/>
                <a:gd name="T7" fmla="*/ 13 h 25"/>
                <a:gd name="T8" fmla="*/ 12 w 25"/>
                <a:gd name="T9" fmla="*/ 25 h 25"/>
                <a:gd name="T10" fmla="*/ 12 w 25"/>
                <a:gd name="T11" fmla="*/ 2 h 25"/>
                <a:gd name="T12" fmla="*/ 2 w 25"/>
                <a:gd name="T13" fmla="*/ 13 h 25"/>
                <a:gd name="T14" fmla="*/ 12 w 25"/>
                <a:gd name="T15" fmla="*/ 23 h 25"/>
                <a:gd name="T16" fmla="*/ 23 w 25"/>
                <a:gd name="T17" fmla="*/ 13 h 25"/>
                <a:gd name="T18" fmla="*/ 12 w 25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2" y="25"/>
                  </a:moveTo>
                  <a:cubicBezTo>
                    <a:pt x="5" y="25"/>
                    <a:pt x="0" y="20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cubicBezTo>
                    <a:pt x="25" y="20"/>
                    <a:pt x="19" y="25"/>
                    <a:pt x="12" y="25"/>
                  </a:cubicBezTo>
                  <a:close/>
                  <a:moveTo>
                    <a:pt x="12" y="2"/>
                  </a:moveTo>
                  <a:cubicBezTo>
                    <a:pt x="6" y="2"/>
                    <a:pt x="2" y="7"/>
                    <a:pt x="2" y="13"/>
                  </a:cubicBezTo>
                  <a:cubicBezTo>
                    <a:pt x="2" y="19"/>
                    <a:pt x="6" y="23"/>
                    <a:pt x="12" y="23"/>
                  </a:cubicBezTo>
                  <a:cubicBezTo>
                    <a:pt x="18" y="23"/>
                    <a:pt x="23" y="19"/>
                    <a:pt x="23" y="13"/>
                  </a:cubicBezTo>
                  <a:cubicBezTo>
                    <a:pt x="23" y="7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8">
              <a:extLst>
                <a:ext uri="{FF2B5EF4-FFF2-40B4-BE49-F238E27FC236}">
                  <a16:creationId xmlns:a16="http://schemas.microsoft.com/office/drawing/2014/main" id="{808E300F-B611-4A52-83EB-A151C31B96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351" y="9929021"/>
              <a:ext cx="79375" cy="79375"/>
            </a:xfrm>
            <a:custGeom>
              <a:avLst/>
              <a:gdLst>
                <a:gd name="T0" fmla="*/ 12 w 25"/>
                <a:gd name="T1" fmla="*/ 25 h 25"/>
                <a:gd name="T2" fmla="*/ 0 w 25"/>
                <a:gd name="T3" fmla="*/ 13 h 25"/>
                <a:gd name="T4" fmla="*/ 12 w 25"/>
                <a:gd name="T5" fmla="*/ 0 h 25"/>
                <a:gd name="T6" fmla="*/ 25 w 25"/>
                <a:gd name="T7" fmla="*/ 13 h 25"/>
                <a:gd name="T8" fmla="*/ 12 w 25"/>
                <a:gd name="T9" fmla="*/ 25 h 25"/>
                <a:gd name="T10" fmla="*/ 12 w 25"/>
                <a:gd name="T11" fmla="*/ 2 h 25"/>
                <a:gd name="T12" fmla="*/ 2 w 25"/>
                <a:gd name="T13" fmla="*/ 13 h 25"/>
                <a:gd name="T14" fmla="*/ 12 w 25"/>
                <a:gd name="T15" fmla="*/ 23 h 25"/>
                <a:gd name="T16" fmla="*/ 23 w 25"/>
                <a:gd name="T17" fmla="*/ 13 h 25"/>
                <a:gd name="T18" fmla="*/ 12 w 25"/>
                <a:gd name="T1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2" y="25"/>
                  </a:moveTo>
                  <a:cubicBezTo>
                    <a:pt x="5" y="25"/>
                    <a:pt x="0" y="20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cubicBezTo>
                    <a:pt x="25" y="20"/>
                    <a:pt x="19" y="25"/>
                    <a:pt x="12" y="25"/>
                  </a:cubicBezTo>
                  <a:close/>
                  <a:moveTo>
                    <a:pt x="12" y="2"/>
                  </a:moveTo>
                  <a:cubicBezTo>
                    <a:pt x="6" y="2"/>
                    <a:pt x="2" y="7"/>
                    <a:pt x="2" y="13"/>
                  </a:cubicBezTo>
                  <a:cubicBezTo>
                    <a:pt x="2" y="19"/>
                    <a:pt x="6" y="23"/>
                    <a:pt x="12" y="23"/>
                  </a:cubicBezTo>
                  <a:cubicBezTo>
                    <a:pt x="18" y="23"/>
                    <a:pt x="23" y="19"/>
                    <a:pt x="23" y="13"/>
                  </a:cubicBezTo>
                  <a:cubicBezTo>
                    <a:pt x="23" y="7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666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93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374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Raleway Light</vt:lpstr>
      <vt:lpstr>Raleway Medium</vt:lpstr>
      <vt:lpstr>Raleway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Freepiker</dc:creator>
  <cp:lastModifiedBy>Freepiker</cp:lastModifiedBy>
  <cp:revision>48</cp:revision>
  <dcterms:created xsi:type="dcterms:W3CDTF">2018-03-28T18:02:06Z</dcterms:created>
  <dcterms:modified xsi:type="dcterms:W3CDTF">2018-03-30T17:33:27Z</dcterms:modified>
</cp:coreProperties>
</file>